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439D-7BDB-4585-9310-6FB6EA64C97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659F-7A46-44C8-852D-AE94C25B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Museo 900" panose="02000000000000000000" pitchFamily="50" charset="0"/>
              </a:rPr>
              <a:t>Spælheiti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Museo 700" panose="02000000000000000000" pitchFamily="50" charset="0"/>
              </a:rPr>
              <a:t>Bólkanavn</a:t>
            </a:r>
            <a:endParaRPr lang="en-US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6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900" panose="02000000000000000000" pitchFamily="50" charset="0"/>
              </a:rPr>
              <a:t>Bólkurin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38431"/>
            <a:ext cx="10515600" cy="4351338"/>
          </a:xfrm>
        </p:spPr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1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slide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um bólkin</a:t>
            </a:r>
          </a:p>
          <a:p>
            <a:endParaRPr lang="fo-FO" dirty="0">
              <a:solidFill>
                <a:schemeClr val="bg1"/>
              </a:solidFill>
              <a:latin typeface="Museo 500" panose="02000000000000000000" pitchFamily="50" charset="0"/>
            </a:endParaRPr>
          </a:p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Greið stutt frá, hvør er í bólkinum, og hvør gjørdi hvat</a:t>
            </a:r>
          </a:p>
          <a:p>
            <a:endParaRPr lang="fo-FO" dirty="0">
              <a:solidFill>
                <a:schemeClr val="bg1"/>
              </a:solidFill>
              <a:latin typeface="Museo 500" panose="02000000000000000000" pitchFamily="50" charset="0"/>
            </a:endParaRPr>
          </a:p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Vel 1 ella í minsta lagi 2 fólk, sum skulu halda framløgu</a:t>
            </a:r>
          </a:p>
          <a:p>
            <a:endParaRPr lang="en-US" dirty="0">
              <a:solidFill>
                <a:schemeClr val="bg1"/>
              </a:solidFill>
              <a:latin typeface="Museo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900" panose="02000000000000000000" pitchFamily="50" charset="0"/>
              </a:rPr>
              <a:t>Hugskotið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50787"/>
            <a:ext cx="10515600" cy="4351338"/>
          </a:xfrm>
        </p:spPr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1-2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slide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um hugskotið</a:t>
            </a:r>
          </a:p>
        </p:txBody>
      </p:sp>
    </p:spTree>
    <p:extLst>
      <p:ext uri="{BB962C8B-B14F-4D97-AF65-F5344CB8AC3E}">
        <p14:creationId xmlns:p14="http://schemas.microsoft.com/office/powerpoint/2010/main" val="105552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Museo 900" panose="02000000000000000000" pitchFamily="50" charset="0"/>
              </a:rPr>
              <a:t>Prototypa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56965"/>
            <a:ext cx="10515600" cy="4351338"/>
          </a:xfrm>
        </p:spPr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2-4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slide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um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prototypuna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/spælið</a:t>
            </a:r>
          </a:p>
        </p:txBody>
      </p:sp>
    </p:spTree>
    <p:extLst>
      <p:ext uri="{BB962C8B-B14F-4D97-AF65-F5344CB8AC3E}">
        <p14:creationId xmlns:p14="http://schemas.microsoft.com/office/powerpoint/2010/main" val="396223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Museo 900" panose="02000000000000000000" pitchFamily="50" charset="0"/>
              </a:rPr>
              <a:t>Demo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50787"/>
            <a:ext cx="10515600" cy="4351338"/>
          </a:xfrm>
        </p:spPr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Vís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demo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av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prototypu</a:t>
            </a:r>
            <a:endParaRPr lang="fo-FO" dirty="0">
              <a:solidFill>
                <a:schemeClr val="bg1"/>
              </a:solidFill>
              <a:latin typeface="Museo 5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3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900" panose="02000000000000000000" pitchFamily="50" charset="0"/>
              </a:rPr>
              <a:t>Møguleikar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38431"/>
            <a:ext cx="10515600" cy="4351338"/>
          </a:xfrm>
        </p:spPr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1-2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slide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um, hvussu </a:t>
            </a:r>
            <a:r>
              <a:rPr lang="fo-FO" dirty="0" err="1">
                <a:solidFill>
                  <a:schemeClr val="bg1"/>
                </a:solidFill>
                <a:latin typeface="Museo 500" panose="02000000000000000000" pitchFamily="50" charset="0"/>
              </a:rPr>
              <a:t>prototypan</a:t>
            </a:r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 kann mennast framyvir</a:t>
            </a:r>
          </a:p>
        </p:txBody>
      </p:sp>
    </p:spTree>
    <p:extLst>
      <p:ext uri="{BB962C8B-B14F-4D97-AF65-F5344CB8AC3E}">
        <p14:creationId xmlns:p14="http://schemas.microsoft.com/office/powerpoint/2010/main" val="148063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Museo 900" panose="02000000000000000000" pitchFamily="50" charset="0"/>
              </a:rPr>
              <a:t>Vinnarin</a:t>
            </a:r>
            <a:endParaRPr lang="en-US" dirty="0">
              <a:solidFill>
                <a:schemeClr val="bg1"/>
              </a:solidFill>
              <a:latin typeface="Museo 900" panose="02000000000000000000" pitchFamily="50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072613"/>
          </a:xfrm>
        </p:spPr>
        <p:txBody>
          <a:bodyPr>
            <a:normAutofit/>
          </a:bodyPr>
          <a:lstStyle/>
          <a:p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Vinnarin verður funnin útfrá hesum: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Upplivingin av spælinum (Playability)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Hug at spæla umaftur (Replayability)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Er spælið atkomiligt (Game Accessibility)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Hugskot og Framløga (Idea and Presentation) 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Museo 500" panose="02000000000000000000" pitchFamily="50" charset="0"/>
              </a:rPr>
              <a:t>Koyrir spælið væl (Game Stability)</a:t>
            </a:r>
          </a:p>
        </p:txBody>
      </p:sp>
    </p:spTree>
    <p:extLst>
      <p:ext uri="{BB962C8B-B14F-4D97-AF65-F5344CB8AC3E}">
        <p14:creationId xmlns:p14="http://schemas.microsoft.com/office/powerpoint/2010/main" val="378754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Museo 500</vt:lpstr>
      <vt:lpstr>Museo 700</vt:lpstr>
      <vt:lpstr>Museo 900</vt:lpstr>
      <vt:lpstr>Office-tema</vt:lpstr>
      <vt:lpstr>Spælheiti</vt:lpstr>
      <vt:lpstr>Bólkurin</vt:lpstr>
      <vt:lpstr>Hugskotið</vt:lpstr>
      <vt:lpstr>Prototypa</vt:lpstr>
      <vt:lpstr>Demo</vt:lpstr>
      <vt:lpstr>Møguleikar</vt:lpstr>
      <vt:lpstr>Vinnarin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Spælheiti</dc:title>
  <dc:creator>Áki Leitisstein Hansen</dc:creator>
  <cp:lastModifiedBy>Microsoft Office User</cp:lastModifiedBy>
  <cp:revision>14</cp:revision>
  <dcterms:created xsi:type="dcterms:W3CDTF">2019-09-18T07:42:42Z</dcterms:created>
  <dcterms:modified xsi:type="dcterms:W3CDTF">2019-09-20T14:32:53Z</dcterms:modified>
</cp:coreProperties>
</file>