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62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F92B72-7E4D-4AB5-8C45-EE4A8CE0DEF3}" v="3" dt="2022-07-13T17:36:24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73150" autoAdjust="0"/>
  </p:normalViewPr>
  <p:slideViewPr>
    <p:cSldViewPr snapToGrid="0">
      <p:cViewPr varScale="1">
        <p:scale>
          <a:sx n="60" d="100"/>
          <a:sy n="60" d="100"/>
        </p:scale>
        <p:origin x="13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D211E-D5E1-43F3-9A3A-6AEAE62E7923}" type="datetimeFigureOut">
              <a:rPr lang="de-DE" smtClean="0"/>
              <a:t>18.07.2022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C349F-59F8-4C5E-BE5B-46F8361442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479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args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controlling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avgpooling</a:t>
            </a:r>
            <a:r>
              <a:rPr lang="de-DE" dirty="0"/>
              <a:t>: </a:t>
            </a:r>
            <a:r>
              <a:rPr lang="de-DE" dirty="0" err="1"/>
              <a:t>kernel_size</a:t>
            </a:r>
            <a:r>
              <a:rPr lang="de-DE" dirty="0"/>
              <a:t>, </a:t>
            </a:r>
            <a:r>
              <a:rPr lang="de-DE" dirty="0" err="1"/>
              <a:t>stride</a:t>
            </a:r>
            <a:r>
              <a:rPr lang="de-DE" dirty="0"/>
              <a:t>, </a:t>
            </a:r>
            <a:r>
              <a:rPr lang="de-DE" dirty="0" err="1"/>
              <a:t>padding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PoolingLayer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attribute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ensures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everywhere</a:t>
            </a:r>
            <a:r>
              <a:rPr lang="de-DE" dirty="0"/>
              <a:t> same </a:t>
            </a:r>
            <a:r>
              <a:rPr lang="de-DE" dirty="0" err="1"/>
              <a:t>pooling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New </a:t>
            </a:r>
            <a:r>
              <a:rPr lang="de-DE" dirty="0" err="1"/>
              <a:t>info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csv</a:t>
            </a:r>
            <a:r>
              <a:rPr lang="de-DE" dirty="0"/>
              <a:t>: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PoolingLayer</a:t>
            </a:r>
            <a:r>
              <a:rPr lang="de-DE" dirty="0"/>
              <a:t> &amp;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feautures</a:t>
            </a:r>
            <a:r>
              <a:rPr lang="de-DE" dirty="0"/>
              <a:t> </a:t>
            </a:r>
            <a:r>
              <a:rPr lang="de-DE" dirty="0" err="1"/>
              <a:t>resulting</a:t>
            </a:r>
            <a:r>
              <a:rPr lang="de-DE" dirty="0"/>
              <a:t> after </a:t>
            </a:r>
            <a:r>
              <a:rPr lang="de-DE" dirty="0" err="1"/>
              <a:t>AvgPool</a:t>
            </a:r>
            <a:r>
              <a:rPr lang="de-DE" dirty="0"/>
              <a:t> Filter and Embedding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err="1"/>
              <a:t>Assumption</a:t>
            </a:r>
            <a:r>
              <a:rPr lang="de-DE" dirty="0"/>
              <a:t>: </a:t>
            </a:r>
            <a:r>
              <a:rPr lang="de-DE" dirty="0" err="1"/>
              <a:t>Process</a:t>
            </a:r>
            <a:r>
              <a:rPr lang="de-DE" dirty="0"/>
              <a:t> time / </a:t>
            </a:r>
            <a:r>
              <a:rPr lang="de-DE" dirty="0" err="1"/>
              <a:t>inference</a:t>
            </a:r>
            <a:r>
              <a:rPr lang="de-DE" dirty="0"/>
              <a:t> time </a:t>
            </a:r>
            <a:r>
              <a:rPr lang="de-DE" dirty="0" err="1"/>
              <a:t>depends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resulting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Pooling Layer</a:t>
            </a:r>
            <a:br>
              <a:rPr lang="de-DE" dirty="0"/>
            </a:br>
            <a:r>
              <a:rPr lang="de-DE" dirty="0"/>
              <a:t>Proof: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Slides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C349F-59F8-4C5E-BE5B-46F83614421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96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Three</a:t>
            </a:r>
            <a:r>
              <a:rPr lang="de-DE" dirty="0"/>
              <a:t> different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filters</a:t>
            </a:r>
            <a:r>
              <a:rPr lang="de-DE" dirty="0"/>
              <a:t> </a:t>
            </a:r>
            <a:r>
              <a:rPr lang="de-DE" dirty="0" err="1"/>
              <a:t>resulting</a:t>
            </a:r>
            <a:r>
              <a:rPr lang="de-DE" dirty="0"/>
              <a:t> in 64 Samples:</a:t>
            </a:r>
          </a:p>
          <a:p>
            <a:pPr marL="171450" indent="-171450">
              <a:buFontTx/>
              <a:buChar char="-"/>
            </a:pPr>
            <a:r>
              <a:rPr lang="de-DE" dirty="0"/>
              <a:t>Default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filter</a:t>
            </a:r>
            <a:r>
              <a:rPr lang="de-DE" dirty="0"/>
              <a:t>: </a:t>
            </a:r>
            <a:r>
              <a:rPr lang="de-DE" dirty="0" err="1"/>
              <a:t>Kernel_size</a:t>
            </a:r>
            <a:r>
              <a:rPr lang="de-DE" dirty="0"/>
              <a:t>: 1, </a:t>
            </a:r>
            <a:r>
              <a:rPr lang="de-DE" dirty="0" err="1"/>
              <a:t>stride</a:t>
            </a:r>
            <a:r>
              <a:rPr lang="de-DE" dirty="0"/>
              <a:t>: 1, </a:t>
            </a:r>
            <a:r>
              <a:rPr lang="de-DE" dirty="0" err="1"/>
              <a:t>padding</a:t>
            </a:r>
            <a:r>
              <a:rPr lang="de-DE" dirty="0"/>
              <a:t>: 0</a:t>
            </a:r>
          </a:p>
          <a:p>
            <a:pPr marL="171450" indent="-171450">
              <a:buFontTx/>
              <a:buChar char="-"/>
            </a:pPr>
            <a:r>
              <a:rPr lang="de-DE" dirty="0"/>
              <a:t>Kernel </a:t>
            </a:r>
            <a:r>
              <a:rPr lang="de-DE" dirty="0" err="1"/>
              <a:t>size</a:t>
            </a:r>
            <a:r>
              <a:rPr lang="de-DE" dirty="0"/>
              <a:t>: 5; </a:t>
            </a:r>
            <a:r>
              <a:rPr lang="de-DE" dirty="0" err="1"/>
              <a:t>stride</a:t>
            </a:r>
            <a:r>
              <a:rPr lang="de-DE" dirty="0"/>
              <a:t>: 1; </a:t>
            </a:r>
            <a:r>
              <a:rPr lang="de-DE" dirty="0" err="1"/>
              <a:t>padding</a:t>
            </a:r>
            <a:r>
              <a:rPr lang="de-DE" dirty="0"/>
              <a:t>: 2</a:t>
            </a:r>
          </a:p>
          <a:p>
            <a:pPr marL="0" indent="0">
              <a:buFontTx/>
              <a:buNone/>
            </a:pPr>
            <a:r>
              <a:rPr lang="de-DE" dirty="0"/>
              <a:t>Batch </a:t>
            </a:r>
            <a:r>
              <a:rPr lang="de-DE" dirty="0" err="1"/>
              <a:t>size</a:t>
            </a:r>
            <a:r>
              <a:rPr lang="de-DE" dirty="0"/>
              <a:t> = 56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in 4 </a:t>
            </a:r>
            <a:r>
              <a:rPr lang="de-DE" dirty="0" err="1"/>
              <a:t>batches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size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C349F-59F8-4C5E-BE5B-46F83614421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839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Three</a:t>
            </a:r>
            <a:r>
              <a:rPr lang="de-DE" dirty="0"/>
              <a:t> different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filters</a:t>
            </a:r>
            <a:r>
              <a:rPr lang="de-DE" dirty="0"/>
              <a:t> </a:t>
            </a:r>
            <a:r>
              <a:rPr lang="de-DE" dirty="0" err="1"/>
              <a:t>resulting</a:t>
            </a:r>
            <a:r>
              <a:rPr lang="de-DE" dirty="0"/>
              <a:t> in 36 Samples:</a:t>
            </a:r>
          </a:p>
          <a:p>
            <a:pPr marL="171450" indent="-171450">
              <a:buFontTx/>
              <a:buChar char="-"/>
            </a:pPr>
            <a:r>
              <a:rPr lang="de-DE" dirty="0"/>
              <a:t>Default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pading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Kernel_size</a:t>
            </a:r>
            <a:r>
              <a:rPr lang="de-DE" dirty="0"/>
              <a:t>: 5, </a:t>
            </a:r>
            <a:r>
              <a:rPr lang="de-DE" dirty="0" err="1"/>
              <a:t>stride</a:t>
            </a:r>
            <a:r>
              <a:rPr lang="de-DE" dirty="0"/>
              <a:t>: 1; </a:t>
            </a:r>
            <a:r>
              <a:rPr lang="de-DE" dirty="0" err="1"/>
              <a:t>padding</a:t>
            </a:r>
            <a:r>
              <a:rPr lang="de-DE" dirty="0"/>
              <a:t>: 1</a:t>
            </a:r>
          </a:p>
          <a:p>
            <a:pPr marL="171450" indent="-171450">
              <a:buFontTx/>
              <a:buChar char="-"/>
            </a:pPr>
            <a:r>
              <a:rPr lang="de-DE" dirty="0"/>
              <a:t>Kernel </a:t>
            </a:r>
            <a:r>
              <a:rPr lang="de-DE" dirty="0" err="1"/>
              <a:t>size</a:t>
            </a:r>
            <a:r>
              <a:rPr lang="de-DE" dirty="0"/>
              <a:t>: 7; </a:t>
            </a:r>
            <a:r>
              <a:rPr lang="de-DE" dirty="0" err="1"/>
              <a:t>stride</a:t>
            </a:r>
            <a:r>
              <a:rPr lang="de-DE" dirty="0"/>
              <a:t>: 1; </a:t>
            </a:r>
            <a:r>
              <a:rPr lang="de-DE" dirty="0" err="1"/>
              <a:t>padding</a:t>
            </a:r>
            <a:r>
              <a:rPr lang="de-DE" dirty="0"/>
              <a:t>: 2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C349F-59F8-4C5E-BE5B-46F83614421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232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py</a:t>
            </a:r>
            <a:r>
              <a:rPr lang="de-DE" dirty="0"/>
              <a:t> train_latences_dev.py --</a:t>
            </a:r>
            <a:r>
              <a:rPr lang="de-DE" dirty="0" err="1"/>
              <a:t>batch_size</a:t>
            </a:r>
            <a:r>
              <a:rPr lang="de-DE" dirty="0"/>
              <a:t> 56 --</a:t>
            </a:r>
            <a:r>
              <a:rPr lang="de-DE" dirty="0" err="1"/>
              <a:t>feature_maps_selected</a:t>
            </a:r>
            <a:r>
              <a:rPr lang="de-DE" dirty="0"/>
              <a:t> 1 2 3 4 --</a:t>
            </a:r>
            <a:r>
              <a:rPr lang="de-DE" dirty="0" err="1"/>
              <a:t>file_name_latences</a:t>
            </a:r>
            <a:r>
              <a:rPr lang="de-DE" dirty="0"/>
              <a:t> "1234.csv"</a:t>
            </a:r>
          </a:p>
          <a:p>
            <a:r>
              <a:rPr lang="de-DE" dirty="0" err="1"/>
              <a:t>py</a:t>
            </a:r>
            <a:r>
              <a:rPr lang="de-DE" dirty="0"/>
              <a:t> train_latences_dev.py --</a:t>
            </a:r>
            <a:r>
              <a:rPr lang="de-DE" dirty="0" err="1"/>
              <a:t>batch_size</a:t>
            </a:r>
            <a:r>
              <a:rPr lang="de-DE" dirty="0"/>
              <a:t> 56 --</a:t>
            </a:r>
            <a:r>
              <a:rPr lang="de-DE" dirty="0" err="1"/>
              <a:t>feature_maps_selected</a:t>
            </a:r>
            <a:r>
              <a:rPr lang="de-DE" dirty="0"/>
              <a:t> 1 2 3 --</a:t>
            </a:r>
            <a:r>
              <a:rPr lang="de-DE" dirty="0" err="1"/>
              <a:t>file_name_latences</a:t>
            </a:r>
            <a:r>
              <a:rPr lang="de-DE" dirty="0"/>
              <a:t> "123.csv"</a:t>
            </a:r>
          </a:p>
          <a:p>
            <a:r>
              <a:rPr lang="de-DE" dirty="0" err="1"/>
              <a:t>py</a:t>
            </a:r>
            <a:r>
              <a:rPr lang="de-DE" dirty="0"/>
              <a:t> train_latences_dev.py --</a:t>
            </a:r>
            <a:r>
              <a:rPr lang="de-DE" dirty="0" err="1"/>
              <a:t>batch_size</a:t>
            </a:r>
            <a:r>
              <a:rPr lang="de-DE" dirty="0"/>
              <a:t> 56 --</a:t>
            </a:r>
            <a:r>
              <a:rPr lang="de-DE" dirty="0" err="1"/>
              <a:t>feature_maps_selected</a:t>
            </a:r>
            <a:r>
              <a:rPr lang="de-DE" dirty="0"/>
              <a:t> 2 3 4 --</a:t>
            </a:r>
            <a:r>
              <a:rPr lang="de-DE" dirty="0" err="1"/>
              <a:t>file_name_latences</a:t>
            </a:r>
            <a:r>
              <a:rPr lang="de-DE" dirty="0"/>
              <a:t> "234.csv"</a:t>
            </a:r>
          </a:p>
          <a:p>
            <a:r>
              <a:rPr lang="de-DE" dirty="0" err="1"/>
              <a:t>py</a:t>
            </a:r>
            <a:r>
              <a:rPr lang="de-DE" dirty="0"/>
              <a:t> train_latences_dev.py --</a:t>
            </a:r>
            <a:r>
              <a:rPr lang="de-DE" dirty="0" err="1"/>
              <a:t>batch_size</a:t>
            </a:r>
            <a:r>
              <a:rPr lang="de-DE" dirty="0"/>
              <a:t> 56 --</a:t>
            </a:r>
            <a:r>
              <a:rPr lang="de-DE" dirty="0" err="1"/>
              <a:t>feature_maps_selected</a:t>
            </a:r>
            <a:r>
              <a:rPr lang="de-DE" dirty="0"/>
              <a:t> 2 3 --</a:t>
            </a:r>
            <a:r>
              <a:rPr lang="de-DE" dirty="0" err="1"/>
              <a:t>file_name_latences</a:t>
            </a:r>
            <a:r>
              <a:rPr lang="de-DE" dirty="0"/>
              <a:t> "23.csv"</a:t>
            </a:r>
          </a:p>
          <a:p>
            <a:r>
              <a:rPr lang="de-DE" dirty="0" err="1"/>
              <a:t>py</a:t>
            </a:r>
            <a:r>
              <a:rPr lang="de-DE" dirty="0"/>
              <a:t> train_latences_dev.py --</a:t>
            </a:r>
            <a:r>
              <a:rPr lang="de-DE" dirty="0" err="1"/>
              <a:t>batch_size</a:t>
            </a:r>
            <a:r>
              <a:rPr lang="de-DE" dirty="0"/>
              <a:t> 56 --</a:t>
            </a:r>
            <a:r>
              <a:rPr lang="de-DE" dirty="0" err="1"/>
              <a:t>feature_maps_selected</a:t>
            </a:r>
            <a:r>
              <a:rPr lang="de-DE" dirty="0"/>
              <a:t> 1 2 --</a:t>
            </a:r>
            <a:r>
              <a:rPr lang="de-DE" dirty="0" err="1"/>
              <a:t>file_name_latences</a:t>
            </a:r>
            <a:r>
              <a:rPr lang="de-DE" dirty="0"/>
              <a:t> "12.csv"</a:t>
            </a:r>
          </a:p>
          <a:p>
            <a:r>
              <a:rPr lang="de-DE" dirty="0" err="1"/>
              <a:t>py</a:t>
            </a:r>
            <a:r>
              <a:rPr lang="de-DE" dirty="0"/>
              <a:t> train_latences_dev.py --</a:t>
            </a:r>
            <a:r>
              <a:rPr lang="de-DE" dirty="0" err="1"/>
              <a:t>batch_size</a:t>
            </a:r>
            <a:r>
              <a:rPr lang="de-DE" dirty="0"/>
              <a:t> 56 --</a:t>
            </a:r>
            <a:r>
              <a:rPr lang="de-DE" dirty="0" err="1"/>
              <a:t>feature_maps_selected</a:t>
            </a:r>
            <a:r>
              <a:rPr lang="de-DE" dirty="0"/>
              <a:t> 1 3 --</a:t>
            </a:r>
            <a:r>
              <a:rPr lang="de-DE" dirty="0" err="1"/>
              <a:t>file_name_latences</a:t>
            </a:r>
            <a:r>
              <a:rPr lang="de-DE" dirty="0"/>
              <a:t> "13.csv"</a:t>
            </a:r>
          </a:p>
          <a:p>
            <a:r>
              <a:rPr lang="de-DE" dirty="0" err="1"/>
              <a:t>py</a:t>
            </a:r>
            <a:r>
              <a:rPr lang="de-DE" dirty="0"/>
              <a:t> train_latences_dev.py --</a:t>
            </a:r>
            <a:r>
              <a:rPr lang="de-DE" dirty="0" err="1"/>
              <a:t>batch_size</a:t>
            </a:r>
            <a:r>
              <a:rPr lang="de-DE" dirty="0"/>
              <a:t> 56 --</a:t>
            </a:r>
            <a:r>
              <a:rPr lang="de-DE" dirty="0" err="1"/>
              <a:t>feature_maps_selected</a:t>
            </a:r>
            <a:r>
              <a:rPr lang="de-DE" dirty="0"/>
              <a:t> 1 4 --</a:t>
            </a:r>
            <a:r>
              <a:rPr lang="de-DE" dirty="0" err="1"/>
              <a:t>file_name_latences</a:t>
            </a:r>
            <a:r>
              <a:rPr lang="de-DE" dirty="0"/>
              <a:t> "14.csv"</a:t>
            </a:r>
          </a:p>
          <a:p>
            <a:r>
              <a:rPr lang="de-DE" dirty="0" err="1"/>
              <a:t>py</a:t>
            </a:r>
            <a:r>
              <a:rPr lang="de-DE" dirty="0"/>
              <a:t> train_latences_dev.py --</a:t>
            </a:r>
            <a:r>
              <a:rPr lang="de-DE" dirty="0" err="1"/>
              <a:t>batch_size</a:t>
            </a:r>
            <a:r>
              <a:rPr lang="de-DE" dirty="0"/>
              <a:t> 56 --</a:t>
            </a:r>
            <a:r>
              <a:rPr lang="de-DE" dirty="0" err="1"/>
              <a:t>feature_maps_selected</a:t>
            </a:r>
            <a:r>
              <a:rPr lang="de-DE" dirty="0"/>
              <a:t> 2 4 --</a:t>
            </a:r>
            <a:r>
              <a:rPr lang="de-DE" dirty="0" err="1"/>
              <a:t>file_name_latences</a:t>
            </a:r>
            <a:r>
              <a:rPr lang="de-DE" dirty="0"/>
              <a:t> "24.csv"</a:t>
            </a:r>
          </a:p>
          <a:p>
            <a:r>
              <a:rPr lang="de-DE" dirty="0" err="1"/>
              <a:t>py</a:t>
            </a:r>
            <a:r>
              <a:rPr lang="de-DE" dirty="0"/>
              <a:t> train_latences_dev.py --</a:t>
            </a:r>
            <a:r>
              <a:rPr lang="de-DE" dirty="0" err="1"/>
              <a:t>batch_size</a:t>
            </a:r>
            <a:r>
              <a:rPr lang="de-DE" dirty="0"/>
              <a:t> 56 --</a:t>
            </a:r>
            <a:r>
              <a:rPr lang="de-DE" dirty="0" err="1"/>
              <a:t>feature_maps_selected</a:t>
            </a:r>
            <a:r>
              <a:rPr lang="de-DE" dirty="0"/>
              <a:t> 3 4 --</a:t>
            </a:r>
            <a:r>
              <a:rPr lang="de-DE" dirty="0" err="1"/>
              <a:t>file_name_latences</a:t>
            </a:r>
            <a:r>
              <a:rPr lang="de-DE" dirty="0"/>
              <a:t> "34.csv„</a:t>
            </a:r>
            <a:br>
              <a:rPr lang="de-DE" dirty="0"/>
            </a:br>
            <a:br>
              <a:rPr lang="de-DE" dirty="0"/>
            </a:br>
            <a:r>
              <a:rPr lang="de-DE" dirty="0"/>
              <a:t>Was fällt auf?</a:t>
            </a:r>
            <a:br>
              <a:rPr lang="de-DE" dirty="0"/>
            </a:br>
            <a:r>
              <a:rPr lang="de-DE" dirty="0"/>
              <a:t>- feature </a:t>
            </a:r>
            <a:r>
              <a:rPr lang="de-DE" dirty="0" err="1"/>
              <a:t>extraction</a:t>
            </a:r>
            <a:r>
              <a:rPr lang="de-DE" dirty="0"/>
              <a:t> ist immer gleich! </a:t>
            </a:r>
            <a:r>
              <a:rPr lang="de-DE" dirty="0">
                <a:sym typeface="Wingdings" panose="05000000000000000000" pitchFamily="2" charset="2"/>
              </a:rPr>
              <a:t> Komplettes Netz wird durchlaufen  Verbesserung durch explizites Ausblenden der nicht benutzten </a:t>
            </a:r>
            <a:r>
              <a:rPr lang="de-DE" dirty="0" err="1">
                <a:sym typeface="Wingdings" panose="05000000000000000000" pitchFamily="2" charset="2"/>
              </a:rPr>
              <a:t>Layers</a:t>
            </a:r>
            <a:r>
              <a:rPr lang="de-DE" dirty="0">
                <a:sym typeface="Wingdings" panose="05000000000000000000" pitchFamily="2" charset="2"/>
              </a:rPr>
              <a:t>? (nur wegen großer </a:t>
            </a:r>
            <a:r>
              <a:rPr lang="de-DE" dirty="0" err="1">
                <a:sym typeface="Wingdings" panose="05000000000000000000" pitchFamily="2" charset="2"/>
              </a:rPr>
              <a:t>batch_size</a:t>
            </a:r>
            <a:r>
              <a:rPr lang="de-DE" dirty="0">
                <a:sym typeface="Wingdings" panose="05000000000000000000" pitchFamily="2" charset="2"/>
              </a:rPr>
              <a:t> so geringer Anteil</a:t>
            </a:r>
          </a:p>
          <a:p>
            <a:r>
              <a:rPr lang="de-DE" dirty="0">
                <a:sym typeface="Wingdings" panose="05000000000000000000" pitchFamily="2" charset="2"/>
              </a:rPr>
              <a:t>- Ansonsten große Streuung!  Validierung notwendig!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Große Differenz zwischen der Auflösung der </a:t>
            </a:r>
            <a:r>
              <a:rPr lang="de-DE" dirty="0" err="1">
                <a:sym typeface="Wingdings" panose="05000000000000000000" pitchFamily="2" charset="2"/>
              </a:rPr>
              <a:t>feautre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maps</a:t>
            </a:r>
            <a:r>
              <a:rPr lang="de-DE" dirty="0">
                <a:sym typeface="Wingdings" panose="05000000000000000000" pitchFamily="2" charset="2"/>
              </a:rPr>
              <a:t>  großer „interpolationsaufwand“ (?)  große Rechenzeit (Embedding + </a:t>
            </a:r>
            <a:r>
              <a:rPr lang="de-DE" dirty="0" err="1">
                <a:sym typeface="Wingdings" panose="05000000000000000000" pitchFamily="2" charset="2"/>
              </a:rPr>
              <a:t>anomaly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map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Search nur von </a:t>
            </a:r>
            <a:r>
              <a:rPr lang="de-DE" dirty="0" err="1">
                <a:sym typeface="Wingdings" panose="05000000000000000000" pitchFamily="2" charset="2"/>
              </a:rPr>
              <a:t>feature_size</a:t>
            </a:r>
            <a:r>
              <a:rPr lang="de-DE" dirty="0">
                <a:sym typeface="Wingdings" panose="05000000000000000000" pitchFamily="2" charset="2"/>
              </a:rPr>
              <a:t> abhängig</a:t>
            </a:r>
          </a:p>
          <a:p>
            <a:pPr marL="171450" indent="-171450">
              <a:buFontTx/>
              <a:buChar char="-"/>
            </a:pPr>
            <a:endParaRPr lang="de-DE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endParaRPr lang="de-DE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C349F-59F8-4C5E-BE5B-46F83614421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62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003775-5131-6940-0664-8287829D7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E9A1AE-CD15-54C1-0B69-74C8627A2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0569A4-3A35-95AC-6509-F60E5839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3A64-BCDE-482B-BF19-2C48E8D9D972}" type="datetimeFigureOut">
              <a:rPr lang="de-DE" smtClean="0"/>
              <a:t>18.07.2022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63AD42-6E1A-793E-CD54-615FBE13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0C288-0130-C5C7-B4F2-596A3942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F79-7813-49FC-8196-EEDEDCAED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12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5F958-F553-7719-D43C-0966977D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02AF2F0-F5B9-2B57-029B-A049E7CF4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6B7C56-A73A-5703-E9CF-BE235D11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3A64-BCDE-482B-BF19-2C48E8D9D972}" type="datetimeFigureOut">
              <a:rPr lang="de-DE" smtClean="0"/>
              <a:t>18.07.2022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35EE7E-59DB-0173-51CE-FCD04B41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8012C0-9ABB-36AE-A0F3-29A777419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F79-7813-49FC-8196-EEDEDCAED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6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B2BC85-0109-757B-5DAB-6F9809331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F62814-1C0D-5818-1CAC-615564678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BBC35-E7BF-6488-0056-59C3EC715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3A64-BCDE-482B-BF19-2C48E8D9D972}" type="datetimeFigureOut">
              <a:rPr lang="de-DE" smtClean="0"/>
              <a:t>18.07.2022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236490-F781-0970-FD7B-AC5489F3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6B4B95-6520-792D-ECE2-972E1E3B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F79-7813-49FC-8196-EEDEDCAED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62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0F4DA-0A40-67F5-DC2D-7B14828A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380153-942C-5C9E-B51E-B7D7F14FB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74554C-20DF-2A89-37C5-6DCADFA10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3A64-BCDE-482B-BF19-2C48E8D9D972}" type="datetimeFigureOut">
              <a:rPr lang="de-DE" smtClean="0"/>
              <a:t>18.07.2022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97A66C-D568-3C4B-303B-40109373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D25F15-2016-E8EB-360D-DE316D67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F79-7813-49FC-8196-EEDEDCAED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80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B96B1-D4D1-82B1-2CE8-F4DF2A8C7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34E84C-6501-6578-4E7A-C069C49DE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79A9F1-16B5-E2A4-FE35-9DBFEF73B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3A64-BCDE-482B-BF19-2C48E8D9D972}" type="datetimeFigureOut">
              <a:rPr lang="de-DE" smtClean="0"/>
              <a:t>18.07.2022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C44A91-232D-44C1-6538-A709A710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57F018-6579-A1C0-312A-273DB5E9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F79-7813-49FC-8196-EEDEDCAED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974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5FCF1-73A2-B5F1-1206-E58DC945C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BDB59D-1D02-EF7E-8031-A3B0B6131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854B82-2413-EC95-6442-7B0E08692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081FFF-A176-72BB-4C60-ED93E98D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3A64-BCDE-482B-BF19-2C48E8D9D972}" type="datetimeFigureOut">
              <a:rPr lang="de-DE" smtClean="0"/>
              <a:t>18.07.2022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30A9D7-0D33-1DF7-B1D2-A623CDA01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743C99-7087-4AA5-96C4-ABD579D7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F79-7813-49FC-8196-EEDEDCAED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011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7F5EC-C8C7-37A3-8A3F-C8A2157CA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6009E1-7050-948C-01BF-32F1F5A77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87A52A-B5FF-4778-0C18-ABC71A608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6AC559-E97E-4159-1EC5-02E8CC6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71F17F9-5D61-52EF-500C-6B59364FB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4DEBBA-EE4A-F19D-4A01-B673652B4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3A64-BCDE-482B-BF19-2C48E8D9D972}" type="datetimeFigureOut">
              <a:rPr lang="de-DE" smtClean="0"/>
              <a:t>18.07.2022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8617A4-55AE-50D1-D736-E43F0AF9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2A8A3B7-E946-8897-FEFB-443DFFA7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F79-7813-49FC-8196-EEDEDCAED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48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CD325-8822-C703-AE85-CCCA873BD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4E5FAE-82D3-0476-2A6C-8EA7B90C2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3A64-BCDE-482B-BF19-2C48E8D9D972}" type="datetimeFigureOut">
              <a:rPr lang="de-DE" smtClean="0"/>
              <a:t>18.07.2022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CE2114-BCF8-CF5A-1D3C-F8115563E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1F9DD2-B34C-FDE1-9108-C74748E7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F79-7813-49FC-8196-EEDEDCAED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98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2278AA-2913-B82D-CCB4-4F5DDFDF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3A64-BCDE-482B-BF19-2C48E8D9D972}" type="datetimeFigureOut">
              <a:rPr lang="de-DE" smtClean="0"/>
              <a:t>18.07.2022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F39F37-216D-5439-0FB9-B32250F5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EA5648-8388-1B5E-98CA-2753AF601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F79-7813-49FC-8196-EEDEDCAED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15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ECEFDE-444F-B23B-8F92-ADB3B4DF0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6B580F-56DA-941C-E433-55505587F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CAADB3-6059-4260-011E-CE92C0F89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753AD1-4453-2220-E749-CDD455C5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3A64-BCDE-482B-BF19-2C48E8D9D972}" type="datetimeFigureOut">
              <a:rPr lang="de-DE" smtClean="0"/>
              <a:t>18.07.2022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87FCB7-F27D-07C0-29E1-84FADDC17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7A5F69-CD31-96AB-201A-E823BAD9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F79-7813-49FC-8196-EEDEDCAED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2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3EAED0-2F43-5F20-32EA-F93C334B2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404EA0A-C816-B276-0A34-028F4EC4E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AFF193-497D-B413-3F8A-164C30C0E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47E08F-A95D-0A03-BBC9-EC845E8C8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3A64-BCDE-482B-BF19-2C48E8D9D972}" type="datetimeFigureOut">
              <a:rPr lang="de-DE" smtClean="0"/>
              <a:t>18.07.2022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0C3C26-D720-7553-729A-54CDFAF1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BC9317-A609-6CB2-1B62-47010400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F79-7813-49FC-8196-EEDEDCAED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03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809D854-D59E-A214-756D-7521A161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908A70-0ECE-CBA9-C7B3-5B24C103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39BE6C-134E-149A-CE83-2CD8C7427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F3A64-BCDE-482B-BF19-2C48E8D9D972}" type="datetimeFigureOut">
              <a:rPr lang="de-DE" smtClean="0"/>
              <a:t>18.07.2022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8DA8D1-ED01-0449-D5DD-647E05AE7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97585-B9E3-38FE-79B0-7B0A63B2A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0AF79-7813-49FC-8196-EEDEDCAED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64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4F820-BDBA-FC17-AFC9-81DC6031F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</a:t>
            </a:r>
            <a:r>
              <a:rPr lang="de-DE" dirty="0" err="1"/>
              <a:t>of</a:t>
            </a:r>
            <a:r>
              <a:rPr lang="de-DE" dirty="0"/>
              <a:t> Work (18.07.22)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9FEE0D-7007-9A46-4F2A-AE5D0F480F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6C55F3-B8F4-3FD2-9AEB-A6DD4EF1B0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args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controlling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avgpooling</a:t>
            </a:r>
            <a:r>
              <a:rPr lang="de-DE" dirty="0"/>
              <a:t>: </a:t>
            </a:r>
            <a:r>
              <a:rPr lang="de-DE" dirty="0" err="1"/>
              <a:t>kernel_size</a:t>
            </a:r>
            <a:r>
              <a:rPr lang="de-DE" dirty="0"/>
              <a:t>, </a:t>
            </a:r>
            <a:r>
              <a:rPr lang="de-DE" dirty="0" err="1"/>
              <a:t>stride</a:t>
            </a:r>
            <a:r>
              <a:rPr lang="de-DE" dirty="0"/>
              <a:t>, </a:t>
            </a:r>
            <a:r>
              <a:rPr lang="de-DE" dirty="0" err="1"/>
              <a:t>padding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PoolingLayer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attribute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ensures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everywhere</a:t>
            </a:r>
            <a:r>
              <a:rPr lang="de-DE" dirty="0"/>
              <a:t> same </a:t>
            </a:r>
            <a:r>
              <a:rPr lang="de-DE" dirty="0" err="1"/>
              <a:t>pooling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New </a:t>
            </a:r>
            <a:r>
              <a:rPr lang="de-DE" dirty="0" err="1"/>
              <a:t>info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csv</a:t>
            </a:r>
            <a:r>
              <a:rPr lang="de-DE" dirty="0"/>
              <a:t>: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PoolingLayer</a:t>
            </a:r>
            <a:r>
              <a:rPr lang="de-DE" dirty="0"/>
              <a:t> &amp;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feautures</a:t>
            </a:r>
            <a:r>
              <a:rPr lang="de-DE" dirty="0"/>
              <a:t> </a:t>
            </a:r>
            <a:r>
              <a:rPr lang="de-DE" dirty="0" err="1"/>
              <a:t>resulting</a:t>
            </a:r>
            <a:r>
              <a:rPr lang="de-DE" dirty="0"/>
              <a:t> after </a:t>
            </a:r>
            <a:r>
              <a:rPr lang="de-DE" dirty="0" err="1"/>
              <a:t>AvgPool</a:t>
            </a:r>
            <a:r>
              <a:rPr lang="de-DE" dirty="0"/>
              <a:t> Filter and Embedding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New </a:t>
            </a:r>
            <a:r>
              <a:rPr lang="de-DE" dirty="0" err="1"/>
              <a:t>args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controlling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maps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feature </a:t>
            </a:r>
            <a:r>
              <a:rPr lang="de-DE" dirty="0" err="1"/>
              <a:t>extraction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Latence</a:t>
            </a:r>
            <a:r>
              <a:rPr lang="de-DE" dirty="0"/>
              <a:t> </a:t>
            </a:r>
            <a:r>
              <a:rPr lang="de-DE" dirty="0" err="1"/>
              <a:t>measurement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different feature </a:t>
            </a:r>
            <a:r>
              <a:rPr lang="de-DE" dirty="0" err="1"/>
              <a:t>maps</a:t>
            </a:r>
            <a:r>
              <a:rPr lang="de-DE" dirty="0"/>
              <a:t> / </a:t>
            </a:r>
            <a:r>
              <a:rPr lang="de-DE" dirty="0" err="1"/>
              <a:t>layers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plotted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Img</a:t>
            </a:r>
            <a:r>
              <a:rPr lang="de-DE" dirty="0"/>
              <a:t> </a:t>
            </a:r>
            <a:r>
              <a:rPr lang="de-DE" dirty="0" err="1"/>
              <a:t>auc</a:t>
            </a:r>
            <a:r>
              <a:rPr lang="de-DE" dirty="0"/>
              <a:t> and </a:t>
            </a:r>
            <a:r>
              <a:rPr lang="de-DE" dirty="0" err="1"/>
              <a:t>pixel</a:t>
            </a:r>
            <a:r>
              <a:rPr lang="de-DE" dirty="0"/>
              <a:t> </a:t>
            </a:r>
            <a:r>
              <a:rPr lang="de-DE" dirty="0" err="1"/>
              <a:t>auc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saved</a:t>
            </a:r>
            <a:r>
              <a:rPr lang="de-DE" dirty="0"/>
              <a:t> (</a:t>
            </a:r>
            <a:r>
              <a:rPr lang="de-DE" dirty="0" err="1"/>
              <a:t>yet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analysing</a:t>
            </a:r>
            <a:r>
              <a:rPr lang="de-DE" dirty="0"/>
              <a:t> </a:t>
            </a:r>
            <a:r>
              <a:rPr lang="de-DE" dirty="0" err="1"/>
              <a:t>influence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performance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8E407AB-B1A8-0C5E-BA22-A241969B8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TODO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516F15-1BEE-F92D-3203-5AD6C32A289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Validation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patch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and </a:t>
            </a:r>
            <a:r>
              <a:rPr lang="de-DE" dirty="0" err="1"/>
              <a:t>feature_maps</a:t>
            </a:r>
            <a:endParaRPr lang="de-DE" dirty="0"/>
          </a:p>
          <a:p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auccuracy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account</a:t>
            </a:r>
            <a:endParaRPr lang="de-DE" dirty="0"/>
          </a:p>
          <a:p>
            <a:r>
              <a:rPr lang="de-DE" dirty="0"/>
              <a:t>Different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de-DE" dirty="0"/>
          </a:p>
          <a:p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plots</a:t>
            </a:r>
            <a:r>
              <a:rPr lang="de-DE" dirty="0"/>
              <a:t> (different </a:t>
            </a:r>
            <a:r>
              <a:rPr lang="de-DE" dirty="0" err="1"/>
              <a:t>scales</a:t>
            </a:r>
            <a:r>
              <a:rPr lang="de-DE" dirty="0"/>
              <a:t>, </a:t>
            </a:r>
            <a:r>
              <a:rPr lang="de-DE" dirty="0" err="1"/>
              <a:t>stacked</a:t>
            </a:r>
            <a:r>
              <a:rPr lang="de-DE" dirty="0"/>
              <a:t> bar)</a:t>
            </a:r>
          </a:p>
          <a:p>
            <a:r>
              <a:rPr lang="de-DE" dirty="0" err="1"/>
              <a:t>Reduce</a:t>
            </a:r>
            <a:r>
              <a:rPr lang="de-DE" dirty="0"/>
              <a:t> feature </a:t>
            </a:r>
            <a:r>
              <a:rPr lang="de-DE" dirty="0" err="1"/>
              <a:t>extraction</a:t>
            </a:r>
            <a:r>
              <a:rPr lang="de-DE" dirty="0"/>
              <a:t> time </a:t>
            </a:r>
            <a:r>
              <a:rPr lang="de-DE" dirty="0" err="1"/>
              <a:t>by</a:t>
            </a:r>
            <a:r>
              <a:rPr lang="de-DE" dirty="0"/>
              <a:t> just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necessary</a:t>
            </a:r>
            <a:r>
              <a:rPr lang="de-DE" dirty="0"/>
              <a:t> </a:t>
            </a:r>
            <a:r>
              <a:rPr lang="de-DE" dirty="0" err="1"/>
              <a:t>parts</a:t>
            </a:r>
            <a:r>
              <a:rPr lang="de-DE" dirty="0"/>
              <a:t> and </a:t>
            </a:r>
            <a:r>
              <a:rPr lang="de-DE" dirty="0" err="1"/>
              <a:t>neglect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else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622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CF22E82-204E-A021-8C86-B9DFFECD1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59202"/>
            <a:ext cx="12192000" cy="633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7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6FBB6CA-F4F8-C92B-D956-2DF19E3CA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00149"/>
            <a:ext cx="12192000" cy="605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5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D397CFD-D750-75BC-4B91-4E5AC71C5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00149"/>
            <a:ext cx="12192000" cy="605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9F4C280-2D2B-95D4-8ED5-BB9BBBD0E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00149"/>
            <a:ext cx="12192000" cy="605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60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353883E-CA1D-E2F9-E373-0FE412645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0149"/>
            <a:ext cx="12192000" cy="605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05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D657BC4C8BA2845942553433F6F9898" ma:contentTypeVersion="5" ma:contentTypeDescription="Ein neues Dokument erstellen." ma:contentTypeScope="" ma:versionID="a8dd6af10337c4f11854f470ed6c85b7">
  <xsd:schema xmlns:xsd="http://www.w3.org/2001/XMLSchema" xmlns:xs="http://www.w3.org/2001/XMLSchema" xmlns:p="http://schemas.microsoft.com/office/2006/metadata/properties" xmlns:ns3="8ae538a5-c936-4024-b2c5-c7a6693169a9" xmlns:ns4="6da136e7-36d1-4f69-9759-5acb084bd5de" targetNamespace="http://schemas.microsoft.com/office/2006/metadata/properties" ma:root="true" ma:fieldsID="ad829060c975087f7061a5878baba64e" ns3:_="" ns4:_="">
    <xsd:import namespace="8ae538a5-c936-4024-b2c5-c7a6693169a9"/>
    <xsd:import namespace="6da136e7-36d1-4f69-9759-5acb084bd5d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e538a5-c936-4024-b2c5-c7a6693169a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a136e7-36d1-4f69-9759-5acb084bd5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2FDABF-1ED7-4F59-8CD7-685D8006255C}">
  <ds:schemaRefs>
    <ds:schemaRef ds:uri="http://purl.org/dc/elements/1.1/"/>
    <ds:schemaRef ds:uri="6da136e7-36d1-4f69-9759-5acb084bd5de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8ae538a5-c936-4024-b2c5-c7a6693169a9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CA0ACCA-B64F-4234-A094-04670C048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e538a5-c936-4024-b2c5-c7a6693169a9"/>
    <ds:schemaRef ds:uri="6da136e7-36d1-4f69-9759-5acb084bd5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F5702E-4D3C-4035-8B90-A6D3B0FD73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680</Words>
  <Application>Microsoft Office PowerPoint</Application>
  <PresentationFormat>Breitbild</PresentationFormat>
  <Paragraphs>47</Paragraphs>
  <Slides>6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Summary of Work (18.07.22)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Baßler, Johannes</dc:creator>
  <cp:lastModifiedBy>Johannes Baßle</cp:lastModifiedBy>
  <cp:revision>4</cp:revision>
  <dcterms:created xsi:type="dcterms:W3CDTF">2022-07-13T10:14:02Z</dcterms:created>
  <dcterms:modified xsi:type="dcterms:W3CDTF">2022-07-18T10:29:27Z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0x010100BD657BC4C8BA2845942553433F6F9898</vt:lpwstr>
  </property>
</Properties>
</file>