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</p:sldMasterIdLst>
  <p:notesMasterIdLst>
    <p:notesMasterId r:id="rId20"/>
  </p:notes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6" d="100"/>
          <a:sy n="66" d="100"/>
        </p:scale>
        <p:origin x="108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D7D4-8BEA-4B4D-9C65-925EB1DD899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1920-CBFD-4011-BF39-E52B5E22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4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244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91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66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4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53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10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527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83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7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57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26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9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08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14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67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간단히 말해 심정지가 발생한 환자에게 인공호흡과 흉부 압박을 통해 심장과 폐 등 기관으로 혈액이 순환되도록 함으로써 산소가 공급되게 하는 응급처치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450D-876A-4C37-9E0F-4EC267EECEB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6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1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0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1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5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05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0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9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50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41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7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5096" y="0"/>
            <a:ext cx="7036904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98330" y="1309624"/>
            <a:ext cx="5096256" cy="4949952"/>
          </a:xfrm>
          <a:custGeom>
            <a:avLst/>
            <a:gdLst>
              <a:gd name="connsiteX0" fmla="*/ 0 w 5096256"/>
              <a:gd name="connsiteY0" fmla="*/ 0 h 4949952"/>
              <a:gd name="connsiteX1" fmla="*/ 2718811 w 5096256"/>
              <a:gd name="connsiteY1" fmla="*/ 0 h 4949952"/>
              <a:gd name="connsiteX2" fmla="*/ 2718811 w 5096256"/>
              <a:gd name="connsiteY2" fmla="*/ 2474976 h 4949952"/>
              <a:gd name="connsiteX3" fmla="*/ 5096256 w 5096256"/>
              <a:gd name="connsiteY3" fmla="*/ 2474976 h 4949952"/>
              <a:gd name="connsiteX4" fmla="*/ 5096256 w 5096256"/>
              <a:gd name="connsiteY4" fmla="*/ 4949952 h 4949952"/>
              <a:gd name="connsiteX5" fmla="*/ 0 w 5096256"/>
              <a:gd name="connsiteY5" fmla="*/ 4949952 h 49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256" h="4949952">
                <a:moveTo>
                  <a:pt x="0" y="0"/>
                </a:moveTo>
                <a:lnTo>
                  <a:pt x="2718811" y="0"/>
                </a:lnTo>
                <a:lnTo>
                  <a:pt x="2718811" y="2474976"/>
                </a:lnTo>
                <a:lnTo>
                  <a:pt x="5096256" y="2474976"/>
                </a:lnTo>
                <a:lnTo>
                  <a:pt x="5096256" y="4949952"/>
                </a:lnTo>
                <a:lnTo>
                  <a:pt x="0" y="49499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45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marL="0" algn="l" defTabSz="914400" rtl="0" eaLnBrk="1" latinLnBrk="0" hangingPunct="1">
        <a:lnSpc>
          <a:spcPct val="105000"/>
        </a:lnSpc>
        <a:spcBef>
          <a:spcPct val="0"/>
        </a:spcBef>
        <a:buNone/>
        <a:defRPr lang="en-US" sz="3200" b="1" kern="1200" spc="10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500"/>
        </a:spcBef>
        <a:buClr>
          <a:schemeClr val="accent2"/>
        </a:buClr>
        <a:buFontTx/>
        <a:buNone/>
        <a:defRPr sz="2000" b="1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0B1C-112D-4B6C-A27A-4B39223E0D5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5A3C-C4B0-4FAD-A0ED-A5126DEA1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9935E9B3-B491-4C8B-9031-5FCF427DE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케이블이 있는 구름 모양의 하드 드라이브">
            <a:extLst>
              <a:ext uri="{FF2B5EF4-FFF2-40B4-BE49-F238E27FC236}">
                <a16:creationId xmlns:a16="http://schemas.microsoft.com/office/drawing/2014/main" id="{E56A0FC2-6CC2-46A9-BE49-AFC14FF3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6" b="1"/>
          <a:stretch/>
        </p:blipFill>
        <p:spPr>
          <a:xfrm>
            <a:off x="515253" y="10"/>
            <a:ext cx="11161493" cy="6857990"/>
          </a:xfrm>
          <a:custGeom>
            <a:avLst/>
            <a:gdLst/>
            <a:ahLst/>
            <a:cxnLst/>
            <a:rect l="l" t="t" r="r" b="b"/>
            <a:pathLst>
              <a:path w="11161493" h="6858000">
                <a:moveTo>
                  <a:pt x="0" y="0"/>
                </a:moveTo>
                <a:lnTo>
                  <a:pt x="8735261" y="0"/>
                </a:lnTo>
                <a:lnTo>
                  <a:pt x="10920120" y="0"/>
                </a:lnTo>
                <a:lnTo>
                  <a:pt x="10926762" y="40538"/>
                </a:lnTo>
                <a:lnTo>
                  <a:pt x="10953771" y="209700"/>
                </a:lnTo>
                <a:lnTo>
                  <a:pt x="10976894" y="379607"/>
                </a:lnTo>
                <a:lnTo>
                  <a:pt x="11000212" y="548770"/>
                </a:lnTo>
                <a:lnTo>
                  <a:pt x="11021975" y="718677"/>
                </a:lnTo>
                <a:lnTo>
                  <a:pt x="11040630" y="886349"/>
                </a:lnTo>
                <a:lnTo>
                  <a:pt x="11058312" y="1056257"/>
                </a:lnTo>
                <a:lnTo>
                  <a:pt x="11074442" y="1225419"/>
                </a:lnTo>
                <a:lnTo>
                  <a:pt x="11088432" y="1391601"/>
                </a:lnTo>
                <a:lnTo>
                  <a:pt x="11102422" y="1560018"/>
                </a:lnTo>
                <a:lnTo>
                  <a:pt x="11114081" y="1726200"/>
                </a:lnTo>
                <a:lnTo>
                  <a:pt x="11123212" y="1892380"/>
                </a:lnTo>
                <a:lnTo>
                  <a:pt x="11132734" y="2057817"/>
                </a:lnTo>
                <a:lnTo>
                  <a:pt x="11140701" y="2221764"/>
                </a:lnTo>
                <a:lnTo>
                  <a:pt x="11146337" y="2384219"/>
                </a:lnTo>
                <a:lnTo>
                  <a:pt x="11151194" y="2546675"/>
                </a:lnTo>
                <a:lnTo>
                  <a:pt x="11155858" y="2707639"/>
                </a:lnTo>
                <a:lnTo>
                  <a:pt x="11157996" y="2866368"/>
                </a:lnTo>
                <a:lnTo>
                  <a:pt x="11160327" y="3025098"/>
                </a:lnTo>
                <a:lnTo>
                  <a:pt x="11161493" y="3181591"/>
                </a:lnTo>
                <a:lnTo>
                  <a:pt x="11160327" y="3336596"/>
                </a:lnTo>
                <a:lnTo>
                  <a:pt x="11160327" y="3490108"/>
                </a:lnTo>
                <a:lnTo>
                  <a:pt x="11157996" y="3642130"/>
                </a:lnTo>
                <a:lnTo>
                  <a:pt x="11154497" y="3791172"/>
                </a:lnTo>
                <a:lnTo>
                  <a:pt x="11151194" y="3938723"/>
                </a:lnTo>
                <a:lnTo>
                  <a:pt x="11147503" y="4083294"/>
                </a:lnTo>
                <a:lnTo>
                  <a:pt x="11141867" y="4227119"/>
                </a:lnTo>
                <a:lnTo>
                  <a:pt x="11135844" y="4368709"/>
                </a:lnTo>
                <a:lnTo>
                  <a:pt x="11130403" y="4507318"/>
                </a:lnTo>
                <a:lnTo>
                  <a:pt x="11115052" y="4777828"/>
                </a:lnTo>
                <a:lnTo>
                  <a:pt x="11098729" y="5037161"/>
                </a:lnTo>
                <a:lnTo>
                  <a:pt x="11081630" y="5286061"/>
                </a:lnTo>
                <a:lnTo>
                  <a:pt x="11062781" y="5521547"/>
                </a:lnTo>
                <a:lnTo>
                  <a:pt x="11043157" y="5746600"/>
                </a:lnTo>
                <a:lnTo>
                  <a:pt x="11021975" y="5955258"/>
                </a:lnTo>
                <a:lnTo>
                  <a:pt x="11001184" y="6151248"/>
                </a:lnTo>
                <a:lnTo>
                  <a:pt x="10980393" y="6331589"/>
                </a:lnTo>
                <a:lnTo>
                  <a:pt x="10960767" y="6497025"/>
                </a:lnTo>
                <a:lnTo>
                  <a:pt x="10942112" y="6643830"/>
                </a:lnTo>
                <a:lnTo>
                  <a:pt x="10924430" y="6776478"/>
                </a:lnTo>
                <a:lnTo>
                  <a:pt x="10913660" y="6858000"/>
                </a:lnTo>
                <a:lnTo>
                  <a:pt x="87352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27">
            <a:extLst>
              <a:ext uri="{FF2B5EF4-FFF2-40B4-BE49-F238E27FC236}">
                <a16:creationId xmlns:a16="http://schemas.microsoft.com/office/drawing/2014/main" id="{29E8F101-9887-47C9-A2F4-78A39C4F1B41}"/>
              </a:ext>
            </a:extLst>
          </p:cNvPr>
          <p:cNvSpPr/>
          <p:nvPr/>
        </p:nvSpPr>
        <p:spPr>
          <a:xfrm>
            <a:off x="5093699" y="1988703"/>
            <a:ext cx="2391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C# PROJECT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9F887B78-1375-4C4A-A20F-099F3E826266}"/>
              </a:ext>
            </a:extLst>
          </p:cNvPr>
          <p:cNvSpPr/>
          <p:nvPr/>
        </p:nvSpPr>
        <p:spPr>
          <a:xfrm>
            <a:off x="2726874" y="2512570"/>
            <a:ext cx="71248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dirty="0">
                <a:latin typeface="맑은 고딕" panose="020F0302020204030204"/>
                <a:ea typeface="Montserrat" charset="0"/>
                <a:cs typeface="Montserrat" charset="0"/>
              </a:rPr>
              <a:t>TO-DO-LIST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Montserrat" charset="0"/>
              <a:cs typeface="Montserrat" charset="0"/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25E49642-A75B-4622-A499-4B6E07A20E19}"/>
              </a:ext>
            </a:extLst>
          </p:cNvPr>
          <p:cNvSpPr/>
          <p:nvPr/>
        </p:nvSpPr>
        <p:spPr>
          <a:xfrm>
            <a:off x="7889999" y="5540847"/>
            <a:ext cx="448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맑은 고딕" panose="020F0502020204030204"/>
              </a:rPr>
              <a:t>Name : </a:t>
            </a:r>
            <a:r>
              <a:rPr lang="en-US" sz="2800" b="1" dirty="0" err="1">
                <a:latin typeface="맑은 고딕" panose="020F0502020204030204"/>
              </a:rPr>
              <a:t>ParkTaeSun</a:t>
            </a:r>
            <a:r>
              <a:rPr lang="en-US" sz="2800" b="1" dirty="0">
                <a:latin typeface="맑은 고딕" panose="020F0502020204030204"/>
              </a:rPr>
              <a:t> 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2D29321B-F12B-44AE-9FEE-77FB67F55687}"/>
              </a:ext>
            </a:extLst>
          </p:cNvPr>
          <p:cNvSpPr/>
          <p:nvPr/>
        </p:nvSpPr>
        <p:spPr>
          <a:xfrm>
            <a:off x="7889998" y="6070923"/>
            <a:ext cx="448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맑은 고딕" panose="020F0502020204030204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 : 17011526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33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Add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0AE5E-0F0B-4708-BFA5-AE42DC52598B}"/>
              </a:ext>
            </a:extLst>
          </p:cNvPr>
          <p:cNvSpPr txBox="1"/>
          <p:nvPr/>
        </p:nvSpPr>
        <p:spPr>
          <a:xfrm>
            <a:off x="6096000" y="2644170"/>
            <a:ext cx="5590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If you don't set the time,</a:t>
            </a:r>
            <a:br>
              <a:rPr lang="en-US" altLang="ko-KR" sz="3200" dirty="0"/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A notification window appears to tell you to set the time.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DD9E0-6CCE-4745-ACA2-D2F63A0A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08" y="1269393"/>
            <a:ext cx="3858163" cy="475363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E1F13E-BD2D-426B-8B27-815D2330AD41}"/>
              </a:ext>
            </a:extLst>
          </p:cNvPr>
          <p:cNvCxnSpPr>
            <a:cxnSpLocks/>
          </p:cNvCxnSpPr>
          <p:nvPr/>
        </p:nvCxnSpPr>
        <p:spPr>
          <a:xfrm flipH="1">
            <a:off x="4942389" y="3429000"/>
            <a:ext cx="110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3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17"/>
    </mc:Choice>
    <mc:Fallback>
      <p:transition spd="slow" advTm="1521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D3824B8-1D6C-40EF-8194-ABBBC7BC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29" y="1547176"/>
            <a:ext cx="8821381" cy="4782217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Delete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AD82042-FF43-4E73-91A9-5AC50F278977}"/>
              </a:ext>
            </a:extLst>
          </p:cNvPr>
          <p:cNvSpPr txBox="1">
            <a:spLocks/>
          </p:cNvSpPr>
          <p:nvPr/>
        </p:nvSpPr>
        <p:spPr>
          <a:xfrm>
            <a:off x="131511" y="2038729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3E4E27-54DD-4EE0-A9AD-7EA3343CCB9A}"/>
              </a:ext>
            </a:extLst>
          </p:cNvPr>
          <p:cNvSpPr/>
          <p:nvPr/>
        </p:nvSpPr>
        <p:spPr>
          <a:xfrm>
            <a:off x="2628760" y="3786192"/>
            <a:ext cx="1374005" cy="79109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FCA3A5-FA07-4444-B198-0FF9365C965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293015" y="2488557"/>
            <a:ext cx="1249567" cy="169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BE3102-89EC-4563-8A12-F15EBF69E47E}"/>
              </a:ext>
            </a:extLst>
          </p:cNvPr>
          <p:cNvSpPr txBox="1"/>
          <p:nvPr/>
        </p:nvSpPr>
        <p:spPr>
          <a:xfrm>
            <a:off x="674095" y="1934559"/>
            <a:ext cx="1237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Click !</a:t>
            </a:r>
            <a:endParaRPr lang="ko-KR" altLang="en-US" sz="3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52AAFF-7C4C-4FF4-9659-A7995D63832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616028" y="1533842"/>
            <a:ext cx="606094" cy="169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E9040E-6720-4FF8-A1A7-825D08B3D171}"/>
              </a:ext>
            </a:extLst>
          </p:cNvPr>
          <p:cNvSpPr txBox="1"/>
          <p:nvPr/>
        </p:nvSpPr>
        <p:spPr>
          <a:xfrm>
            <a:off x="7616026" y="979844"/>
            <a:ext cx="1212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Select</a:t>
            </a:r>
            <a:endParaRPr lang="ko-KR" altLang="en-US" sz="3000" dirty="0"/>
          </a:p>
        </p:txBody>
      </p:sp>
      <p:sp>
        <p:nvSpPr>
          <p:cNvPr id="19" name="칠각형 18">
            <a:extLst>
              <a:ext uri="{FF2B5EF4-FFF2-40B4-BE49-F238E27FC236}">
                <a16:creationId xmlns:a16="http://schemas.microsoft.com/office/drawing/2014/main" id="{B8039657-3AC4-4C9D-88FE-7F610D3A7894}"/>
              </a:ext>
            </a:extLst>
          </p:cNvPr>
          <p:cNvSpPr/>
          <p:nvPr/>
        </p:nvSpPr>
        <p:spPr>
          <a:xfrm>
            <a:off x="7048984" y="969377"/>
            <a:ext cx="567160" cy="562527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0" name="칠각형 19">
            <a:extLst>
              <a:ext uri="{FF2B5EF4-FFF2-40B4-BE49-F238E27FC236}">
                <a16:creationId xmlns:a16="http://schemas.microsoft.com/office/drawing/2014/main" id="{C8AAD6E3-FAB8-4B42-852E-BA891D116080}"/>
              </a:ext>
            </a:extLst>
          </p:cNvPr>
          <p:cNvSpPr/>
          <p:nvPr/>
        </p:nvSpPr>
        <p:spPr>
          <a:xfrm>
            <a:off x="137298" y="1924864"/>
            <a:ext cx="567160" cy="498679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ADB5B9E-7F6D-4091-8356-EB8FD12D1E9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308599" y="2478862"/>
            <a:ext cx="1249567" cy="169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F2F15B-2158-4FF3-8ADD-776BF3A41312}"/>
              </a:ext>
            </a:extLst>
          </p:cNvPr>
          <p:cNvSpPr txBox="1"/>
          <p:nvPr/>
        </p:nvSpPr>
        <p:spPr>
          <a:xfrm>
            <a:off x="689679" y="1924864"/>
            <a:ext cx="1237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Click 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566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245" y="458073"/>
            <a:ext cx="11357112" cy="562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Delete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676EF-D65E-4068-882C-D5991FE1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5" y="1972466"/>
            <a:ext cx="6634791" cy="36144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71718-974D-4BE5-8094-A724C4D6BB0B}"/>
              </a:ext>
            </a:extLst>
          </p:cNvPr>
          <p:cNvSpPr/>
          <p:nvPr/>
        </p:nvSpPr>
        <p:spPr>
          <a:xfrm rot="10800000">
            <a:off x="816764" y="3694261"/>
            <a:ext cx="1081483" cy="6230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F3C7-A3F5-4B68-81F0-70C74F076087}"/>
              </a:ext>
            </a:extLst>
          </p:cNvPr>
          <p:cNvSpPr txBox="1"/>
          <p:nvPr/>
        </p:nvSpPr>
        <p:spPr>
          <a:xfrm>
            <a:off x="7619428" y="2634170"/>
            <a:ext cx="4212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If you want to</a:t>
            </a:r>
          </a:p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cross out a list,</a:t>
            </a:r>
            <a:br>
              <a:rPr lang="en-US" altLang="ko-KR" sz="3200" dirty="0"/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Click on the line and press the delete button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6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3E6066-9F3B-4281-BCEA-8F1ADA05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6" y="2009082"/>
            <a:ext cx="6634791" cy="3550006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245" y="458073"/>
            <a:ext cx="11357112" cy="562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Time Refresh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71718-974D-4BE5-8094-A724C4D6BB0B}"/>
              </a:ext>
            </a:extLst>
          </p:cNvPr>
          <p:cNvSpPr/>
          <p:nvPr/>
        </p:nvSpPr>
        <p:spPr>
          <a:xfrm rot="10800000">
            <a:off x="5967499" y="2494147"/>
            <a:ext cx="821143" cy="2800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F3C7-A3F5-4B68-81F0-70C74F076087}"/>
              </a:ext>
            </a:extLst>
          </p:cNvPr>
          <p:cNvSpPr txBox="1"/>
          <p:nvPr/>
        </p:nvSpPr>
        <p:spPr>
          <a:xfrm>
            <a:off x="7596173" y="2012930"/>
            <a:ext cx="3976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If you want to </a:t>
            </a:r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update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Remain-Time</a:t>
            </a:r>
            <a:br>
              <a:rPr lang="en-US" altLang="ko-KR" sz="3200" dirty="0"/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press the Time Refresh button.</a:t>
            </a:r>
            <a:endParaRPr lang="ko-KR" altLang="en-US" sz="3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71FA4B-CDA3-4847-8E7E-32349E811DC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562846" y="1618327"/>
            <a:ext cx="1595981" cy="78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BF9DD4-D80F-433D-9998-1E9CB9D6B700}"/>
              </a:ext>
            </a:extLst>
          </p:cNvPr>
          <p:cNvSpPr txBox="1"/>
          <p:nvPr/>
        </p:nvSpPr>
        <p:spPr>
          <a:xfrm>
            <a:off x="7596173" y="1064329"/>
            <a:ext cx="1125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Click !</a:t>
            </a:r>
            <a:endParaRPr lang="ko-KR" altLang="en-US" sz="3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A2463E-353A-4070-B6F6-76C90095620E}"/>
              </a:ext>
            </a:extLst>
          </p:cNvPr>
          <p:cNvSpPr/>
          <p:nvPr/>
        </p:nvSpPr>
        <p:spPr>
          <a:xfrm rot="10800000">
            <a:off x="4036454" y="2797154"/>
            <a:ext cx="1449944" cy="96461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5C7D24-9336-42AB-B5A1-C5CC034C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7" y="1753332"/>
            <a:ext cx="7069379" cy="3866344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245" y="458073"/>
            <a:ext cx="11357112" cy="562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Finish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F3C7-A3F5-4B68-81F0-70C74F076087}"/>
              </a:ext>
            </a:extLst>
          </p:cNvPr>
          <p:cNvSpPr txBox="1"/>
          <p:nvPr/>
        </p:nvSpPr>
        <p:spPr>
          <a:xfrm>
            <a:off x="7807488" y="1512980"/>
            <a:ext cx="397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If you finish your project</a:t>
            </a:r>
            <a:br>
              <a:rPr lang="en-US" altLang="ko-KR" sz="3200" dirty="0"/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press the Finish Button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BF9DD4-D80F-433D-9998-1E9CB9D6B700}"/>
              </a:ext>
            </a:extLst>
          </p:cNvPr>
          <p:cNvSpPr txBox="1"/>
          <p:nvPr/>
        </p:nvSpPr>
        <p:spPr>
          <a:xfrm>
            <a:off x="1921399" y="5089487"/>
            <a:ext cx="1125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Click !</a:t>
            </a:r>
            <a:endParaRPr lang="ko-KR" altLang="en-US" sz="3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A2463E-353A-4070-B6F6-76C90095620E}"/>
              </a:ext>
            </a:extLst>
          </p:cNvPr>
          <p:cNvSpPr/>
          <p:nvPr/>
        </p:nvSpPr>
        <p:spPr>
          <a:xfrm rot="10800000">
            <a:off x="807118" y="4406035"/>
            <a:ext cx="1114280" cy="76784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DEB57F-4628-4FAC-96D5-2DDF3E8339BB}"/>
              </a:ext>
            </a:extLst>
          </p:cNvPr>
          <p:cNvSpPr/>
          <p:nvPr/>
        </p:nvSpPr>
        <p:spPr>
          <a:xfrm rot="10800000">
            <a:off x="6868884" y="2661150"/>
            <a:ext cx="429783" cy="9214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ED42E-6539-4E73-8379-7028DB378542}"/>
              </a:ext>
            </a:extLst>
          </p:cNvPr>
          <p:cNvSpPr txBox="1"/>
          <p:nvPr/>
        </p:nvSpPr>
        <p:spPr>
          <a:xfrm>
            <a:off x="7876497" y="3821260"/>
            <a:ext cx="3976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You can see to change</a:t>
            </a:r>
          </a:p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‘N’ to ‘Y’</a:t>
            </a:r>
            <a:endParaRPr lang="ko-KR" altLang="en-US" sz="3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EE87DB-6D59-4607-875C-A57E8D7F643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77558" y="3607023"/>
            <a:ext cx="498939" cy="75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5C7D24-9336-42AB-B5A1-C5CC034C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7" y="1753332"/>
            <a:ext cx="7069379" cy="3866344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245" y="458073"/>
            <a:ext cx="11357112" cy="562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Save File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F3C7-A3F5-4B68-81F0-70C74F076087}"/>
              </a:ext>
            </a:extLst>
          </p:cNvPr>
          <p:cNvSpPr txBox="1"/>
          <p:nvPr/>
        </p:nvSpPr>
        <p:spPr>
          <a:xfrm>
            <a:off x="7855712" y="2728322"/>
            <a:ext cx="397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If you want to save 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Noto Sans"/>
              </a:rPr>
              <a:t>i</a:t>
            </a:r>
            <a:r>
              <a:rPr lang="en-US" altLang="ko-KR" sz="3200" dirty="0" err="1">
                <a:solidFill>
                  <a:srgbClr val="000000"/>
                </a:solidFill>
                <a:latin typeface="Noto Sans"/>
              </a:rPr>
              <a:t>nfomations</a:t>
            </a:r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 Press the “Save File” Button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BF9DD4-D80F-433D-9998-1E9CB9D6B700}"/>
              </a:ext>
            </a:extLst>
          </p:cNvPr>
          <p:cNvSpPr txBox="1"/>
          <p:nvPr/>
        </p:nvSpPr>
        <p:spPr>
          <a:xfrm>
            <a:off x="4550904" y="2192427"/>
            <a:ext cx="83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Click !</a:t>
            </a:r>
            <a:endParaRPr lang="ko-KR" altLang="en-US" sz="2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A2463E-353A-4070-B6F6-76C90095620E}"/>
              </a:ext>
            </a:extLst>
          </p:cNvPr>
          <p:cNvSpPr/>
          <p:nvPr/>
        </p:nvSpPr>
        <p:spPr>
          <a:xfrm rot="10800000">
            <a:off x="5385985" y="2195078"/>
            <a:ext cx="818134" cy="3974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EE87DB-6D59-4607-875C-A57E8D7F6435}"/>
              </a:ext>
            </a:extLst>
          </p:cNvPr>
          <p:cNvCxnSpPr>
            <a:cxnSpLocks/>
          </p:cNvCxnSpPr>
          <p:nvPr/>
        </p:nvCxnSpPr>
        <p:spPr>
          <a:xfrm>
            <a:off x="6296665" y="2392482"/>
            <a:ext cx="1340178" cy="4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245" y="458073"/>
            <a:ext cx="11357112" cy="562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Save File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F3C7-A3F5-4B68-81F0-70C74F076087}"/>
              </a:ext>
            </a:extLst>
          </p:cNvPr>
          <p:cNvSpPr txBox="1"/>
          <p:nvPr/>
        </p:nvSpPr>
        <p:spPr>
          <a:xfrm>
            <a:off x="7855712" y="2728322"/>
            <a:ext cx="3976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You can see </a:t>
            </a:r>
            <a:r>
              <a:rPr lang="en-US" altLang="ko-KR" sz="3200" dirty="0" err="1">
                <a:solidFill>
                  <a:srgbClr val="000000"/>
                </a:solidFill>
                <a:latin typeface="Noto Sans"/>
              </a:rPr>
              <a:t>saveFile</a:t>
            </a:r>
            <a:endParaRPr lang="en-US" altLang="ko-KR" sz="3200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At </a:t>
            </a:r>
            <a:r>
              <a:rPr lang="en-US" altLang="ko-KR" sz="3200" dirty="0" err="1">
                <a:solidFill>
                  <a:srgbClr val="000000"/>
                </a:solidFill>
                <a:latin typeface="Noto Sans"/>
              </a:rPr>
              <a:t>sourceFile</a:t>
            </a:r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 folder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7F3C39-ECE4-4E3F-B907-2E9FCF7C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5" y="1922770"/>
            <a:ext cx="6695895" cy="38921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6FD3A9-09E3-494A-A1CD-8291B979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481" y="4084678"/>
            <a:ext cx="3204403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Saved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using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relative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path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13A23-76B2-4B12-B126-5B838A221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30" y="5803358"/>
            <a:ext cx="6916115" cy="4763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E9DC75-1227-4AD0-9DB2-A39CACB290D2}"/>
              </a:ext>
            </a:extLst>
          </p:cNvPr>
          <p:cNvSpPr/>
          <p:nvPr/>
        </p:nvSpPr>
        <p:spPr>
          <a:xfrm rot="10800000">
            <a:off x="8140586" y="5882215"/>
            <a:ext cx="3116297" cy="3974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7BCB29-9C4F-4BAE-A55D-4122E7E309BE}"/>
              </a:ext>
            </a:extLst>
          </p:cNvPr>
          <p:cNvCxnSpPr>
            <a:cxnSpLocks/>
            <a:stCxn id="2" idx="2"/>
            <a:endCxn id="12" idx="2"/>
          </p:cNvCxnSpPr>
          <p:nvPr/>
        </p:nvCxnSpPr>
        <p:spPr>
          <a:xfrm>
            <a:off x="9654683" y="4382203"/>
            <a:ext cx="44051" cy="15000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245" y="458073"/>
            <a:ext cx="11357112" cy="562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Upload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F3C7-A3F5-4B68-81F0-70C74F076087}"/>
              </a:ext>
            </a:extLst>
          </p:cNvPr>
          <p:cNvSpPr txBox="1"/>
          <p:nvPr/>
        </p:nvSpPr>
        <p:spPr>
          <a:xfrm>
            <a:off x="6952886" y="3945472"/>
            <a:ext cx="397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If you shut down the program and turn it back on, it's saved.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208F4-CA73-438A-BBA2-D87ABE237A5E}"/>
              </a:ext>
            </a:extLst>
          </p:cNvPr>
          <p:cNvSpPr txBox="1"/>
          <p:nvPr/>
        </p:nvSpPr>
        <p:spPr>
          <a:xfrm>
            <a:off x="6952886" y="1165739"/>
            <a:ext cx="3976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Get the information saved in saveData.txt when you start the program.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7B8E90-68C6-43F4-B8B2-36277BBC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5" y="1787013"/>
            <a:ext cx="6096000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05C63-C261-44AE-827D-2E7FB35EB4D6}"/>
              </a:ext>
            </a:extLst>
          </p:cNvPr>
          <p:cNvSpPr txBox="1"/>
          <p:nvPr/>
        </p:nvSpPr>
        <p:spPr>
          <a:xfrm>
            <a:off x="6149010" y="2864304"/>
            <a:ext cx="5936310" cy="94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“To-Do-List”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 records his schedule.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It is often used for checking.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16B80-3322-46CC-A85E-3C45B0C7F73F}"/>
              </a:ext>
            </a:extLst>
          </p:cNvPr>
          <p:cNvSpPr txBox="1"/>
          <p:nvPr/>
        </p:nvSpPr>
        <p:spPr>
          <a:xfrm>
            <a:off x="6149011" y="1879902"/>
            <a:ext cx="30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TO-DO-LIST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028" name="Picture 4" descr="일 잘 하기 - 개인생산성: 할 일 목록을 가까이 하자">
            <a:extLst>
              <a:ext uri="{FF2B5EF4-FFF2-40B4-BE49-F238E27FC236}">
                <a16:creationId xmlns:a16="http://schemas.microsoft.com/office/drawing/2014/main" id="{31FCCCAC-8F95-4A19-9F68-6E4502FF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0" y="1769479"/>
            <a:ext cx="4408369" cy="33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05C63-C261-44AE-827D-2E7FB35EB4D6}"/>
              </a:ext>
            </a:extLst>
          </p:cNvPr>
          <p:cNvSpPr txBox="1"/>
          <p:nvPr/>
        </p:nvSpPr>
        <p:spPr>
          <a:xfrm>
            <a:off x="2585002" y="4748515"/>
            <a:ext cx="6640995" cy="13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I wanted to make it a basic computer program like notepad because it is usually on platforms such as mobile app, notion, and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Noto Sans"/>
              </a:rPr>
              <a:t>trello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16B80-3322-46CC-A85E-3C45B0C7F73F}"/>
              </a:ext>
            </a:extLst>
          </p:cNvPr>
          <p:cNvSpPr txBox="1"/>
          <p:nvPr/>
        </p:nvSpPr>
        <p:spPr>
          <a:xfrm>
            <a:off x="3207690" y="1870857"/>
            <a:ext cx="787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 did I choose this?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F6D0CC7-FB25-4F0D-A841-4949C5AB3C9D}"/>
              </a:ext>
            </a:extLst>
          </p:cNvPr>
          <p:cNvSpPr/>
          <p:nvPr/>
        </p:nvSpPr>
        <p:spPr>
          <a:xfrm>
            <a:off x="5364480" y="3160709"/>
            <a:ext cx="1082040" cy="1005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8BBB6-6F5C-426C-BD56-C345E04B472A}"/>
              </a:ext>
            </a:extLst>
          </p:cNvPr>
          <p:cNvSpPr txBox="1"/>
          <p:nvPr/>
        </p:nvSpPr>
        <p:spPr>
          <a:xfrm>
            <a:off x="7101182" y="1143687"/>
            <a:ext cx="47263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Add </a:t>
            </a:r>
          </a:p>
          <a:p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Finish</a:t>
            </a:r>
          </a:p>
          <a:p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Time Refresh</a:t>
            </a:r>
          </a:p>
          <a:p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AD82042-FF43-4E73-91A9-5AC50F278977}"/>
              </a:ext>
            </a:extLst>
          </p:cNvPr>
          <p:cNvSpPr txBox="1">
            <a:spLocks/>
          </p:cNvSpPr>
          <p:nvPr/>
        </p:nvSpPr>
        <p:spPr>
          <a:xfrm>
            <a:off x="1034335" y="186511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EA74A-B6D8-416D-9AB5-FBB44A6FAF85}"/>
              </a:ext>
            </a:extLst>
          </p:cNvPr>
          <p:cNvSpPr txBox="1"/>
          <p:nvPr/>
        </p:nvSpPr>
        <p:spPr>
          <a:xfrm>
            <a:off x="1783080" y="3023536"/>
            <a:ext cx="2606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0" i="0" dirty="0">
                <a:solidFill>
                  <a:srgbClr val="000000"/>
                </a:solidFill>
                <a:effectLst/>
                <a:latin typeface="Noto Sans"/>
              </a:rPr>
              <a:t>There are Six </a:t>
            </a:r>
          </a:p>
          <a:p>
            <a:r>
              <a:rPr lang="en-US" altLang="ko-KR" sz="3000" b="0" i="0" dirty="0">
                <a:solidFill>
                  <a:srgbClr val="000000"/>
                </a:solidFill>
                <a:effectLst/>
                <a:latin typeface="Noto Sans"/>
              </a:rPr>
              <a:t>main functions.</a:t>
            </a:r>
            <a:endParaRPr lang="ko-KR" altLang="en-US" sz="3000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7D5D476-AE10-4CB0-A75D-31E42D422BF4}"/>
              </a:ext>
            </a:extLst>
          </p:cNvPr>
          <p:cNvSpPr/>
          <p:nvPr/>
        </p:nvSpPr>
        <p:spPr>
          <a:xfrm rot="16200000">
            <a:off x="5120970" y="2995259"/>
            <a:ext cx="1082040" cy="1005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Add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AD82042-FF43-4E73-91A9-5AC50F278977}"/>
              </a:ext>
            </a:extLst>
          </p:cNvPr>
          <p:cNvSpPr txBox="1">
            <a:spLocks/>
          </p:cNvSpPr>
          <p:nvPr/>
        </p:nvSpPr>
        <p:spPr>
          <a:xfrm>
            <a:off x="1034335" y="186511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B9FFF-944D-456D-85F3-EA8EA37F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1" y="1398888"/>
            <a:ext cx="8859486" cy="47917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3E4E27-54DD-4EE0-A9AD-7EA3343CCB9A}"/>
              </a:ext>
            </a:extLst>
          </p:cNvPr>
          <p:cNvSpPr/>
          <p:nvPr/>
        </p:nvSpPr>
        <p:spPr>
          <a:xfrm>
            <a:off x="3396786" y="2322977"/>
            <a:ext cx="1828800" cy="115824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FCA3A5-FA07-4444-B198-0FF9365C9651}"/>
              </a:ext>
            </a:extLst>
          </p:cNvPr>
          <p:cNvCxnSpPr/>
          <p:nvPr/>
        </p:nvCxnSpPr>
        <p:spPr>
          <a:xfrm>
            <a:off x="2148840" y="2054933"/>
            <a:ext cx="1126026" cy="6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BE3102-89EC-4563-8A12-F15EBF69E47E}"/>
              </a:ext>
            </a:extLst>
          </p:cNvPr>
          <p:cNvSpPr txBox="1"/>
          <p:nvPr/>
        </p:nvSpPr>
        <p:spPr>
          <a:xfrm>
            <a:off x="1310149" y="1554725"/>
            <a:ext cx="1237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Click 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965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Add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AD82042-FF43-4E73-91A9-5AC50F278977}"/>
              </a:ext>
            </a:extLst>
          </p:cNvPr>
          <p:cNvSpPr txBox="1">
            <a:spLocks/>
          </p:cNvSpPr>
          <p:nvPr/>
        </p:nvSpPr>
        <p:spPr>
          <a:xfrm>
            <a:off x="1034335" y="186511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3102-89EC-4563-8A12-F15EBF69E47E}"/>
              </a:ext>
            </a:extLst>
          </p:cNvPr>
          <p:cNvSpPr txBox="1"/>
          <p:nvPr/>
        </p:nvSpPr>
        <p:spPr>
          <a:xfrm>
            <a:off x="5897389" y="5608565"/>
            <a:ext cx="1237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Click !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F99E6-F096-4EEA-96AD-2FC26FB2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5" y="1171643"/>
            <a:ext cx="8942118" cy="49215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3E4E27-54DD-4EE0-A9AD-7EA3343CCB9A}"/>
              </a:ext>
            </a:extLst>
          </p:cNvPr>
          <p:cNvSpPr/>
          <p:nvPr/>
        </p:nvSpPr>
        <p:spPr>
          <a:xfrm>
            <a:off x="4172978" y="1120438"/>
            <a:ext cx="3858502" cy="477744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33B1D4-E7F6-455B-8127-EA3034CAEFBA}"/>
              </a:ext>
            </a:extLst>
          </p:cNvPr>
          <p:cNvCxnSpPr>
            <a:cxnSpLocks/>
          </p:cNvCxnSpPr>
          <p:nvPr/>
        </p:nvCxnSpPr>
        <p:spPr>
          <a:xfrm flipH="1">
            <a:off x="8103107" y="1274186"/>
            <a:ext cx="1811315" cy="115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B15159-38AD-413F-896C-63F7502DADF0}"/>
              </a:ext>
            </a:extLst>
          </p:cNvPr>
          <p:cNvSpPr txBox="1"/>
          <p:nvPr/>
        </p:nvSpPr>
        <p:spPr>
          <a:xfrm>
            <a:off x="8908091" y="575858"/>
            <a:ext cx="4579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Open Sub Form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399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04D61EF-79CD-4C9E-970A-E7B3EB29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9" y="952024"/>
            <a:ext cx="2838822" cy="23849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B9AEEC-B0E0-44E7-87FF-EAE758BE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40" y="1538665"/>
            <a:ext cx="3481440" cy="4416753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Add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AD82042-FF43-4E73-91A9-5AC50F278977}"/>
              </a:ext>
            </a:extLst>
          </p:cNvPr>
          <p:cNvSpPr txBox="1">
            <a:spLocks/>
          </p:cNvSpPr>
          <p:nvPr/>
        </p:nvSpPr>
        <p:spPr>
          <a:xfrm>
            <a:off x="1034335" y="1863245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15159-38AD-413F-896C-63F7502DADF0}"/>
              </a:ext>
            </a:extLst>
          </p:cNvPr>
          <p:cNvSpPr txBox="1"/>
          <p:nvPr/>
        </p:nvSpPr>
        <p:spPr>
          <a:xfrm>
            <a:off x="7342322" y="1147890"/>
            <a:ext cx="4579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You can choose Date</a:t>
            </a:r>
            <a:endParaRPr lang="ko-KR" altLang="en-US" sz="3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33B1D4-E7F6-455B-8127-EA3034CAEFBA}"/>
              </a:ext>
            </a:extLst>
          </p:cNvPr>
          <p:cNvCxnSpPr>
            <a:cxnSpLocks/>
          </p:cNvCxnSpPr>
          <p:nvPr/>
        </p:nvCxnSpPr>
        <p:spPr>
          <a:xfrm flipH="1">
            <a:off x="4267202" y="1514551"/>
            <a:ext cx="3075120" cy="90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8708A8-8E9F-4DFA-BBB3-F61C4D74007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017522" y="2946941"/>
            <a:ext cx="4681108" cy="113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5FB494-3E94-4C92-A1BD-034ECA7B7161}"/>
              </a:ext>
            </a:extLst>
          </p:cNvPr>
          <p:cNvSpPr/>
          <p:nvPr/>
        </p:nvSpPr>
        <p:spPr>
          <a:xfrm>
            <a:off x="1711262" y="2512640"/>
            <a:ext cx="1518626" cy="434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43A5E-15F8-49AE-8A71-8E3F5EF15958}"/>
              </a:ext>
            </a:extLst>
          </p:cNvPr>
          <p:cNvSpPr txBox="1"/>
          <p:nvPr/>
        </p:nvSpPr>
        <p:spPr>
          <a:xfrm>
            <a:off x="7698630" y="3578536"/>
            <a:ext cx="457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You can set time</a:t>
            </a:r>
          </a:p>
          <a:p>
            <a:r>
              <a:rPr lang="en-US" altLang="ko-KR" sz="3000" dirty="0"/>
              <a:t>   (hour : min)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223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"/>
    </mc:Choice>
    <mc:Fallback xmlns="">
      <p:transition spd="slow" advTm="152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56E06A9-464C-4EC4-AFFA-41E642EA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47" y="1379673"/>
            <a:ext cx="3438139" cy="433015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Add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3102-89EC-4563-8A12-F15EBF69E47E}"/>
              </a:ext>
            </a:extLst>
          </p:cNvPr>
          <p:cNvSpPr txBox="1"/>
          <p:nvPr/>
        </p:nvSpPr>
        <p:spPr>
          <a:xfrm>
            <a:off x="7655970" y="5462079"/>
            <a:ext cx="3046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Click! Next page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15159-38AD-413F-896C-63F7502DADF0}"/>
              </a:ext>
            </a:extLst>
          </p:cNvPr>
          <p:cNvSpPr txBox="1"/>
          <p:nvPr/>
        </p:nvSpPr>
        <p:spPr>
          <a:xfrm>
            <a:off x="7377047" y="2049314"/>
            <a:ext cx="4579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You can set Finish-Time  </a:t>
            </a:r>
            <a:endParaRPr lang="ko-KR" altLang="en-US" sz="3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33B1D4-E7F6-455B-8127-EA3034CAEFBA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986802" y="1127741"/>
            <a:ext cx="3355519" cy="13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8708A8-8E9F-4DFA-BBB3-F61C4D74007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778665" y="3913325"/>
            <a:ext cx="3563656" cy="5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5FB494-3E94-4C92-A1BD-034ECA7B7161}"/>
              </a:ext>
            </a:extLst>
          </p:cNvPr>
          <p:cNvSpPr/>
          <p:nvPr/>
        </p:nvSpPr>
        <p:spPr>
          <a:xfrm>
            <a:off x="2770723" y="2358741"/>
            <a:ext cx="1216079" cy="361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43A5E-15F8-49AE-8A71-8E3F5EF15958}"/>
              </a:ext>
            </a:extLst>
          </p:cNvPr>
          <p:cNvSpPr txBox="1"/>
          <p:nvPr/>
        </p:nvSpPr>
        <p:spPr>
          <a:xfrm>
            <a:off x="7342321" y="3374716"/>
            <a:ext cx="4579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Write down what you need to do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2A802B-5245-42FD-90F5-40E93547F194}"/>
              </a:ext>
            </a:extLst>
          </p:cNvPr>
          <p:cNvSpPr/>
          <p:nvPr/>
        </p:nvSpPr>
        <p:spPr>
          <a:xfrm>
            <a:off x="1404078" y="2788506"/>
            <a:ext cx="2009410" cy="358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BA6286-4004-43D2-9DE4-FF22EBD450D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48215" y="2326313"/>
            <a:ext cx="3928832" cy="91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90AE5E-0F0B-4708-BFA5-AE42DC52598B}"/>
              </a:ext>
            </a:extLst>
          </p:cNvPr>
          <p:cNvSpPr txBox="1"/>
          <p:nvPr/>
        </p:nvSpPr>
        <p:spPr>
          <a:xfrm>
            <a:off x="7342321" y="619909"/>
            <a:ext cx="457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If you press</a:t>
            </a:r>
            <a:r>
              <a:rPr lang="ko-KR" altLang="en-US" sz="3000" dirty="0"/>
              <a:t> </a:t>
            </a:r>
            <a:r>
              <a:rPr lang="en-US" altLang="ko-KR" sz="3000" dirty="0"/>
              <a:t>down “Add Time Button”</a:t>
            </a:r>
            <a:endParaRPr lang="ko-KR" altLang="en-US" sz="3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3A1161-0E7F-4999-BCF1-39DA4E4899C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778665" y="5208416"/>
            <a:ext cx="3877305" cy="53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3CF15-D65B-4F0D-AB1C-35C5ED285DF9}"/>
              </a:ext>
            </a:extLst>
          </p:cNvPr>
          <p:cNvSpPr/>
          <p:nvPr/>
        </p:nvSpPr>
        <p:spPr>
          <a:xfrm>
            <a:off x="1404783" y="4918179"/>
            <a:ext cx="2315301" cy="560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3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17"/>
    </mc:Choice>
    <mc:Fallback>
      <p:transition spd="slow" advTm="152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– Add Function</a:t>
            </a:r>
            <a:endParaRPr lang="id-ID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0AE5E-0F0B-4708-BFA5-AE42DC52598B}"/>
              </a:ext>
            </a:extLst>
          </p:cNvPr>
          <p:cNvSpPr txBox="1"/>
          <p:nvPr/>
        </p:nvSpPr>
        <p:spPr>
          <a:xfrm>
            <a:off x="7560079" y="3140298"/>
            <a:ext cx="45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Noto Sans"/>
              </a:rPr>
              <a:t>You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can see the contents.</a:t>
            </a:r>
            <a:endParaRPr lang="ko-KR" altLang="en-US" sz="3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6D01A-FC0A-42AA-A59B-75CBB486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5" y="1946491"/>
            <a:ext cx="6684893" cy="35571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4986DC-30FE-4E77-8908-30DD631E7A6E}"/>
              </a:ext>
            </a:extLst>
          </p:cNvPr>
          <p:cNvSpPr/>
          <p:nvPr/>
        </p:nvSpPr>
        <p:spPr>
          <a:xfrm>
            <a:off x="2342266" y="2749787"/>
            <a:ext cx="4590372" cy="2319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7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17"/>
    </mc:Choice>
    <mc:Fallback>
      <p:transition spd="slow" advTm="15217"/>
    </mc:Fallback>
  </mc:AlternateContent>
</p:sld>
</file>

<file path=ppt/theme/theme1.xml><?xml version="1.0" encoding="utf-8"?>
<a:theme xmlns:a="http://schemas.openxmlformats.org/drawingml/2006/main" name="Meiryo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Meiryo UI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723</Words>
  <Application>Microsoft Office PowerPoint</Application>
  <PresentationFormat>와이드스크린</PresentationFormat>
  <Paragraphs>102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Arial Unicode MS</vt:lpstr>
      <vt:lpstr>Meiryo</vt:lpstr>
      <vt:lpstr>Microsoft GothicNeo</vt:lpstr>
      <vt:lpstr>Noto Sans</vt:lpstr>
      <vt:lpstr>나눔스퀘어</vt:lpstr>
      <vt:lpstr>나눔스퀘어 Bold</vt:lpstr>
      <vt:lpstr>나눔스퀘어_ac Bold</vt:lpstr>
      <vt:lpstr>맑은 고딕</vt:lpstr>
      <vt:lpstr>Arial</vt:lpstr>
      <vt:lpstr>Wingdings</vt:lpstr>
      <vt:lpstr>MeiryoVTI</vt:lpstr>
      <vt:lpstr>Office 테마</vt:lpstr>
      <vt:lpstr>PowerPoint 프레젠테이션</vt:lpstr>
      <vt:lpstr>Introduce</vt:lpstr>
      <vt:lpstr>Introduce</vt:lpstr>
      <vt:lpstr>Program – Function</vt:lpstr>
      <vt:lpstr>Program – Add Function</vt:lpstr>
      <vt:lpstr>Program – Add Function</vt:lpstr>
      <vt:lpstr>Program – Add Function</vt:lpstr>
      <vt:lpstr>Program – Add Function</vt:lpstr>
      <vt:lpstr>Program – Add Function</vt:lpstr>
      <vt:lpstr>Program – Add Function</vt:lpstr>
      <vt:lpstr>Program – Delete Function</vt:lpstr>
      <vt:lpstr>Program – Delete Function</vt:lpstr>
      <vt:lpstr>Program – Time Refresh Function</vt:lpstr>
      <vt:lpstr>Program – Finish Function</vt:lpstr>
      <vt:lpstr>Program – Save File Function</vt:lpstr>
      <vt:lpstr>Program – Save File Function</vt:lpstr>
      <vt:lpstr>Program – 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태순</dc:creator>
  <cp:lastModifiedBy>태순</cp:lastModifiedBy>
  <cp:revision>21</cp:revision>
  <dcterms:created xsi:type="dcterms:W3CDTF">2021-06-08T07:06:33Z</dcterms:created>
  <dcterms:modified xsi:type="dcterms:W3CDTF">2021-06-08T11:24:50Z</dcterms:modified>
</cp:coreProperties>
</file>