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6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1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8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3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7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9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9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D974-F2A9-4FEC-87FB-E80591611707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6B58-123F-49E5-8002-983C7E276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2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423901" y="250128"/>
            <a:ext cx="511866" cy="2892287"/>
            <a:chOff x="2751895" y="230250"/>
            <a:chExt cx="511866" cy="289228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420170" y="3625838"/>
            <a:ext cx="511866" cy="2892287"/>
            <a:chOff x="2751895" y="230250"/>
            <a:chExt cx="511866" cy="289228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453642" y="1810282"/>
            <a:ext cx="511866" cy="2892287"/>
            <a:chOff x="2751895" y="230250"/>
            <a:chExt cx="511866" cy="2892287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90600" y="4046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0600" y="7739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say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90600" y="1142194"/>
            <a:ext cx="121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goodbye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0600" y="14809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90600" y="18491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90600" y="21878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600" y="25415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55" idx="3"/>
            <a:endCxn id="29" idx="2"/>
          </p:cNvCxnSpPr>
          <p:nvPr/>
        </p:nvCxnSpPr>
        <p:spPr>
          <a:xfrm flipV="1">
            <a:off x="1676400" y="955385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6" idx="3"/>
            <a:endCxn id="30" idx="2"/>
          </p:cNvCxnSpPr>
          <p:nvPr/>
        </p:nvCxnSpPr>
        <p:spPr>
          <a:xfrm>
            <a:off x="2205242" y="1326860"/>
            <a:ext cx="32053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31" idx="2"/>
          </p:cNvCxnSpPr>
          <p:nvPr/>
        </p:nvCxnSpPr>
        <p:spPr>
          <a:xfrm flipV="1">
            <a:off x="1779104" y="1696272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779104" y="2074600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779104" y="2445279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783864" y="2815958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676400" y="577488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90600" y="37788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90600" y="41481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say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90600" y="4516382"/>
            <a:ext cx="121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goodbye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90600" y="48551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90600" y="52233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0600" y="55620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0600" y="59157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7" name="직선 화살표 연결선 86"/>
          <p:cNvCxnSpPr>
            <a:stCxn id="81" idx="3"/>
          </p:cNvCxnSpPr>
          <p:nvPr/>
        </p:nvCxnSpPr>
        <p:spPr>
          <a:xfrm flipV="1">
            <a:off x="1676400" y="4329573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2" idx="3"/>
          </p:cNvCxnSpPr>
          <p:nvPr/>
        </p:nvCxnSpPr>
        <p:spPr>
          <a:xfrm>
            <a:off x="2205242" y="4701048"/>
            <a:ext cx="32053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1779104" y="5070460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1779104" y="5448788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1779104" y="5819467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V="1">
            <a:off x="1783864" y="6190146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1676400" y="3951676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7384" y="19565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067384" y="23258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067384" y="308422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067384" y="34524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067384" y="37911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067384" y="41449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067384" y="2695655"/>
            <a:ext cx="121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goodbye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5435040" y="2532203"/>
            <a:ext cx="511866" cy="1367783"/>
            <a:chOff x="2751895" y="230250"/>
            <a:chExt cx="511866" cy="136778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/>
          <p:nvPr/>
        </p:nvCxnSpPr>
        <p:spPr>
          <a:xfrm>
            <a:off x="2891042" y="250128"/>
            <a:ext cx="2551461" cy="233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932036" y="3102370"/>
            <a:ext cx="2510467" cy="73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2926439" y="2589153"/>
            <a:ext cx="2516064" cy="106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2891042" y="3821767"/>
            <a:ext cx="2547730" cy="26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5946906" y="1810282"/>
            <a:ext cx="2608612" cy="77887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946906" y="3841194"/>
            <a:ext cx="2591636" cy="8583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305871" y="6564653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입력층</a:t>
            </a:r>
            <a:endParaRPr lang="ko-KR" altLang="en-US" sz="15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341238" y="4017050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은닉층</a:t>
            </a:r>
            <a:endParaRPr lang="ko-KR" altLang="en-US" sz="15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8348658" y="4802056"/>
            <a:ext cx="8829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smtClean="0"/>
              <a:t>출력층</a:t>
            </a:r>
            <a:endParaRPr lang="ko-KR" altLang="en-US" sz="15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3595379" y="2002684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3595379" y="3899986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682617" y="2875841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altLang="ko-KR" sz="2400" dirty="0" err="1" smtClean="0"/>
              <a:t>out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3699597" y="2517682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(7x3)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3722322" y="444010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(7x3)</a:t>
            </a:r>
            <a:endParaRPr lang="ko-KR" altLang="en-US" dirty="0"/>
          </a:p>
        </p:txBody>
      </p:sp>
      <p:sp>
        <p:nvSpPr>
          <p:cNvPr id="144" name="직사각형 143"/>
          <p:cNvSpPr/>
          <p:nvPr/>
        </p:nvSpPr>
        <p:spPr>
          <a:xfrm>
            <a:off x="6857071" y="3430305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(3x7)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3-1]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881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2632622" y="1532276"/>
            <a:ext cx="511866" cy="2892287"/>
            <a:chOff x="2751895" y="230250"/>
            <a:chExt cx="511866" cy="289228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99321" y="1686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99321" y="20561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say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99321" y="2424342"/>
            <a:ext cx="121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goodbye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99321" y="27630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99321" y="313127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99321" y="34699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99321" y="38237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55" idx="3"/>
            <a:endCxn id="29" idx="2"/>
          </p:cNvCxnSpPr>
          <p:nvPr/>
        </p:nvCxnSpPr>
        <p:spPr>
          <a:xfrm flipV="1">
            <a:off x="1885121" y="2237533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6" idx="3"/>
            <a:endCxn id="30" idx="2"/>
          </p:cNvCxnSpPr>
          <p:nvPr/>
        </p:nvCxnSpPr>
        <p:spPr>
          <a:xfrm>
            <a:off x="2413963" y="2609008"/>
            <a:ext cx="32053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31" idx="2"/>
          </p:cNvCxnSpPr>
          <p:nvPr/>
        </p:nvCxnSpPr>
        <p:spPr>
          <a:xfrm flipV="1">
            <a:off x="1987825" y="2978420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1987825" y="3356748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987825" y="3727427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1992585" y="4098106"/>
            <a:ext cx="746673" cy="206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1885121" y="1859636"/>
            <a:ext cx="849377" cy="32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9813227" y="2391589"/>
            <a:ext cx="511866" cy="1367783"/>
            <a:chOff x="2751895" y="230250"/>
            <a:chExt cx="511866" cy="136778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/>
          <p:nvPr/>
        </p:nvCxnSpPr>
        <p:spPr>
          <a:xfrm>
            <a:off x="3099763" y="1532276"/>
            <a:ext cx="6713464" cy="87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3140757" y="3765900"/>
            <a:ext cx="6672470" cy="6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717078" y="39146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은닉층</a:t>
            </a:r>
            <a:endParaRPr lang="ko-KR" altLang="en-US" sz="15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468772" y="2547445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4572990" y="3062443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(7x3)</a:t>
            </a:r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538198" y="4487252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입력층</a:t>
            </a:r>
            <a:endParaRPr lang="ko-KR" altLang="en-US" sz="15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740565" y="1726844"/>
            <a:ext cx="1422810" cy="2697719"/>
            <a:chOff x="5615240" y="317881"/>
            <a:chExt cx="1422810" cy="2697719"/>
          </a:xfrm>
        </p:grpSpPr>
        <p:grpSp>
          <p:nvGrpSpPr>
            <p:cNvPr id="167" name="그룹 166"/>
            <p:cNvGrpSpPr/>
            <p:nvPr/>
          </p:nvGrpSpPr>
          <p:grpSpPr>
            <a:xfrm>
              <a:off x="5615240" y="317881"/>
              <a:ext cx="1422810" cy="2697719"/>
              <a:chOff x="2751895" y="331793"/>
              <a:chExt cx="1422810" cy="2697719"/>
            </a:xfrm>
          </p:grpSpPr>
          <p:sp>
            <p:nvSpPr>
              <p:cNvPr id="168" name="모서리가 둥근 직사각형 167"/>
              <p:cNvSpPr/>
              <p:nvPr/>
            </p:nvSpPr>
            <p:spPr>
              <a:xfrm>
                <a:off x="2751895" y="331793"/>
                <a:ext cx="1422810" cy="2697719"/>
              </a:xfrm>
              <a:prstGeom prst="roundRect">
                <a:avLst>
                  <a:gd name="adj" fmla="val 68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  <a:solidFill>
                <a:schemeClr val="accent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6181654" y="396063"/>
              <a:ext cx="308114" cy="2528710"/>
              <a:chOff x="2853771" y="409976"/>
              <a:chExt cx="308114" cy="252871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633951" y="396062"/>
              <a:ext cx="308114" cy="2528710"/>
              <a:chOff x="2853771" y="409976"/>
              <a:chExt cx="308114" cy="252871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3" name="TextBox 192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3-2]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9971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6200000">
            <a:off x="1788910" y="265625"/>
            <a:ext cx="1259367" cy="2892287"/>
            <a:chOff x="1815547" y="200433"/>
            <a:chExt cx="1259367" cy="2892287"/>
          </a:xfrm>
        </p:grpSpPr>
        <p:grpSp>
          <p:nvGrpSpPr>
            <p:cNvPr id="35" name="그룹 34"/>
            <p:cNvGrpSpPr/>
            <p:nvPr/>
          </p:nvGrpSpPr>
          <p:grpSpPr>
            <a:xfrm>
              <a:off x="2563048" y="200433"/>
              <a:ext cx="511866" cy="2892287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3" name="직선 화살표 연결선 62"/>
            <p:cNvCxnSpPr>
              <a:endCxn id="29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endCxn id="30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1" idx="2"/>
            </p:cNvCxnSpPr>
            <p:nvPr/>
          </p:nvCxnSpPr>
          <p:spPr>
            <a:xfrm flipV="1">
              <a:off x="1918251" y="164657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1918251" y="2024905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9743653" y="1059746"/>
            <a:ext cx="511866" cy="1367783"/>
            <a:chOff x="2751895" y="230250"/>
            <a:chExt cx="511866" cy="136778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/>
          <p:cNvCxnSpPr/>
          <p:nvPr/>
        </p:nvCxnSpPr>
        <p:spPr>
          <a:xfrm>
            <a:off x="3843661" y="579526"/>
            <a:ext cx="5888694" cy="5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3864738" y="2354428"/>
            <a:ext cx="5878915" cy="35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630074" y="631015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은닉층</a:t>
            </a:r>
            <a:endParaRPr lang="ko-KR" altLang="en-US" sz="15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399198" y="1215602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142" name="직사각형 141"/>
          <p:cNvSpPr/>
          <p:nvPr/>
        </p:nvSpPr>
        <p:spPr>
          <a:xfrm>
            <a:off x="4503416" y="173060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(7x3)</a:t>
            </a:r>
            <a:endParaRPr lang="ko-KR" altLang="en-US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5615240" y="317881"/>
            <a:ext cx="1422810" cy="2697719"/>
            <a:chOff x="2751895" y="331793"/>
            <a:chExt cx="1422810" cy="2697719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751895" y="331793"/>
              <a:ext cx="142281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181654" y="396063"/>
            <a:ext cx="308114" cy="2528710"/>
            <a:chOff x="2853771" y="409976"/>
            <a:chExt cx="308114" cy="2528710"/>
          </a:xfrm>
        </p:grpSpPr>
        <p:sp>
          <p:nvSpPr>
            <p:cNvPr id="132" name="타원 131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6633951" y="396062"/>
            <a:ext cx="308114" cy="2528710"/>
            <a:chOff x="2853771" y="409976"/>
            <a:chExt cx="308114" cy="2528710"/>
          </a:xfrm>
        </p:grpSpPr>
        <p:sp>
          <p:nvSpPr>
            <p:cNvPr id="150" name="타원 149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03494" y="510190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입력층</a:t>
            </a:r>
            <a:endParaRPr lang="ko-KR" altLang="en-US" sz="15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000617" y="2413693"/>
            <a:ext cx="5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[ 1</a:t>
            </a:r>
            <a:endParaRPr lang="ko-KR" alt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1529477" y="2414253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1882693" y="2411432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2264538" y="2403528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633950" y="2407751"/>
            <a:ext cx="3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2994580" y="2430441"/>
            <a:ext cx="3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3394959" y="2414253"/>
            <a:ext cx="63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0 ]</a:t>
            </a:r>
            <a:endParaRPr lang="ko-KR" altLang="en-US" dirty="0"/>
          </a:p>
        </p:txBody>
      </p:sp>
      <p:sp>
        <p:nvSpPr>
          <p:cNvPr id="230" name="직사각형 229"/>
          <p:cNvSpPr/>
          <p:nvPr/>
        </p:nvSpPr>
        <p:spPr>
          <a:xfrm>
            <a:off x="2585311" y="467741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(1x7)</a:t>
            </a:r>
            <a:endParaRPr lang="ko-KR" altLang="en-US" dirty="0"/>
          </a:p>
        </p:txBody>
      </p:sp>
      <p:grpSp>
        <p:nvGrpSpPr>
          <p:cNvPr id="256" name="그룹 255"/>
          <p:cNvGrpSpPr/>
          <p:nvPr/>
        </p:nvGrpSpPr>
        <p:grpSpPr>
          <a:xfrm rot="16200000">
            <a:off x="1787510" y="3921727"/>
            <a:ext cx="1259367" cy="2892287"/>
            <a:chOff x="1815547" y="200433"/>
            <a:chExt cx="1259367" cy="2892287"/>
          </a:xfrm>
        </p:grpSpPr>
        <p:grpSp>
          <p:nvGrpSpPr>
            <p:cNvPr id="257" name="그룹 256"/>
            <p:cNvGrpSpPr/>
            <p:nvPr/>
          </p:nvGrpSpPr>
          <p:grpSpPr>
            <a:xfrm>
              <a:off x="2563048" y="200433"/>
              <a:ext cx="511866" cy="2892287"/>
              <a:chOff x="2751895" y="230250"/>
              <a:chExt cx="511866" cy="2892287"/>
            </a:xfrm>
          </p:grpSpPr>
          <p:sp>
            <p:nvSpPr>
              <p:cNvPr id="265" name="모서리가 둥근 직사각형 264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타원 265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타원 266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타원 267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타원 268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타원 269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타원 270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8" name="직선 화살표 연결선 257"/>
            <p:cNvCxnSpPr>
              <a:endCxn id="267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/>
            <p:cNvCxnSpPr>
              <a:endCxn id="268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>
              <a:endCxn id="269" idx="2"/>
            </p:cNvCxnSpPr>
            <p:nvPr/>
          </p:nvCxnSpPr>
          <p:spPr>
            <a:xfrm flipV="1">
              <a:off x="1918251" y="164657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/>
            <p:cNvCxnSpPr/>
            <p:nvPr/>
          </p:nvCxnSpPr>
          <p:spPr>
            <a:xfrm flipV="1">
              <a:off x="1918251" y="2024905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그룹 272"/>
          <p:cNvGrpSpPr/>
          <p:nvPr/>
        </p:nvGrpSpPr>
        <p:grpSpPr>
          <a:xfrm>
            <a:off x="9742253" y="4715848"/>
            <a:ext cx="511866" cy="1367783"/>
            <a:chOff x="2751895" y="230250"/>
            <a:chExt cx="511866" cy="1367783"/>
          </a:xfrm>
        </p:grpSpPr>
        <p:sp>
          <p:nvSpPr>
            <p:cNvPr id="274" name="모서리가 둥근 직사각형 273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8" name="직선 연결선 277"/>
          <p:cNvCxnSpPr/>
          <p:nvPr/>
        </p:nvCxnSpPr>
        <p:spPr>
          <a:xfrm>
            <a:off x="3842261" y="4235628"/>
            <a:ext cx="5888694" cy="55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 flipV="1">
            <a:off x="3863338" y="6010530"/>
            <a:ext cx="5878915" cy="35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9628674" y="4287117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은닉층</a:t>
            </a:r>
            <a:endParaRPr lang="ko-KR" altLang="en-US" sz="1500" b="1" dirty="0"/>
          </a:p>
        </p:txBody>
      </p:sp>
      <p:sp>
        <p:nvSpPr>
          <p:cNvPr id="281" name="TextBox 280"/>
          <p:cNvSpPr txBox="1"/>
          <p:nvPr/>
        </p:nvSpPr>
        <p:spPr>
          <a:xfrm>
            <a:off x="4397798" y="4871704"/>
            <a:ext cx="1214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sz="2400" dirty="0" smtClean="0"/>
              <a:t>in</a:t>
            </a:r>
            <a:endParaRPr lang="ko-KR" altLang="en-US" dirty="0"/>
          </a:p>
        </p:txBody>
      </p:sp>
      <p:sp>
        <p:nvSpPr>
          <p:cNvPr id="282" name="직사각형 281"/>
          <p:cNvSpPr/>
          <p:nvPr/>
        </p:nvSpPr>
        <p:spPr>
          <a:xfrm>
            <a:off x="4502016" y="5386702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(7x3)</a:t>
            </a:r>
            <a:endParaRPr lang="ko-KR" altLang="en-US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5613840" y="3973983"/>
            <a:ext cx="1422810" cy="2697719"/>
            <a:chOff x="2751895" y="331793"/>
            <a:chExt cx="1422810" cy="2697719"/>
          </a:xfrm>
        </p:grpSpPr>
        <p:sp>
          <p:nvSpPr>
            <p:cNvPr id="284" name="모서리가 둥근 직사각형 283"/>
            <p:cNvSpPr/>
            <p:nvPr/>
          </p:nvSpPr>
          <p:spPr>
            <a:xfrm>
              <a:off x="2751895" y="331793"/>
              <a:ext cx="142281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6180254" y="4052165"/>
            <a:ext cx="308114" cy="2528710"/>
            <a:chOff x="2853771" y="409976"/>
            <a:chExt cx="308114" cy="2528710"/>
          </a:xfrm>
        </p:grpSpPr>
        <p:sp>
          <p:nvSpPr>
            <p:cNvPr id="293" name="타원 29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그룹 299"/>
          <p:cNvGrpSpPr/>
          <p:nvPr/>
        </p:nvGrpSpPr>
        <p:grpSpPr>
          <a:xfrm>
            <a:off x="6632551" y="4052164"/>
            <a:ext cx="308114" cy="2528710"/>
            <a:chOff x="2853771" y="409976"/>
            <a:chExt cx="308114" cy="2528710"/>
          </a:xfrm>
        </p:grpSpPr>
        <p:sp>
          <p:nvSpPr>
            <p:cNvPr id="301" name="타원 30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1877931" y="413707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/>
              <a:t>입력층</a:t>
            </a:r>
            <a:endParaRPr lang="ko-KR" altLang="en-US" sz="1500" b="1" dirty="0"/>
          </a:p>
        </p:txBody>
      </p:sp>
      <p:sp>
        <p:nvSpPr>
          <p:cNvPr id="309" name="TextBox 308"/>
          <p:cNvSpPr txBox="1"/>
          <p:nvPr/>
        </p:nvSpPr>
        <p:spPr>
          <a:xfrm>
            <a:off x="999217" y="6069795"/>
            <a:ext cx="5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[ 0</a:t>
            </a:r>
            <a:endParaRPr lang="ko-KR" altLang="en-US" dirty="0"/>
          </a:p>
        </p:txBody>
      </p:sp>
      <p:sp>
        <p:nvSpPr>
          <p:cNvPr id="310" name="TextBox 309"/>
          <p:cNvSpPr txBox="1"/>
          <p:nvPr/>
        </p:nvSpPr>
        <p:spPr>
          <a:xfrm>
            <a:off x="1528077" y="6070355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1" name="TextBox 310"/>
          <p:cNvSpPr txBox="1"/>
          <p:nvPr/>
        </p:nvSpPr>
        <p:spPr>
          <a:xfrm>
            <a:off x="1881293" y="6067534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2263138" y="6059630"/>
            <a:ext cx="3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3" name="TextBox 312"/>
          <p:cNvSpPr txBox="1"/>
          <p:nvPr/>
        </p:nvSpPr>
        <p:spPr>
          <a:xfrm>
            <a:off x="2632550" y="6063853"/>
            <a:ext cx="3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4" name="TextBox 313"/>
          <p:cNvSpPr txBox="1"/>
          <p:nvPr/>
        </p:nvSpPr>
        <p:spPr>
          <a:xfrm>
            <a:off x="2993180" y="6086543"/>
            <a:ext cx="33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5" name="TextBox 314"/>
          <p:cNvSpPr txBox="1"/>
          <p:nvPr/>
        </p:nvSpPr>
        <p:spPr>
          <a:xfrm>
            <a:off x="3393559" y="6070355"/>
            <a:ext cx="63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0 ]</a:t>
            </a:r>
            <a:endParaRPr lang="ko-KR" altLang="en-US" dirty="0"/>
          </a:p>
        </p:txBody>
      </p:sp>
      <p:sp>
        <p:nvSpPr>
          <p:cNvPr id="316" name="직사각형 315"/>
          <p:cNvSpPr/>
          <p:nvPr/>
        </p:nvSpPr>
        <p:spPr>
          <a:xfrm>
            <a:off x="2559748" y="4094629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(1x7)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82954" y="765473"/>
            <a:ext cx="1278447" cy="217518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5695087" y="4025643"/>
            <a:ext cx="1266314" cy="76620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5710400" y="5156026"/>
            <a:ext cx="1249601" cy="1477648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TextBox 318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3-2]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260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95300" y="783529"/>
            <a:ext cx="6817659" cy="5293422"/>
            <a:chOff x="990600" y="250128"/>
            <a:chExt cx="8240985" cy="6627514"/>
          </a:xfrm>
        </p:grpSpPr>
        <p:grpSp>
          <p:nvGrpSpPr>
            <p:cNvPr id="35" name="그룹 34"/>
            <p:cNvGrpSpPr/>
            <p:nvPr/>
          </p:nvGrpSpPr>
          <p:grpSpPr>
            <a:xfrm>
              <a:off x="2423901" y="250128"/>
              <a:ext cx="511866" cy="2892287"/>
              <a:chOff x="2751895" y="230250"/>
              <a:chExt cx="511866" cy="2892287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420170" y="3625838"/>
              <a:ext cx="511866" cy="2892287"/>
              <a:chOff x="2751895" y="230250"/>
              <a:chExt cx="511866" cy="2892287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8453642" y="1810282"/>
              <a:ext cx="511866" cy="2892287"/>
              <a:chOff x="2751895" y="230250"/>
              <a:chExt cx="511866" cy="289228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2751895" y="230250"/>
                <a:ext cx="511866" cy="289228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90600" y="40465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90600" y="773983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0600" y="1142194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0600" y="1480916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90600" y="1849127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2187850"/>
              <a:ext cx="902695" cy="38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hello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2541599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63" name="직선 화살표 연결선 62"/>
            <p:cNvCxnSpPr>
              <a:stCxn id="55" idx="3"/>
              <a:endCxn id="29" idx="2"/>
            </p:cNvCxnSpPr>
            <p:nvPr/>
          </p:nvCxnSpPr>
          <p:spPr>
            <a:xfrm flipV="1">
              <a:off x="1676400" y="955385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6" idx="3"/>
              <a:endCxn id="30" idx="2"/>
            </p:cNvCxnSpPr>
            <p:nvPr/>
          </p:nvCxnSpPr>
          <p:spPr>
            <a:xfrm>
              <a:off x="2205242" y="1326860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endCxn id="31" idx="2"/>
            </p:cNvCxnSpPr>
            <p:nvPr/>
          </p:nvCxnSpPr>
          <p:spPr>
            <a:xfrm flipV="1">
              <a:off x="1779104" y="1696272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1779104" y="2074600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V="1">
              <a:off x="1779104" y="2445279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1783864" y="2815958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V="1">
              <a:off x="1676400" y="577488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990600" y="3778840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you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0600" y="4148171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say</a:t>
              </a:r>
              <a:endParaRPr lang="ko-KR" alt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90600" y="4516383"/>
              <a:ext cx="1214642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goodbye</a:t>
              </a:r>
              <a:endParaRPr lang="ko-KR" alt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0600" y="4855104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and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0600" y="5223315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</a:t>
              </a:r>
              <a:endParaRPr lang="ko-KR" alt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90600" y="5562036"/>
              <a:ext cx="902695" cy="385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hello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90600" y="5915787"/>
              <a:ext cx="685800" cy="347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  <p:cxnSp>
          <p:nvCxnSpPr>
            <p:cNvPr id="87" name="직선 화살표 연결선 86"/>
            <p:cNvCxnSpPr>
              <a:stCxn id="81" idx="3"/>
            </p:cNvCxnSpPr>
            <p:nvPr/>
          </p:nvCxnSpPr>
          <p:spPr>
            <a:xfrm flipV="1">
              <a:off x="1676400" y="432957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2" idx="3"/>
            </p:cNvCxnSpPr>
            <p:nvPr/>
          </p:nvCxnSpPr>
          <p:spPr>
            <a:xfrm>
              <a:off x="2205242" y="4701048"/>
              <a:ext cx="32053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V="1">
              <a:off x="1779104" y="5070460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V="1">
              <a:off x="1779104" y="5448788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779104" y="581946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 flipV="1">
              <a:off x="1783864" y="6190146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1676400" y="3951676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5435040" y="2532203"/>
              <a:ext cx="511866" cy="1367783"/>
              <a:chOff x="2751895" y="230250"/>
              <a:chExt cx="511866" cy="136778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2751895" y="230250"/>
                <a:ext cx="511866" cy="136778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2891042" y="250128"/>
              <a:ext cx="2551461" cy="2339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2932036" y="3102370"/>
              <a:ext cx="2510467" cy="738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2926439" y="2589153"/>
              <a:ext cx="2516064" cy="1066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2891042" y="3821767"/>
              <a:ext cx="2547730" cy="2696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5946906" y="1810282"/>
              <a:ext cx="2608612" cy="77887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5946906" y="3841194"/>
              <a:ext cx="2591636" cy="85833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05871" y="6564654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입력층</a:t>
              </a:r>
              <a:endParaRPr lang="ko-KR" altLang="en-US" sz="12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41238" y="4017051"/>
              <a:ext cx="1205118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은닉층</a:t>
              </a:r>
              <a:endParaRPr lang="ko-KR" alt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348658" y="4802056"/>
              <a:ext cx="882927" cy="31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출력층</a:t>
              </a:r>
              <a:endParaRPr lang="ko-KR" alt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95379" y="2002684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595379" y="3899987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</a:t>
              </a:r>
              <a:r>
                <a:rPr lang="en-US" altLang="ko-KR" dirty="0" smtClean="0"/>
                <a:t>in</a:t>
              </a:r>
              <a:endParaRPr lang="ko-KR" altLang="en-US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682617" y="2875841"/>
              <a:ext cx="1214642" cy="59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en-US" altLang="ko-KR" dirty="0" err="1" smtClean="0"/>
                <a:t>out</a:t>
              </a:r>
              <a:endParaRPr lang="ko-KR" altLang="en-US" sz="1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699597" y="2517680"/>
              <a:ext cx="649340" cy="347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(7x3)</a:t>
              </a:r>
              <a:endParaRPr lang="ko-KR" altLang="en-US" sz="1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722322" y="4440100"/>
              <a:ext cx="649340" cy="347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(7x3)</a:t>
              </a:r>
              <a:endParaRPr lang="ko-KR" altLang="en-US" sz="1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857070" y="3430305"/>
              <a:ext cx="649340" cy="347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(3x7)</a:t>
              </a:r>
              <a:endParaRPr lang="ko-KR" altLang="en-US" sz="14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3-3]</a:t>
            </a:r>
            <a:endParaRPr lang="ko-KR" altLang="en-US" sz="15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8481575" y="2171322"/>
            <a:ext cx="433826" cy="2165962"/>
            <a:chOff x="2751895" y="331793"/>
            <a:chExt cx="525490" cy="269771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7370254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06168" y="2745159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454831" y="4418678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8915401" y="2163921"/>
            <a:ext cx="1011269" cy="2165963"/>
            <a:chOff x="1815547" y="317755"/>
            <a:chExt cx="1250478" cy="263167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2" name="직선 화살표 연결선 151"/>
            <p:cNvCxnSpPr>
              <a:endCxn id="161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endCxn id="162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endCxn id="163" idx="2"/>
            </p:cNvCxnSpPr>
            <p:nvPr/>
          </p:nvCxnSpPr>
          <p:spPr>
            <a:xfrm flipV="1">
              <a:off x="1918251" y="164657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1918251" y="2024905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9271747" y="4431420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10084836" y="3184670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1183496" y="2973844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5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10800000">
            <a:off x="6121558" y="3447359"/>
            <a:ext cx="423460" cy="2310081"/>
            <a:chOff x="2751895" y="230250"/>
            <a:chExt cx="511866" cy="289228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타원 3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" name="타원 31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타원 32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타원 3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6" name="그룹 35"/>
          <p:cNvGrpSpPr/>
          <p:nvPr/>
        </p:nvGrpSpPr>
        <p:grpSpPr>
          <a:xfrm rot="10800000">
            <a:off x="6124644" y="751166"/>
            <a:ext cx="423460" cy="2310081"/>
            <a:chOff x="2751895" y="230250"/>
            <a:chExt cx="511866" cy="289228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타원 37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" name="타원 40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타원 41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3" name="타원 42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" name="타원 43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5" name="그룹 44"/>
          <p:cNvGrpSpPr/>
          <p:nvPr/>
        </p:nvGrpSpPr>
        <p:grpSpPr>
          <a:xfrm rot="10800000">
            <a:off x="1133232" y="2201258"/>
            <a:ext cx="423460" cy="2310081"/>
            <a:chOff x="2751895" y="230250"/>
            <a:chExt cx="511866" cy="2892287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751895" y="230250"/>
              <a:ext cx="511866" cy="28922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타원 46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타원 47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9" name="타원 48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타원 49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1" name="타원 50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2" name="타원 51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3" name="타원 52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01" name="그룹 100"/>
          <p:cNvGrpSpPr/>
          <p:nvPr/>
        </p:nvGrpSpPr>
        <p:grpSpPr>
          <a:xfrm rot="10800000">
            <a:off x="3630482" y="2842284"/>
            <a:ext cx="423460" cy="1092454"/>
            <a:chOff x="2751895" y="230250"/>
            <a:chExt cx="511866" cy="1367783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2751895" y="230250"/>
              <a:ext cx="511866" cy="1367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111" name="직선 연결선 110"/>
          <p:cNvCxnSpPr/>
          <p:nvPr/>
        </p:nvCxnSpPr>
        <p:spPr>
          <a:xfrm rot="10800000">
            <a:off x="4047768" y="3889252"/>
            <a:ext cx="2110790" cy="186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10800000">
            <a:off x="4047768" y="2889241"/>
            <a:ext cx="2076876" cy="59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10800000" flipV="1">
            <a:off x="4047768" y="3037449"/>
            <a:ext cx="2081507" cy="85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0800000" flipV="1">
            <a:off x="4050854" y="751165"/>
            <a:ext cx="2107704" cy="215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rot="10800000" flipV="1">
            <a:off x="1472411" y="3889252"/>
            <a:ext cx="2158071" cy="62208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0800000">
            <a:off x="1486455" y="2203685"/>
            <a:ext cx="2144027" cy="68555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0815426" y="22401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그림 </a:t>
            </a:r>
            <a:r>
              <a:rPr lang="en-US" altLang="ko-KR" sz="1500" b="1" dirty="0" smtClean="0"/>
              <a:t>3-5-2]</a:t>
            </a:r>
            <a:endParaRPr lang="ko-KR" altLang="en-US" sz="15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7832048" y="827787"/>
            <a:ext cx="433826" cy="2165962"/>
            <a:chOff x="2751895" y="331793"/>
            <a:chExt cx="525490" cy="269771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" name="직선 화살표 연결선 3"/>
          <p:cNvCxnSpPr/>
          <p:nvPr/>
        </p:nvCxnSpPr>
        <p:spPr>
          <a:xfrm flipV="1">
            <a:off x="6720727" y="1841135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656641" y="140162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805304" y="3075143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8265874" y="820386"/>
            <a:ext cx="1011269" cy="2165963"/>
            <a:chOff x="1815547" y="317755"/>
            <a:chExt cx="1250478" cy="2631677"/>
          </a:xfrm>
        </p:grpSpPr>
        <p:grpSp>
          <p:nvGrpSpPr>
            <p:cNvPr id="151" name="그룹 150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59" name="모서리가 둥근 직사각형 158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2" name="직선 화살표 연결선 151"/>
            <p:cNvCxnSpPr>
              <a:endCxn id="161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endCxn id="162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endCxn id="163" idx="2"/>
            </p:cNvCxnSpPr>
            <p:nvPr/>
          </p:nvCxnSpPr>
          <p:spPr>
            <a:xfrm flipV="1">
              <a:off x="1918251" y="164657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1918251" y="2024905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/>
          <p:cNvSpPr txBox="1"/>
          <p:nvPr/>
        </p:nvSpPr>
        <p:spPr>
          <a:xfrm>
            <a:off x="8622220" y="3087885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9657072" y="2201257"/>
            <a:ext cx="1313957" cy="1069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1038992" y="3125160"/>
            <a:ext cx="71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sz="14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7818504" y="3548207"/>
            <a:ext cx="433826" cy="2165962"/>
            <a:chOff x="2751895" y="331793"/>
            <a:chExt cx="525490" cy="2697719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2751895" y="331793"/>
              <a:ext cx="525490" cy="2697719"/>
            </a:xfrm>
            <a:prstGeom prst="roundRect">
              <a:avLst>
                <a:gd name="adj" fmla="val 688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2853771" y="409976"/>
              <a:ext cx="308114" cy="3081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/>
            <p:cNvSpPr/>
            <p:nvPr/>
          </p:nvSpPr>
          <p:spPr>
            <a:xfrm>
              <a:off x="2853771" y="781451"/>
              <a:ext cx="308114" cy="3081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2853771" y="1152926"/>
              <a:ext cx="308114" cy="30811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2853771" y="1522338"/>
              <a:ext cx="308114" cy="308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2853771" y="1891750"/>
              <a:ext cx="308114" cy="30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2853771" y="2261162"/>
              <a:ext cx="308114" cy="308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2853771" y="2630574"/>
              <a:ext cx="308114" cy="308112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8" name="직선 화살표 연결선 177"/>
          <p:cNvCxnSpPr/>
          <p:nvPr/>
        </p:nvCxnSpPr>
        <p:spPr>
          <a:xfrm flipV="1">
            <a:off x="6707183" y="4561555"/>
            <a:ext cx="94049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6643097" y="4122044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sz="1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791760" y="5795563"/>
            <a:ext cx="730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확률</a:t>
            </a:r>
            <a:endParaRPr lang="ko-KR" altLang="en-US" sz="1200" b="1" dirty="0"/>
          </a:p>
        </p:txBody>
      </p:sp>
      <p:grpSp>
        <p:nvGrpSpPr>
          <p:cNvPr id="181" name="그룹 180"/>
          <p:cNvGrpSpPr/>
          <p:nvPr/>
        </p:nvGrpSpPr>
        <p:grpSpPr>
          <a:xfrm>
            <a:off x="8252330" y="3540806"/>
            <a:ext cx="1011269" cy="2165963"/>
            <a:chOff x="1815547" y="317755"/>
            <a:chExt cx="1250478" cy="2631677"/>
          </a:xfrm>
        </p:grpSpPr>
        <p:grpSp>
          <p:nvGrpSpPr>
            <p:cNvPr id="182" name="그룹 181"/>
            <p:cNvGrpSpPr/>
            <p:nvPr/>
          </p:nvGrpSpPr>
          <p:grpSpPr>
            <a:xfrm>
              <a:off x="2563049" y="317755"/>
              <a:ext cx="502976" cy="2631677"/>
              <a:chOff x="2751896" y="347572"/>
              <a:chExt cx="502976" cy="2631677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2751896" y="347572"/>
                <a:ext cx="502976" cy="26316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2853771" y="409976"/>
                <a:ext cx="308114" cy="3081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2853771" y="781451"/>
                <a:ext cx="308114" cy="308112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2853771" y="1152926"/>
                <a:ext cx="308114" cy="30811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2853771" y="1522338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2853771" y="1891750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2853771" y="2261162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/>
              <p:cNvSpPr/>
              <p:nvPr/>
            </p:nvSpPr>
            <p:spPr>
              <a:xfrm>
                <a:off x="2853771" y="2630574"/>
                <a:ext cx="308114" cy="3081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3" name="직선 화살표 연결선 182"/>
            <p:cNvCxnSpPr>
              <a:endCxn id="192" idx="2"/>
            </p:cNvCxnSpPr>
            <p:nvPr/>
          </p:nvCxnSpPr>
          <p:spPr>
            <a:xfrm flipV="1">
              <a:off x="1815547" y="905690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endCxn id="193" idx="2"/>
            </p:cNvCxnSpPr>
            <p:nvPr/>
          </p:nvCxnSpPr>
          <p:spPr>
            <a:xfrm rot="5400000" flipH="1" flipV="1">
              <a:off x="2252974" y="871636"/>
              <a:ext cx="6421" cy="81748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endCxn id="194" idx="2"/>
            </p:cNvCxnSpPr>
            <p:nvPr/>
          </p:nvCxnSpPr>
          <p:spPr>
            <a:xfrm flipV="1">
              <a:off x="1918251" y="1646577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/>
            <p:cNvCxnSpPr/>
            <p:nvPr/>
          </p:nvCxnSpPr>
          <p:spPr>
            <a:xfrm flipV="1">
              <a:off x="1918251" y="2024905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/>
            <p:nvPr/>
          </p:nvCxnSpPr>
          <p:spPr>
            <a:xfrm flipV="1">
              <a:off x="1918251" y="2395584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 flipV="1">
              <a:off x="1923011" y="2766263"/>
              <a:ext cx="746673" cy="2063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/>
            <p:cNvCxnSpPr/>
            <p:nvPr/>
          </p:nvCxnSpPr>
          <p:spPr>
            <a:xfrm flipV="1">
              <a:off x="1815547" y="527793"/>
              <a:ext cx="849377" cy="326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>
            <a:off x="8608676" y="5808305"/>
            <a:ext cx="104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정답 레이블</a:t>
            </a:r>
            <a:endParaRPr lang="ko-KR" altLang="en-US" sz="1200" b="1" dirty="0"/>
          </a:p>
        </p:txBody>
      </p:sp>
      <p:cxnSp>
        <p:nvCxnSpPr>
          <p:cNvPr id="199" name="직선 화살표 연결선 198"/>
          <p:cNvCxnSpPr/>
          <p:nvPr/>
        </p:nvCxnSpPr>
        <p:spPr>
          <a:xfrm flipV="1">
            <a:off x="9735337" y="3289168"/>
            <a:ext cx="1235692" cy="901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991174" y="4560299"/>
            <a:ext cx="996978" cy="249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입력층</a:t>
            </a:r>
            <a:endParaRPr lang="ko-KR" altLang="en-US" sz="12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3502294" y="2525519"/>
            <a:ext cx="996978" cy="249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은닉층</a:t>
            </a:r>
            <a:endParaRPr lang="ko-KR" altLang="en-US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6013052" y="3115370"/>
            <a:ext cx="730434" cy="249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출력층</a:t>
            </a:r>
            <a:endParaRPr lang="ko-KR" altLang="en-US" sz="12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151591" y="2316430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51591" y="2611417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51591" y="2915034"/>
            <a:ext cx="1004857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51591" y="3242722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51591" y="3536814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51591" y="3807353"/>
            <a:ext cx="74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51591" y="4089894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7" name="TextBox 216"/>
          <p:cNvSpPr txBox="1"/>
          <p:nvPr/>
        </p:nvSpPr>
        <p:spPr>
          <a:xfrm>
            <a:off x="2164236" y="3058796"/>
            <a:ext cx="1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/>
              <a:t>in</a:t>
            </a:r>
            <a:endParaRPr lang="ko-KR" alt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4797475" y="2375320"/>
            <a:ext cx="1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err="1" smtClean="0"/>
              <a:t>out</a:t>
            </a:r>
            <a:endParaRPr lang="ko-KR" altLang="en-US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824999" y="3851238"/>
            <a:ext cx="1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err="1" smtClean="0"/>
              <a:t>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56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113694" y="2044325"/>
            <a:ext cx="4303067" cy="36319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" y="906947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" y="1201934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" y="1496026"/>
            <a:ext cx="1004857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" y="1766564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" y="2060656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" y="2331195"/>
            <a:ext cx="74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2613736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" y="3601925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you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" y="3896912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say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5300" y="4191004"/>
            <a:ext cx="1004857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goodbye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" y="4461542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" y="4755633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300" y="5026171"/>
            <a:ext cx="74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hello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" y="5308714"/>
            <a:ext cx="567353" cy="27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650200" y="2183303"/>
            <a:ext cx="1004857" cy="47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/>
              <a:t>in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50200" y="3698686"/>
            <a:ext cx="1004857" cy="47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ko-KR" dirty="0" smtClean="0"/>
              <a:t>in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4231" y="2880696"/>
            <a:ext cx="1004857" cy="47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altLang="ko-KR" dirty="0" err="1" smtClean="0"/>
              <a:t>out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736418" y="2594632"/>
            <a:ext cx="537190" cy="27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(7x3)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755218" y="4130076"/>
            <a:ext cx="537190" cy="27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(7x3)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348554" y="3323549"/>
            <a:ext cx="537190" cy="27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(3x7)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0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95725" y="1447800"/>
                <a:ext cx="4105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25" y="1447800"/>
                <a:ext cx="4105275" cy="276999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207097" y="2152719"/>
                <a:ext cx="205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97" y="2152719"/>
                <a:ext cx="2058448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234464" y="2617650"/>
                <a:ext cx="2997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64" y="2617650"/>
                <a:ext cx="2997744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683298" y="5109865"/>
                <a:ext cx="1959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98" y="5109865"/>
                <a:ext cx="1959832" cy="369332"/>
              </a:xfrm>
              <a:prstGeom prst="rect">
                <a:avLst/>
              </a:prstGeom>
              <a:blipFill>
                <a:blip r:embed="rId5"/>
                <a:stretch>
                  <a:fillRect l="-248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257719" y="2992925"/>
                <a:ext cx="3562064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19" y="2992925"/>
                <a:ext cx="3562064" cy="87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843038" y="2466230"/>
                <a:ext cx="239077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038" y="2466230"/>
                <a:ext cx="2390775" cy="672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844001" y="243068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수식 </a:t>
            </a:r>
            <a:r>
              <a:rPr lang="en-US" altLang="ko-KR" sz="1500" b="1" dirty="0" smtClean="0"/>
              <a:t>3-5-1]</a:t>
            </a:r>
            <a:endParaRPr lang="ko-KR" altLang="en-US" sz="1500" b="1" dirty="0"/>
          </a:p>
        </p:txBody>
      </p:sp>
      <p:sp>
        <p:nvSpPr>
          <p:cNvPr id="10" name="직사각형 9"/>
          <p:cNvSpPr/>
          <p:nvPr/>
        </p:nvSpPr>
        <p:spPr>
          <a:xfrm>
            <a:off x="5663214" y="1439406"/>
            <a:ext cx="299436" cy="34530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액자 10"/>
          <p:cNvSpPr/>
          <p:nvPr/>
        </p:nvSpPr>
        <p:spPr>
          <a:xfrm>
            <a:off x="5060456" y="1350464"/>
            <a:ext cx="1504951" cy="523186"/>
          </a:xfrm>
          <a:prstGeom prst="frame">
            <a:avLst>
              <a:gd name="adj1" fmla="val 1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4" idx="3"/>
            <a:endCxn id="8" idx="1"/>
          </p:cNvCxnSpPr>
          <p:nvPr/>
        </p:nvCxnSpPr>
        <p:spPr>
          <a:xfrm>
            <a:off x="7232208" y="2802316"/>
            <a:ext cx="61083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30578" y="1875056"/>
                <a:ext cx="482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578" y="1875056"/>
                <a:ext cx="4825103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139135" y="2400658"/>
                <a:ext cx="31227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135" y="2400658"/>
                <a:ext cx="312272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4234385" y="3829072"/>
                <a:ext cx="5171865" cy="493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𝑙𝑜𝑔𝑃</m:t>
                        </m:r>
                        <m:d>
                          <m:d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sSub>
                              <m:sSub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85" y="3829072"/>
                <a:ext cx="5171865" cy="493212"/>
              </a:xfrm>
              <a:prstGeom prst="rect">
                <a:avLst/>
              </a:prstGeom>
              <a:blipFill>
                <a:blip r:embed="rId4"/>
                <a:stretch>
                  <a:fillRect t="-106173" r="-118" b="-16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75766" y="430719"/>
            <a:ext cx="1205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수식 </a:t>
            </a:r>
            <a:r>
              <a:rPr lang="en-US" altLang="ko-KR" sz="1500" b="1" dirty="0" smtClean="0"/>
              <a:t>3-5-2]</a:t>
            </a:r>
            <a:endParaRPr lang="ko-KR" altLang="en-US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75478" y="1083801"/>
                <a:ext cx="4105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78" y="1083801"/>
                <a:ext cx="4105275" cy="27699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417013" y="2839631"/>
                <a:ext cx="3472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013" y="2839631"/>
                <a:ext cx="347229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4417012" y="3272900"/>
                <a:ext cx="4251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dirty="0" smtClean="0"/>
                  <a:t>)</a:t>
                </a:r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012" y="3272900"/>
                <a:ext cx="4251357" cy="369332"/>
              </a:xfrm>
              <a:prstGeom prst="rect">
                <a:avLst/>
              </a:prstGeom>
              <a:blipFill>
                <a:blip r:embed="rId7"/>
                <a:stretch>
                  <a:fillRect t="-10000" r="-28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5122969" y="1092973"/>
            <a:ext cx="515831" cy="34530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8115" y="1092973"/>
            <a:ext cx="515831" cy="34530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액자 14"/>
          <p:cNvSpPr/>
          <p:nvPr/>
        </p:nvSpPr>
        <p:spPr>
          <a:xfrm>
            <a:off x="5039463" y="996857"/>
            <a:ext cx="1504951" cy="523186"/>
          </a:xfrm>
          <a:prstGeom prst="frame">
            <a:avLst>
              <a:gd name="adj1" fmla="val 1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222</Words>
  <Application>Microsoft Office PowerPoint</Application>
  <PresentationFormat>와이드스크린</PresentationFormat>
  <Paragraphs>152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 too</dc:creator>
  <cp:lastModifiedBy>la too</cp:lastModifiedBy>
  <cp:revision>17</cp:revision>
  <dcterms:created xsi:type="dcterms:W3CDTF">2019-06-03T16:34:22Z</dcterms:created>
  <dcterms:modified xsi:type="dcterms:W3CDTF">2019-06-04T13:40:07Z</dcterms:modified>
</cp:coreProperties>
</file>