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5F65-204C-49DB-82F4-7589ECBDF74B}" type="datetimeFigureOut">
              <a:rPr lang="ko-KR" altLang="en-US" smtClean="0"/>
              <a:t>2013-05-28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ED17-7C83-49FE-992F-2EFB45F05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소개영상 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216012184" descr="EMB00000fe029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85728"/>
            <a:ext cx="5400675" cy="40354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14282" y="4500570"/>
            <a:ext cx="5929354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학교 건물그림에 종소리가 나는 장면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교실로 장면을 바뀌고 수강생들이 수업을 듣는 장면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488" y="5429264"/>
            <a:ext cx="5929354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수업을 듣는 수강생들은 졸거나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딴 짓을 하거나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수업을 이해하지 못하는 장면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16012184" descr="EMB00000fe029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1857356" cy="138783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85720" y="4643446"/>
            <a:ext cx="8501122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 lose our way in class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우리는 길을 잃었습니다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Because you don't know where to go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어디로 가야 할지 모르기 때문이죠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So.. How to do?("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그래서 어떻게 해야 할까요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“)</a:t>
            </a:r>
            <a:endParaRPr lang="ko-KR" alt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Follow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Treeze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!!("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Treeze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를 따라오세요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!“);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16010024" descr="EMB00000fe0299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642918"/>
            <a:ext cx="5400675" cy="4035425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2214546" y="2071678"/>
            <a:ext cx="114300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14546" y="3214686"/>
            <a:ext cx="7358114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마인드맵으로 </a:t>
            </a:r>
            <a:r>
              <a:rPr lang="ko-KR" altLang="en-US" sz="2500" b="1" dirty="0" smtClean="0">
                <a:solidFill>
                  <a:schemeClr val="accent2"/>
                </a:solidFill>
              </a:rPr>
              <a:t>수업진행 경로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를 알게 하는 기능 소개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r>
              <a:rPr lang="ko-KR" altLang="en-US" sz="2500" b="1" dirty="0" smtClean="0">
                <a:solidFill>
                  <a:schemeClr val="accent2"/>
                </a:solidFill>
              </a:rPr>
              <a:t>실시간 피드백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이 오가는 장면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학생들은 </a:t>
            </a:r>
            <a:r>
              <a:rPr lang="ko-KR" altLang="en-US" sz="2500" b="1" dirty="0" smtClean="0">
                <a:solidFill>
                  <a:schemeClr val="accent2"/>
                </a:solidFill>
              </a:rPr>
              <a:t>마인드맵 형식으로 강의자료를 정리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하고 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r>
              <a:rPr lang="ko-KR" altLang="en-US" sz="2500" b="1" dirty="0" smtClean="0">
                <a:solidFill>
                  <a:schemeClr val="accent2"/>
                </a:solidFill>
              </a:rPr>
              <a:t>복습 시 간편하게 사용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하는 장면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r>
              <a:rPr lang="en-US" altLang="ko-KR" sz="2500" b="1" dirty="0" smtClean="0">
                <a:solidFill>
                  <a:schemeClr val="accent2"/>
                </a:solidFill>
              </a:rPr>
              <a:t>Open Lecture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를 실현하는 웹사이트 제공 장면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웹사이트를 통한 </a:t>
            </a:r>
            <a:r>
              <a:rPr lang="ko-KR" altLang="en-US" sz="2500" b="1" dirty="0" smtClean="0">
                <a:solidFill>
                  <a:schemeClr val="accent2"/>
                </a:solidFill>
              </a:rPr>
              <a:t>강의자료의 공유와 공동작업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이 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이루어지는 장면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/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16012664" descr="EMB00000fe029a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214290"/>
            <a:ext cx="2390133" cy="17859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500042"/>
            <a:ext cx="6572296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프레젠테이션 파일이 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</a:rPr>
              <a:t>마인드맵으로 변환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되는 과정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본 시스템을 가지고 수업을 하는 장면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16009704" descr="EMB00000fe029a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85992"/>
            <a:ext cx="1714480" cy="1281501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16013384" descr="EMB00000fe029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3143272" cy="234867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4143380"/>
            <a:ext cx="4786314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학생들이 설문조사 답으로 이해도가 높아진걸 보여준다</a:t>
            </a:r>
            <a:r>
              <a:rPr lang="en-US" altLang="ko-KR" b="1" dirty="0" smtClean="0">
                <a:solidFill>
                  <a:schemeClr val="accent2"/>
                </a:solidFill>
              </a:rPr>
              <a:t>.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6" name="_x216012664" descr="EMB00000fe029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500438"/>
            <a:ext cx="3347299" cy="2501128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86182" y="1000108"/>
            <a:ext cx="4786314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학생들이 설문조사에 응답하고 그 결과를 교수가 확인하는 장면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428604"/>
            <a:ext cx="7715272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got our way in class(“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우리는 길을 찾았습니다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.”)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Why..??(“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왜냐구요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?”)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Because 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Treeze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!!(“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Treeze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때문이죠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6013464" descr="EMB00000fe029a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643182"/>
            <a:ext cx="1921761" cy="2571768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16009624" descr="EMB00000fe029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606" y="2571744"/>
            <a:ext cx="1970088" cy="263842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786578" y="3143248"/>
            <a:ext cx="3643306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000" b="1" dirty="0" smtClean="0">
                <a:solidFill>
                  <a:srgbClr val="00B050"/>
                </a:solidFill>
              </a:rPr>
              <a:t>Treeze.com</a:t>
            </a:r>
            <a:endParaRPr lang="ko-KR" altLang="en-US" sz="3000" b="1" dirty="0">
              <a:solidFill>
                <a:srgbClr val="00B05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285984" y="3643314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715008" y="3643314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14480" y="3071810"/>
            <a:ext cx="21431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Zoom out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2066" y="3143248"/>
            <a:ext cx="21431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Zoom out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DLC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71414"/>
            <a:ext cx="8429684" cy="2428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 smtClean="0">
                <a:solidFill>
                  <a:srgbClr val="002060"/>
                </a:solidFill>
              </a:rPr>
              <a:t>설치 장비</a:t>
            </a:r>
            <a:endParaRPr lang="en-US" altLang="ko-KR" sz="2500" b="1" dirty="0" smtClean="0">
              <a:solidFill>
                <a:srgbClr val="002060"/>
              </a:solidFill>
            </a:endParaRPr>
          </a:p>
          <a:p>
            <a:endParaRPr lang="ko-KR" altLang="en-US" sz="2500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-iMac(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학생용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), Nexus7(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학생용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ko-KR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스마트폰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(2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대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학생용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갤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Tab(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학생용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),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MacBook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 Air(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교수용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Macbook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 Pro(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학생용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한성노트북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학교노트북을 모니터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대 연결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커플잭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및 헤드폰 준비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2500306"/>
            <a:ext cx="392909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 smtClean="0">
                <a:solidFill>
                  <a:srgbClr val="7030A0"/>
                </a:solidFill>
              </a:rPr>
              <a:t>소개영상</a:t>
            </a:r>
            <a:r>
              <a:rPr lang="ko-KR" altLang="en-US" b="1" dirty="0" smtClean="0">
                <a:solidFill>
                  <a:srgbClr val="002060"/>
                </a:solidFill>
              </a:rPr>
              <a:t>은 무한 반복재생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8860" y="3143248"/>
            <a:ext cx="578647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방문객들에게 설치 장비를 이용하여 강의 시현과정을 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ko-KR" altLang="en-US" sz="2500" b="1" dirty="0" smtClean="0">
                <a:solidFill>
                  <a:srgbClr val="7030A0"/>
                </a:solidFill>
              </a:rPr>
              <a:t>직접 체험</a:t>
            </a:r>
            <a:r>
              <a:rPr lang="ko-KR" altLang="en-US" b="1" dirty="0" smtClean="0">
                <a:solidFill>
                  <a:srgbClr val="002060"/>
                </a:solidFill>
              </a:rPr>
              <a:t>할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수 있도록 함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4286256"/>
            <a:ext cx="692948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팀원 중 한 명이 교수가 되어 강의를 진행하고 방문객들은 학생이 되어 </a:t>
            </a:r>
            <a:r>
              <a:rPr lang="ko-KR" altLang="en-US" sz="2500" b="1" dirty="0" smtClean="0">
                <a:solidFill>
                  <a:srgbClr val="7030A0"/>
                </a:solidFill>
              </a:rPr>
              <a:t>강의를 듣는 상황을 재현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24" y="5429264"/>
            <a:ext cx="80010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 smtClean="0">
                <a:solidFill>
                  <a:srgbClr val="7030A0"/>
                </a:solidFill>
              </a:rPr>
              <a:t>교수님이 방문객일 경우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해당 교수님의 강의자료로 시현하며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b="1" dirty="0" smtClean="0">
                <a:solidFill>
                  <a:srgbClr val="002060"/>
                </a:solidFill>
              </a:rPr>
              <a:t>교수님 역시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2500" b="1" dirty="0" smtClean="0">
                <a:solidFill>
                  <a:srgbClr val="7030A0"/>
                </a:solidFill>
              </a:rPr>
              <a:t>학생 입장에서 시현과정을 체험</a:t>
            </a:r>
            <a:r>
              <a:rPr lang="en-US" altLang="ko-KR" sz="2500" b="1" dirty="0" smtClean="0">
                <a:solidFill>
                  <a:srgbClr val="7030A0"/>
                </a:solidFill>
              </a:rPr>
              <a:t>.</a:t>
            </a:r>
            <a:endParaRPr lang="ko-KR" altLang="en-US" sz="25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257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소개영상 시나리오</vt:lpstr>
      <vt:lpstr>슬라이드 2</vt:lpstr>
      <vt:lpstr>슬라이드 3</vt:lpstr>
      <vt:lpstr>슬라이드 4</vt:lpstr>
      <vt:lpstr>슬라이드 5</vt:lpstr>
      <vt:lpstr>슬라이드 6</vt:lpstr>
      <vt:lpstr>DLC 시나리오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소개영상 시나리오</dc:title>
  <dc:creator>Treeze</dc:creator>
  <cp:lastModifiedBy>Treeze</cp:lastModifiedBy>
  <cp:revision>3</cp:revision>
  <dcterms:created xsi:type="dcterms:W3CDTF">2013-05-28T06:59:18Z</dcterms:created>
  <dcterms:modified xsi:type="dcterms:W3CDTF">2013-05-28T07:23:13Z</dcterms:modified>
</cp:coreProperties>
</file>