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78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22FA7-0EBA-4910-A929-7511A0CEF194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96925746-AFCD-4252-9E97-CC2462B82E90}">
      <dgm:prSet phldrT="[텍스트]"/>
      <dgm:spPr/>
      <dgm:t>
        <a:bodyPr/>
        <a:lstStyle/>
        <a:p>
          <a:pPr latinLnBrk="1"/>
          <a:r>
            <a:rPr lang="en-US" altLang="ko-KR" dirty="0" smtClean="0"/>
            <a:t>1. PDF -&gt; </a:t>
          </a:r>
          <a:r>
            <a:rPr lang="ko-KR" altLang="en-US" dirty="0" smtClean="0"/>
            <a:t>마인드맵 생성 </a:t>
          </a:r>
          <a:r>
            <a:rPr lang="en-US" altLang="ko-KR" dirty="0" smtClean="0"/>
            <a:t>( </a:t>
          </a:r>
          <a:r>
            <a:rPr lang="ko-KR" altLang="en-US" dirty="0" smtClean="0"/>
            <a:t>완료 </a:t>
          </a:r>
          <a:r>
            <a:rPr lang="en-US" altLang="ko-KR" dirty="0" smtClean="0"/>
            <a:t>) </a:t>
          </a:r>
          <a:endParaRPr lang="ko-KR" altLang="en-US" dirty="0"/>
        </a:p>
      </dgm:t>
    </dgm:pt>
    <dgm:pt modelId="{98F33B07-7839-44C4-A225-329EA745EFE2}" type="parTrans" cxnId="{E035D729-6A88-4330-9EE7-BAE97243F8E0}">
      <dgm:prSet/>
      <dgm:spPr/>
      <dgm:t>
        <a:bodyPr/>
        <a:lstStyle/>
        <a:p>
          <a:pPr latinLnBrk="1"/>
          <a:endParaRPr lang="ko-KR" altLang="en-US"/>
        </a:p>
      </dgm:t>
    </dgm:pt>
    <dgm:pt modelId="{B8387CE6-3ABE-40D1-9970-D047C0C7A729}" type="sibTrans" cxnId="{E035D729-6A88-4330-9EE7-BAE97243F8E0}">
      <dgm:prSet/>
      <dgm:spPr/>
      <dgm:t>
        <a:bodyPr/>
        <a:lstStyle/>
        <a:p>
          <a:pPr latinLnBrk="1"/>
          <a:endParaRPr lang="ko-KR" altLang="en-US"/>
        </a:p>
      </dgm:t>
    </dgm:pt>
    <dgm:pt modelId="{47B9DAE5-8AD6-46A6-BF6E-7869CF9D7963}">
      <dgm:prSet phldrT="[텍스트]"/>
      <dgm:spPr/>
      <dgm:t>
        <a:bodyPr/>
        <a:lstStyle/>
        <a:p>
          <a:pPr latinLnBrk="1"/>
          <a:r>
            <a:rPr lang="en-US" altLang="en-US" dirty="0" smtClean="0"/>
            <a:t>2. </a:t>
          </a:r>
          <a:r>
            <a:rPr lang="ko-KR" altLang="en-US" dirty="0" smtClean="0"/>
            <a:t>생성된 마인드맵에 특정 슬라이드 </a:t>
          </a:r>
          <a:r>
            <a:rPr lang="ko-KR" altLang="en-US" dirty="0" err="1" smtClean="0"/>
            <a:t>맵핑</a:t>
          </a:r>
          <a:endParaRPr lang="ko-KR" altLang="en-US" dirty="0"/>
        </a:p>
      </dgm:t>
    </dgm:pt>
    <dgm:pt modelId="{8D335235-EDF6-4D7B-B379-FBF4BE31C28B}" type="parTrans" cxnId="{E6A98969-E377-4875-A466-5268D12768E3}">
      <dgm:prSet/>
      <dgm:spPr/>
      <dgm:t>
        <a:bodyPr/>
        <a:lstStyle/>
        <a:p>
          <a:pPr latinLnBrk="1"/>
          <a:endParaRPr lang="ko-KR" altLang="en-US"/>
        </a:p>
      </dgm:t>
    </dgm:pt>
    <dgm:pt modelId="{8A0B55C1-3054-4D45-A9F3-2AFA8F5FB9B4}" type="sibTrans" cxnId="{E6A98969-E377-4875-A466-5268D12768E3}">
      <dgm:prSet/>
      <dgm:spPr/>
      <dgm:t>
        <a:bodyPr/>
        <a:lstStyle/>
        <a:p>
          <a:pPr latinLnBrk="1"/>
          <a:endParaRPr lang="ko-KR" altLang="en-US"/>
        </a:p>
      </dgm:t>
    </dgm:pt>
    <dgm:pt modelId="{721F95E7-F6A4-49F9-B84C-AEB82A74B582}">
      <dgm:prSet phldrT="[텍스트]"/>
      <dgm:spPr/>
      <dgm:t>
        <a:bodyPr/>
        <a:lstStyle/>
        <a:p>
          <a:pPr latinLnBrk="1"/>
          <a:r>
            <a:rPr lang="en-US" altLang="en-US" dirty="0" smtClean="0"/>
            <a:t>4. </a:t>
          </a:r>
          <a:r>
            <a:rPr lang="ko-KR" altLang="en-US" dirty="0" err="1" smtClean="0"/>
            <a:t>내비게이션</a:t>
          </a:r>
          <a:r>
            <a:rPr lang="en-US" altLang="ko-KR" dirty="0" smtClean="0"/>
            <a:t>( PT </a:t>
          </a:r>
          <a:r>
            <a:rPr lang="ko-KR" altLang="en-US" dirty="0" smtClean="0"/>
            <a:t>진행과정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7C91052-15DB-4696-942F-8F02FA128D26}" type="parTrans" cxnId="{8970CA34-79AF-4515-A6A4-4904FBFFE6D8}">
      <dgm:prSet/>
      <dgm:spPr/>
      <dgm:t>
        <a:bodyPr/>
        <a:lstStyle/>
        <a:p>
          <a:pPr latinLnBrk="1"/>
          <a:endParaRPr lang="ko-KR" altLang="en-US"/>
        </a:p>
      </dgm:t>
    </dgm:pt>
    <dgm:pt modelId="{A76FB76F-9F9A-427B-8D3E-C74EE77D6517}" type="sibTrans" cxnId="{8970CA34-79AF-4515-A6A4-4904FBFFE6D8}">
      <dgm:prSet/>
      <dgm:spPr/>
      <dgm:t>
        <a:bodyPr/>
        <a:lstStyle/>
        <a:p>
          <a:pPr latinLnBrk="1"/>
          <a:endParaRPr lang="ko-KR" altLang="en-US"/>
        </a:p>
      </dgm:t>
    </dgm:pt>
    <dgm:pt modelId="{FD4B2914-9717-430C-90CD-F5354CBE4B8E}">
      <dgm:prSet phldrT="[텍스트]"/>
      <dgm:spPr/>
      <dgm:t>
        <a:bodyPr/>
        <a:lstStyle/>
        <a:p>
          <a:pPr latinLnBrk="1"/>
          <a:r>
            <a:rPr lang="en-US" altLang="en-US" dirty="0" smtClean="0"/>
            <a:t>3. </a:t>
          </a:r>
          <a:r>
            <a:rPr lang="ko-KR" altLang="en-US" dirty="0" smtClean="0"/>
            <a:t>슬라이드 쇼</a:t>
          </a:r>
          <a:r>
            <a:rPr lang="en-US" altLang="ko-KR" dirty="0" smtClean="0"/>
            <a:t>( Zoom in, Zoom out )</a:t>
          </a:r>
          <a:endParaRPr lang="ko-KR" altLang="en-US" dirty="0"/>
        </a:p>
      </dgm:t>
    </dgm:pt>
    <dgm:pt modelId="{9FE96486-3AE2-49E8-9955-6DA5029406B7}" type="parTrans" cxnId="{8AB1E9A3-6741-487E-B7BE-3876521A6766}">
      <dgm:prSet/>
      <dgm:spPr/>
      <dgm:t>
        <a:bodyPr/>
        <a:lstStyle/>
        <a:p>
          <a:pPr latinLnBrk="1"/>
          <a:endParaRPr lang="ko-KR" altLang="en-US"/>
        </a:p>
      </dgm:t>
    </dgm:pt>
    <dgm:pt modelId="{32FF2181-C5B9-44D2-9BAF-1C4AE52BE5EC}" type="sibTrans" cxnId="{8AB1E9A3-6741-487E-B7BE-3876521A6766}">
      <dgm:prSet/>
      <dgm:spPr/>
      <dgm:t>
        <a:bodyPr/>
        <a:lstStyle/>
        <a:p>
          <a:pPr latinLnBrk="1"/>
          <a:endParaRPr lang="ko-KR" altLang="en-US"/>
        </a:p>
      </dgm:t>
    </dgm:pt>
    <dgm:pt modelId="{85AEF7DC-1BEC-404D-9CB9-2C76B0BEEEE0}">
      <dgm:prSet phldrT="[텍스트]"/>
      <dgm:spPr/>
      <dgm:t>
        <a:bodyPr/>
        <a:lstStyle/>
        <a:p>
          <a:pPr latinLnBrk="1"/>
          <a:r>
            <a:rPr lang="en-US" altLang="ko-KR" dirty="0" smtClean="0"/>
            <a:t>7. </a:t>
          </a:r>
          <a:r>
            <a:rPr lang="ko-KR" altLang="en-US" dirty="0" smtClean="0"/>
            <a:t>웹 상에서 오피스 제작 기능</a:t>
          </a:r>
          <a:r>
            <a:rPr lang="en-US" altLang="ko-KR" dirty="0" smtClean="0"/>
            <a:t>( </a:t>
          </a:r>
          <a:r>
            <a:rPr lang="ko-KR" altLang="en-US" dirty="0" smtClean="0"/>
            <a:t>목차 자동 생성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BC2EA93-523D-4A6B-89E9-6D951E0A8002}" type="parTrans" cxnId="{94730B52-8895-402A-AD03-6F563D8196C2}">
      <dgm:prSet/>
      <dgm:spPr/>
      <dgm:t>
        <a:bodyPr/>
        <a:lstStyle/>
        <a:p>
          <a:pPr latinLnBrk="1"/>
          <a:endParaRPr lang="ko-KR" altLang="en-US"/>
        </a:p>
      </dgm:t>
    </dgm:pt>
    <dgm:pt modelId="{0D1FF635-EE2B-4F8A-A8CA-3D5BA330B771}" type="sibTrans" cxnId="{94730B52-8895-402A-AD03-6F563D8196C2}">
      <dgm:prSet/>
      <dgm:spPr/>
      <dgm:t>
        <a:bodyPr/>
        <a:lstStyle/>
        <a:p>
          <a:pPr latinLnBrk="1"/>
          <a:endParaRPr lang="ko-KR" altLang="en-US"/>
        </a:p>
      </dgm:t>
    </dgm:pt>
    <dgm:pt modelId="{562CD17C-581C-4E38-820B-C8355370645D}">
      <dgm:prSet phldrT="[텍스트]"/>
      <dgm:spPr/>
      <dgm:t>
        <a:bodyPr/>
        <a:lstStyle/>
        <a:p>
          <a:pPr latinLnBrk="1"/>
          <a:r>
            <a:rPr lang="en-US" altLang="ko-KR" dirty="0" smtClean="0"/>
            <a:t>5. </a:t>
          </a:r>
          <a:r>
            <a:rPr lang="ko-KR" altLang="en-US" dirty="0" smtClean="0"/>
            <a:t>각 마인드맵 </a:t>
          </a:r>
          <a:r>
            <a:rPr lang="ko-KR" altLang="en-US" dirty="0" err="1" smtClean="0"/>
            <a:t>노드에</a:t>
          </a:r>
          <a:r>
            <a:rPr lang="ko-KR" altLang="en-US" dirty="0" smtClean="0"/>
            <a:t> 질문 달수 있는 기능</a:t>
          </a:r>
          <a:r>
            <a:rPr lang="en-US" altLang="ko-KR" dirty="0" smtClean="0"/>
            <a:t>( </a:t>
          </a:r>
          <a:r>
            <a:rPr lang="ko-KR" altLang="en-US" dirty="0" smtClean="0"/>
            <a:t>실시간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6AC595C-7CF1-4A3F-8B38-85B4C31B9CD3}" type="parTrans" cxnId="{E278B1A1-3230-4B0B-A3D1-70455E6B27E2}">
      <dgm:prSet/>
      <dgm:spPr/>
      <dgm:t>
        <a:bodyPr/>
        <a:lstStyle/>
        <a:p>
          <a:pPr latinLnBrk="1"/>
          <a:endParaRPr lang="ko-KR" altLang="en-US"/>
        </a:p>
      </dgm:t>
    </dgm:pt>
    <dgm:pt modelId="{330E63CD-2A58-468C-9F74-06F77BF6072C}" type="sibTrans" cxnId="{E278B1A1-3230-4B0B-A3D1-70455E6B27E2}">
      <dgm:prSet/>
      <dgm:spPr/>
      <dgm:t>
        <a:bodyPr/>
        <a:lstStyle/>
        <a:p>
          <a:pPr latinLnBrk="1"/>
          <a:endParaRPr lang="ko-KR" altLang="en-US"/>
        </a:p>
      </dgm:t>
    </dgm:pt>
    <dgm:pt modelId="{C0CEB477-4B13-4F5F-B786-8F8AFF2D3EB4}">
      <dgm:prSet phldrT="[텍스트]"/>
      <dgm:spPr/>
      <dgm:t>
        <a:bodyPr/>
        <a:lstStyle/>
        <a:p>
          <a:pPr latinLnBrk="1"/>
          <a:r>
            <a:rPr lang="en-US" altLang="ko-KR" dirty="0" smtClean="0"/>
            <a:t>6. </a:t>
          </a:r>
          <a:r>
            <a:rPr lang="ko-KR" altLang="en-US" dirty="0" smtClean="0"/>
            <a:t>해당 </a:t>
          </a:r>
          <a:r>
            <a:rPr lang="en-US" altLang="ko-KR" dirty="0" smtClean="0"/>
            <a:t>PT</a:t>
          </a:r>
          <a:r>
            <a:rPr lang="ko-KR" altLang="en-US" dirty="0" smtClean="0"/>
            <a:t>에 필기 하는 기능</a:t>
          </a:r>
          <a:endParaRPr lang="ko-KR" altLang="en-US" dirty="0"/>
        </a:p>
      </dgm:t>
    </dgm:pt>
    <dgm:pt modelId="{ECF6135F-25C1-4598-A786-6FD9E522B5D7}" type="parTrans" cxnId="{2C8025A7-E2D2-454B-A1AF-F8E0FAE93418}">
      <dgm:prSet/>
      <dgm:spPr/>
      <dgm:t>
        <a:bodyPr/>
        <a:lstStyle/>
        <a:p>
          <a:pPr latinLnBrk="1"/>
          <a:endParaRPr lang="ko-KR" altLang="en-US"/>
        </a:p>
      </dgm:t>
    </dgm:pt>
    <dgm:pt modelId="{D5F3CECC-02F6-4E93-9B32-2DF0AF73FB62}" type="sibTrans" cxnId="{2C8025A7-E2D2-454B-A1AF-F8E0FAE93418}">
      <dgm:prSet/>
      <dgm:spPr/>
      <dgm:t>
        <a:bodyPr/>
        <a:lstStyle/>
        <a:p>
          <a:pPr latinLnBrk="1"/>
          <a:endParaRPr lang="ko-KR" altLang="en-US"/>
        </a:p>
      </dgm:t>
    </dgm:pt>
    <dgm:pt modelId="{FC30CF5F-541E-426C-89D9-0FCAA8EFBE84}" type="pres">
      <dgm:prSet presAssocID="{AC022FA7-0EBA-4910-A929-7511A0CEF1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A6BDF7-9EE6-42C0-8412-070C1CB017E3}" type="pres">
      <dgm:prSet presAssocID="{96925746-AFCD-4252-9E97-CC2462B82E9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30962C-D58C-4382-B202-2F131AD6594F}" type="pres">
      <dgm:prSet presAssocID="{B8387CE6-3ABE-40D1-9970-D047C0C7A729}" presName="spacer" presStyleCnt="0"/>
      <dgm:spPr/>
    </dgm:pt>
    <dgm:pt modelId="{471F187C-D129-4F6D-BC97-6E30874E5A4C}" type="pres">
      <dgm:prSet presAssocID="{47B9DAE5-8AD6-46A6-BF6E-7869CF9D796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238F8-99F2-4735-BD8A-A6C0E23BB80C}" type="pres">
      <dgm:prSet presAssocID="{8A0B55C1-3054-4D45-A9F3-2AFA8F5FB9B4}" presName="spacer" presStyleCnt="0"/>
      <dgm:spPr/>
    </dgm:pt>
    <dgm:pt modelId="{43B80923-D52C-46E4-8705-DFECA0A35B7E}" type="pres">
      <dgm:prSet presAssocID="{FD4B2914-9717-430C-90CD-F5354CBE4B8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DB939-6DFB-4E3F-A3D6-06A26D6B90BD}" type="pres">
      <dgm:prSet presAssocID="{32FF2181-C5B9-44D2-9BAF-1C4AE52BE5EC}" presName="spacer" presStyleCnt="0"/>
      <dgm:spPr/>
    </dgm:pt>
    <dgm:pt modelId="{D7C983FE-9909-4FD2-8CCE-5008D826F8E2}" type="pres">
      <dgm:prSet presAssocID="{721F95E7-F6A4-49F9-B84C-AEB82A74B582}" presName="parentText" presStyleLbl="node1" presStyleIdx="3" presStyleCnt="7" custLinFactNeighborX="-1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0FC57F-5102-40EC-804B-7538A636A7EC}" type="pres">
      <dgm:prSet presAssocID="{A76FB76F-9F9A-427B-8D3E-C74EE77D6517}" presName="spacer" presStyleCnt="0"/>
      <dgm:spPr/>
    </dgm:pt>
    <dgm:pt modelId="{C0D69096-F837-49E9-AFA7-645EB4C2E198}" type="pres">
      <dgm:prSet presAssocID="{562CD17C-581C-4E38-820B-C8355370645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E488E-7A22-4E31-A525-F8721414EDD8}" type="pres">
      <dgm:prSet presAssocID="{330E63CD-2A58-468C-9F74-06F77BF6072C}" presName="spacer" presStyleCnt="0"/>
      <dgm:spPr/>
    </dgm:pt>
    <dgm:pt modelId="{080970F2-0F8B-4B5C-BB0F-C0DA850BCE2D}" type="pres">
      <dgm:prSet presAssocID="{C0CEB477-4B13-4F5F-B786-8F8AFF2D3EB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FEA8B-9498-464B-B99A-AFC007B75681}" type="pres">
      <dgm:prSet presAssocID="{D5F3CECC-02F6-4E93-9B32-2DF0AF73FB62}" presName="spacer" presStyleCnt="0"/>
      <dgm:spPr/>
    </dgm:pt>
    <dgm:pt modelId="{3B60986F-1EE4-463D-95B1-F3E11DA4E9A1}" type="pres">
      <dgm:prSet presAssocID="{85AEF7DC-1BEC-404D-9CB9-2C76B0BEEEE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A40344-11D2-4C47-8E5B-98950C2D734E}" type="presOf" srcId="{47B9DAE5-8AD6-46A6-BF6E-7869CF9D7963}" destId="{471F187C-D129-4F6D-BC97-6E30874E5A4C}" srcOrd="0" destOrd="0" presId="urn:microsoft.com/office/officeart/2005/8/layout/vList2"/>
    <dgm:cxn modelId="{C4987A7D-E6A8-4B95-A827-F8CED80D542A}" type="presOf" srcId="{FD4B2914-9717-430C-90CD-F5354CBE4B8E}" destId="{43B80923-D52C-46E4-8705-DFECA0A35B7E}" srcOrd="0" destOrd="0" presId="urn:microsoft.com/office/officeart/2005/8/layout/vList2"/>
    <dgm:cxn modelId="{5ED80323-39E4-43EE-8CBA-3BBFAC642525}" type="presOf" srcId="{85AEF7DC-1BEC-404D-9CB9-2C76B0BEEEE0}" destId="{3B60986F-1EE4-463D-95B1-F3E11DA4E9A1}" srcOrd="0" destOrd="0" presId="urn:microsoft.com/office/officeart/2005/8/layout/vList2"/>
    <dgm:cxn modelId="{E035D729-6A88-4330-9EE7-BAE97243F8E0}" srcId="{AC022FA7-0EBA-4910-A929-7511A0CEF194}" destId="{96925746-AFCD-4252-9E97-CC2462B82E90}" srcOrd="0" destOrd="0" parTransId="{98F33B07-7839-44C4-A225-329EA745EFE2}" sibTransId="{B8387CE6-3ABE-40D1-9970-D047C0C7A729}"/>
    <dgm:cxn modelId="{8970CA34-79AF-4515-A6A4-4904FBFFE6D8}" srcId="{AC022FA7-0EBA-4910-A929-7511A0CEF194}" destId="{721F95E7-F6A4-49F9-B84C-AEB82A74B582}" srcOrd="3" destOrd="0" parTransId="{87C91052-15DB-4696-942F-8F02FA128D26}" sibTransId="{A76FB76F-9F9A-427B-8D3E-C74EE77D6517}"/>
    <dgm:cxn modelId="{8AB1E9A3-6741-487E-B7BE-3876521A6766}" srcId="{AC022FA7-0EBA-4910-A929-7511A0CEF194}" destId="{FD4B2914-9717-430C-90CD-F5354CBE4B8E}" srcOrd="2" destOrd="0" parTransId="{9FE96486-3AE2-49E8-9955-6DA5029406B7}" sibTransId="{32FF2181-C5B9-44D2-9BAF-1C4AE52BE5EC}"/>
    <dgm:cxn modelId="{2D4FE186-412B-4980-9E16-37C3D2B97F75}" type="presOf" srcId="{96925746-AFCD-4252-9E97-CC2462B82E90}" destId="{1FA6BDF7-9EE6-42C0-8412-070C1CB017E3}" srcOrd="0" destOrd="0" presId="urn:microsoft.com/office/officeart/2005/8/layout/vList2"/>
    <dgm:cxn modelId="{46234081-A5AE-4224-9ED1-A07E5AB949EC}" type="presOf" srcId="{C0CEB477-4B13-4F5F-B786-8F8AFF2D3EB4}" destId="{080970F2-0F8B-4B5C-BB0F-C0DA850BCE2D}" srcOrd="0" destOrd="0" presId="urn:microsoft.com/office/officeart/2005/8/layout/vList2"/>
    <dgm:cxn modelId="{2C8025A7-E2D2-454B-A1AF-F8E0FAE93418}" srcId="{AC022FA7-0EBA-4910-A929-7511A0CEF194}" destId="{C0CEB477-4B13-4F5F-B786-8F8AFF2D3EB4}" srcOrd="5" destOrd="0" parTransId="{ECF6135F-25C1-4598-A786-6FD9E522B5D7}" sibTransId="{D5F3CECC-02F6-4E93-9B32-2DF0AF73FB62}"/>
    <dgm:cxn modelId="{6B079C43-027A-4EA6-B4AC-10BD303F21B6}" type="presOf" srcId="{562CD17C-581C-4E38-820B-C8355370645D}" destId="{C0D69096-F837-49E9-AFA7-645EB4C2E198}" srcOrd="0" destOrd="0" presId="urn:microsoft.com/office/officeart/2005/8/layout/vList2"/>
    <dgm:cxn modelId="{606C2710-9CCB-49DC-86B6-3FB2A078E343}" type="presOf" srcId="{AC022FA7-0EBA-4910-A929-7511A0CEF194}" destId="{FC30CF5F-541E-426C-89D9-0FCAA8EFBE84}" srcOrd="0" destOrd="0" presId="urn:microsoft.com/office/officeart/2005/8/layout/vList2"/>
    <dgm:cxn modelId="{E6A98969-E377-4875-A466-5268D12768E3}" srcId="{AC022FA7-0EBA-4910-A929-7511A0CEF194}" destId="{47B9DAE5-8AD6-46A6-BF6E-7869CF9D7963}" srcOrd="1" destOrd="0" parTransId="{8D335235-EDF6-4D7B-B379-FBF4BE31C28B}" sibTransId="{8A0B55C1-3054-4D45-A9F3-2AFA8F5FB9B4}"/>
    <dgm:cxn modelId="{94730B52-8895-402A-AD03-6F563D8196C2}" srcId="{AC022FA7-0EBA-4910-A929-7511A0CEF194}" destId="{85AEF7DC-1BEC-404D-9CB9-2C76B0BEEEE0}" srcOrd="6" destOrd="0" parTransId="{3BC2EA93-523D-4A6B-89E9-6D951E0A8002}" sibTransId="{0D1FF635-EE2B-4F8A-A8CA-3D5BA330B771}"/>
    <dgm:cxn modelId="{4E3A23E1-7313-4839-8CE2-6F3159C441C9}" type="presOf" srcId="{721F95E7-F6A4-49F9-B84C-AEB82A74B582}" destId="{D7C983FE-9909-4FD2-8CCE-5008D826F8E2}" srcOrd="0" destOrd="0" presId="urn:microsoft.com/office/officeart/2005/8/layout/vList2"/>
    <dgm:cxn modelId="{E278B1A1-3230-4B0B-A3D1-70455E6B27E2}" srcId="{AC022FA7-0EBA-4910-A929-7511A0CEF194}" destId="{562CD17C-581C-4E38-820B-C8355370645D}" srcOrd="4" destOrd="0" parTransId="{76AC595C-7CF1-4A3F-8B38-85B4C31B9CD3}" sibTransId="{330E63CD-2A58-468C-9F74-06F77BF6072C}"/>
    <dgm:cxn modelId="{84B1BD19-4115-42EB-AE7D-C886F25E982F}" type="presParOf" srcId="{FC30CF5F-541E-426C-89D9-0FCAA8EFBE84}" destId="{1FA6BDF7-9EE6-42C0-8412-070C1CB017E3}" srcOrd="0" destOrd="0" presId="urn:microsoft.com/office/officeart/2005/8/layout/vList2"/>
    <dgm:cxn modelId="{D134497B-250C-453F-BBBB-9BAB6E75508A}" type="presParOf" srcId="{FC30CF5F-541E-426C-89D9-0FCAA8EFBE84}" destId="{DA30962C-D58C-4382-B202-2F131AD6594F}" srcOrd="1" destOrd="0" presId="urn:microsoft.com/office/officeart/2005/8/layout/vList2"/>
    <dgm:cxn modelId="{E7F4441E-DC92-41CF-9686-B6E90087362B}" type="presParOf" srcId="{FC30CF5F-541E-426C-89D9-0FCAA8EFBE84}" destId="{471F187C-D129-4F6D-BC97-6E30874E5A4C}" srcOrd="2" destOrd="0" presId="urn:microsoft.com/office/officeart/2005/8/layout/vList2"/>
    <dgm:cxn modelId="{40E904C8-940D-4809-B04B-C994145518AA}" type="presParOf" srcId="{FC30CF5F-541E-426C-89D9-0FCAA8EFBE84}" destId="{6E8238F8-99F2-4735-BD8A-A6C0E23BB80C}" srcOrd="3" destOrd="0" presId="urn:microsoft.com/office/officeart/2005/8/layout/vList2"/>
    <dgm:cxn modelId="{F32F8028-F054-46AF-8D4E-0F9AF79AC206}" type="presParOf" srcId="{FC30CF5F-541E-426C-89D9-0FCAA8EFBE84}" destId="{43B80923-D52C-46E4-8705-DFECA0A35B7E}" srcOrd="4" destOrd="0" presId="urn:microsoft.com/office/officeart/2005/8/layout/vList2"/>
    <dgm:cxn modelId="{44C4FE9E-0E42-4FF0-B8D2-B395D82B0648}" type="presParOf" srcId="{FC30CF5F-541E-426C-89D9-0FCAA8EFBE84}" destId="{B7CDB939-6DFB-4E3F-A3D6-06A26D6B90BD}" srcOrd="5" destOrd="0" presId="urn:microsoft.com/office/officeart/2005/8/layout/vList2"/>
    <dgm:cxn modelId="{A8808432-3F9B-4611-8AFE-FF790F4241F3}" type="presParOf" srcId="{FC30CF5F-541E-426C-89D9-0FCAA8EFBE84}" destId="{D7C983FE-9909-4FD2-8CCE-5008D826F8E2}" srcOrd="6" destOrd="0" presId="urn:microsoft.com/office/officeart/2005/8/layout/vList2"/>
    <dgm:cxn modelId="{1D56315A-0BBB-4541-BD73-5639158BF749}" type="presParOf" srcId="{FC30CF5F-541E-426C-89D9-0FCAA8EFBE84}" destId="{800FC57F-5102-40EC-804B-7538A636A7EC}" srcOrd="7" destOrd="0" presId="urn:microsoft.com/office/officeart/2005/8/layout/vList2"/>
    <dgm:cxn modelId="{C86857F0-71EA-429A-87A4-BF38F187F8E4}" type="presParOf" srcId="{FC30CF5F-541E-426C-89D9-0FCAA8EFBE84}" destId="{C0D69096-F837-49E9-AFA7-645EB4C2E198}" srcOrd="8" destOrd="0" presId="urn:microsoft.com/office/officeart/2005/8/layout/vList2"/>
    <dgm:cxn modelId="{20C2B522-4B60-45EC-976B-8C55704521A4}" type="presParOf" srcId="{FC30CF5F-541E-426C-89D9-0FCAA8EFBE84}" destId="{CE9E488E-7A22-4E31-A525-F8721414EDD8}" srcOrd="9" destOrd="0" presId="urn:microsoft.com/office/officeart/2005/8/layout/vList2"/>
    <dgm:cxn modelId="{BCAAFC40-43E6-453B-9876-491FA102C329}" type="presParOf" srcId="{FC30CF5F-541E-426C-89D9-0FCAA8EFBE84}" destId="{080970F2-0F8B-4B5C-BB0F-C0DA850BCE2D}" srcOrd="10" destOrd="0" presId="urn:microsoft.com/office/officeart/2005/8/layout/vList2"/>
    <dgm:cxn modelId="{38E54E13-6E9F-438D-9A52-4EAAC522B679}" type="presParOf" srcId="{FC30CF5F-541E-426C-89D9-0FCAA8EFBE84}" destId="{395FEA8B-9498-464B-B99A-AFC007B75681}" srcOrd="11" destOrd="0" presId="urn:microsoft.com/office/officeart/2005/8/layout/vList2"/>
    <dgm:cxn modelId="{81A5B0DE-931E-487F-9396-460161215620}" type="presParOf" srcId="{FC30CF5F-541E-426C-89D9-0FCAA8EFBE84}" destId="{3B60986F-1EE4-463D-95B1-F3E11DA4E9A1}" srcOrd="1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022FA7-0EBA-4910-A929-7511A0CEF194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96925746-AFCD-4252-9E97-CC2462B82E90}">
      <dgm:prSet phldrT="[텍스트]"/>
      <dgm:spPr/>
      <dgm:t>
        <a:bodyPr/>
        <a:lstStyle/>
        <a:p>
          <a:pPr latinLnBrk="1"/>
          <a:r>
            <a:rPr lang="en-US" altLang="ko-KR" dirty="0" smtClean="0"/>
            <a:t>1. </a:t>
          </a:r>
          <a:r>
            <a:rPr lang="ko-KR" altLang="en-US" dirty="0" smtClean="0"/>
            <a:t>프로젝트 설명 페이지 </a:t>
          </a:r>
          <a:r>
            <a:rPr lang="en-US" altLang="ko-KR" dirty="0" smtClean="0"/>
            <a:t>(</a:t>
          </a:r>
          <a:r>
            <a:rPr lang="ko-KR" altLang="en-US" dirty="0" err="1" smtClean="0"/>
            <a:t>진행중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98F33B07-7839-44C4-A225-329EA745EFE2}" type="parTrans" cxnId="{E035D729-6A88-4330-9EE7-BAE97243F8E0}">
      <dgm:prSet/>
      <dgm:spPr/>
      <dgm:t>
        <a:bodyPr/>
        <a:lstStyle/>
        <a:p>
          <a:pPr latinLnBrk="1"/>
          <a:endParaRPr lang="ko-KR" altLang="en-US"/>
        </a:p>
      </dgm:t>
    </dgm:pt>
    <dgm:pt modelId="{B8387CE6-3ABE-40D1-9970-D047C0C7A729}" type="sibTrans" cxnId="{E035D729-6A88-4330-9EE7-BAE97243F8E0}">
      <dgm:prSet/>
      <dgm:spPr/>
      <dgm:t>
        <a:bodyPr/>
        <a:lstStyle/>
        <a:p>
          <a:pPr latinLnBrk="1"/>
          <a:endParaRPr lang="ko-KR" altLang="en-US"/>
        </a:p>
      </dgm:t>
    </dgm:pt>
    <dgm:pt modelId="{47B9DAE5-8AD6-46A6-BF6E-7869CF9D7963}">
      <dgm:prSet phldrT="[텍스트]"/>
      <dgm:spPr/>
      <dgm:t>
        <a:bodyPr/>
        <a:lstStyle/>
        <a:p>
          <a:pPr latinLnBrk="1"/>
          <a:r>
            <a:rPr lang="en-US" altLang="en-US" dirty="0" smtClean="0"/>
            <a:t>2. </a:t>
          </a:r>
          <a:r>
            <a:rPr lang="ko-KR" altLang="en-US" dirty="0" err="1" smtClean="0"/>
            <a:t>튜토리얼</a:t>
          </a:r>
          <a:r>
            <a:rPr lang="ko-KR" altLang="en-US" dirty="0" smtClean="0"/>
            <a:t> 페이지 </a:t>
          </a:r>
          <a:r>
            <a:rPr lang="en-US" altLang="ko-KR" dirty="0" smtClean="0"/>
            <a:t>( </a:t>
          </a:r>
          <a:r>
            <a:rPr lang="ko-KR" altLang="en-US" dirty="0" smtClean="0"/>
            <a:t>교수용</a:t>
          </a:r>
          <a:r>
            <a:rPr lang="en-US" altLang="ko-KR" dirty="0" smtClean="0"/>
            <a:t>, </a:t>
          </a:r>
          <a:r>
            <a:rPr lang="ko-KR" altLang="en-US" dirty="0" smtClean="0"/>
            <a:t>학생용 </a:t>
          </a:r>
          <a:r>
            <a:rPr lang="en-US" altLang="ko-KR" dirty="0" smtClean="0"/>
            <a:t>) (</a:t>
          </a:r>
          <a:r>
            <a:rPr lang="ko-KR" altLang="en-US" dirty="0" err="1" smtClean="0"/>
            <a:t>진행중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D335235-EDF6-4D7B-B379-FBF4BE31C28B}" type="parTrans" cxnId="{E6A98969-E377-4875-A466-5268D12768E3}">
      <dgm:prSet/>
      <dgm:spPr/>
      <dgm:t>
        <a:bodyPr/>
        <a:lstStyle/>
        <a:p>
          <a:pPr latinLnBrk="1"/>
          <a:endParaRPr lang="ko-KR" altLang="en-US"/>
        </a:p>
      </dgm:t>
    </dgm:pt>
    <dgm:pt modelId="{8A0B55C1-3054-4D45-A9F3-2AFA8F5FB9B4}" type="sibTrans" cxnId="{E6A98969-E377-4875-A466-5268D12768E3}">
      <dgm:prSet/>
      <dgm:spPr/>
      <dgm:t>
        <a:bodyPr/>
        <a:lstStyle/>
        <a:p>
          <a:pPr latinLnBrk="1"/>
          <a:endParaRPr lang="ko-KR" altLang="en-US"/>
        </a:p>
      </dgm:t>
    </dgm:pt>
    <dgm:pt modelId="{721F95E7-F6A4-49F9-B84C-AEB82A74B582}">
      <dgm:prSet phldrT="[텍스트]"/>
      <dgm:spPr/>
      <dgm:t>
        <a:bodyPr/>
        <a:lstStyle/>
        <a:p>
          <a:pPr latinLnBrk="1"/>
          <a:r>
            <a:rPr lang="en-US" altLang="en-US" dirty="0" smtClean="0"/>
            <a:t>4. </a:t>
          </a:r>
          <a:r>
            <a:rPr lang="ko-KR" altLang="en-US" dirty="0" err="1" smtClean="0"/>
            <a:t>메인페이지</a:t>
          </a:r>
          <a:r>
            <a:rPr lang="en-US" altLang="ko-KR" dirty="0" smtClean="0"/>
            <a:t>( </a:t>
          </a:r>
          <a:r>
            <a:rPr lang="ko-KR" altLang="en-US" dirty="0" smtClean="0"/>
            <a:t>전공</a:t>
          </a:r>
          <a:r>
            <a:rPr lang="en-US" altLang="ko-KR" dirty="0" smtClean="0"/>
            <a:t>, </a:t>
          </a:r>
          <a:r>
            <a:rPr lang="ko-KR" altLang="en-US" dirty="0" smtClean="0"/>
            <a:t>과목별 카테고리</a:t>
          </a:r>
          <a:r>
            <a:rPr lang="en-US" altLang="ko-KR" dirty="0" smtClean="0"/>
            <a:t>, </a:t>
          </a:r>
          <a:r>
            <a:rPr lang="ko-KR" altLang="en-US" dirty="0" smtClean="0"/>
            <a:t>인기 순위 리스트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7C91052-15DB-4696-942F-8F02FA128D26}" type="parTrans" cxnId="{8970CA34-79AF-4515-A6A4-4904FBFFE6D8}">
      <dgm:prSet/>
      <dgm:spPr/>
      <dgm:t>
        <a:bodyPr/>
        <a:lstStyle/>
        <a:p>
          <a:pPr latinLnBrk="1"/>
          <a:endParaRPr lang="ko-KR" altLang="en-US"/>
        </a:p>
      </dgm:t>
    </dgm:pt>
    <dgm:pt modelId="{A76FB76F-9F9A-427B-8D3E-C74EE77D6517}" type="sibTrans" cxnId="{8970CA34-79AF-4515-A6A4-4904FBFFE6D8}">
      <dgm:prSet/>
      <dgm:spPr/>
      <dgm:t>
        <a:bodyPr/>
        <a:lstStyle/>
        <a:p>
          <a:pPr latinLnBrk="1"/>
          <a:endParaRPr lang="ko-KR" altLang="en-US"/>
        </a:p>
      </dgm:t>
    </dgm:pt>
    <dgm:pt modelId="{FD4B2914-9717-430C-90CD-F5354CBE4B8E}">
      <dgm:prSet phldrT="[텍스트]"/>
      <dgm:spPr/>
      <dgm:t>
        <a:bodyPr/>
        <a:lstStyle/>
        <a:p>
          <a:pPr latinLnBrk="1"/>
          <a:r>
            <a:rPr lang="en-US" altLang="en-US" dirty="0" smtClean="0"/>
            <a:t>3. </a:t>
          </a:r>
          <a:r>
            <a:rPr lang="ko-KR" altLang="en-US" dirty="0" smtClean="0"/>
            <a:t>다운로드 페이지 </a:t>
          </a:r>
          <a:r>
            <a:rPr lang="en-US" altLang="ko-KR" dirty="0" smtClean="0"/>
            <a:t>( </a:t>
          </a:r>
          <a:r>
            <a:rPr lang="ko-KR" altLang="en-US" dirty="0" smtClean="0"/>
            <a:t>교수용</a:t>
          </a:r>
          <a:r>
            <a:rPr lang="en-US" altLang="ko-KR" dirty="0" smtClean="0"/>
            <a:t>, </a:t>
          </a:r>
          <a:r>
            <a:rPr lang="ko-KR" altLang="en-US" dirty="0" smtClean="0"/>
            <a:t>학생용 </a:t>
          </a:r>
          <a:r>
            <a:rPr lang="en-US" altLang="ko-KR" dirty="0" smtClean="0"/>
            <a:t>) (</a:t>
          </a:r>
          <a:r>
            <a:rPr lang="ko-KR" altLang="en-US" dirty="0" err="1" smtClean="0"/>
            <a:t>진행중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9FE96486-3AE2-49E8-9955-6DA5029406B7}" type="parTrans" cxnId="{8AB1E9A3-6741-487E-B7BE-3876521A6766}">
      <dgm:prSet/>
      <dgm:spPr/>
      <dgm:t>
        <a:bodyPr/>
        <a:lstStyle/>
        <a:p>
          <a:pPr latinLnBrk="1"/>
          <a:endParaRPr lang="ko-KR" altLang="en-US"/>
        </a:p>
      </dgm:t>
    </dgm:pt>
    <dgm:pt modelId="{32FF2181-C5B9-44D2-9BAF-1C4AE52BE5EC}" type="sibTrans" cxnId="{8AB1E9A3-6741-487E-B7BE-3876521A6766}">
      <dgm:prSet/>
      <dgm:spPr/>
      <dgm:t>
        <a:bodyPr/>
        <a:lstStyle/>
        <a:p>
          <a:pPr latinLnBrk="1"/>
          <a:endParaRPr lang="ko-KR" altLang="en-US"/>
        </a:p>
      </dgm:t>
    </dgm:pt>
    <dgm:pt modelId="{85AEF7DC-1BEC-404D-9CB9-2C76B0BEEEE0}">
      <dgm:prSet phldrT="[텍스트]"/>
      <dgm:spPr/>
      <dgm:t>
        <a:bodyPr/>
        <a:lstStyle/>
        <a:p>
          <a:pPr latinLnBrk="1"/>
          <a:r>
            <a:rPr lang="en-US" altLang="ko-KR" dirty="0" smtClean="0"/>
            <a:t>7. </a:t>
          </a:r>
          <a:r>
            <a:rPr lang="ko-KR" altLang="en-US" dirty="0" smtClean="0"/>
            <a:t>마인드맵 수정</a:t>
          </a:r>
          <a:r>
            <a:rPr lang="en-US" altLang="ko-KR" dirty="0" smtClean="0"/>
            <a:t>, </a:t>
          </a:r>
          <a:r>
            <a:rPr lang="ko-KR" altLang="en-US" dirty="0" smtClean="0"/>
            <a:t>피드백 편집 페이지</a:t>
          </a:r>
          <a:endParaRPr lang="ko-KR" altLang="en-US" dirty="0"/>
        </a:p>
      </dgm:t>
    </dgm:pt>
    <dgm:pt modelId="{3BC2EA93-523D-4A6B-89E9-6D951E0A8002}" type="parTrans" cxnId="{94730B52-8895-402A-AD03-6F563D8196C2}">
      <dgm:prSet/>
      <dgm:spPr/>
      <dgm:t>
        <a:bodyPr/>
        <a:lstStyle/>
        <a:p>
          <a:pPr latinLnBrk="1"/>
          <a:endParaRPr lang="ko-KR" altLang="en-US"/>
        </a:p>
      </dgm:t>
    </dgm:pt>
    <dgm:pt modelId="{0D1FF635-EE2B-4F8A-A8CA-3D5BA330B771}" type="sibTrans" cxnId="{94730B52-8895-402A-AD03-6F563D8196C2}">
      <dgm:prSet/>
      <dgm:spPr/>
      <dgm:t>
        <a:bodyPr/>
        <a:lstStyle/>
        <a:p>
          <a:pPr latinLnBrk="1"/>
          <a:endParaRPr lang="ko-KR" altLang="en-US"/>
        </a:p>
      </dgm:t>
    </dgm:pt>
    <dgm:pt modelId="{562CD17C-581C-4E38-820B-C8355370645D}">
      <dgm:prSet phldrT="[텍스트]"/>
      <dgm:spPr/>
      <dgm:t>
        <a:bodyPr/>
        <a:lstStyle/>
        <a:p>
          <a:pPr latinLnBrk="1"/>
          <a:r>
            <a:rPr lang="en-US" altLang="ko-KR" dirty="0" smtClean="0"/>
            <a:t>5. </a:t>
          </a:r>
          <a:r>
            <a:rPr lang="ko-KR" altLang="en-US" dirty="0" err="1" smtClean="0"/>
            <a:t>마이페이지</a:t>
          </a:r>
          <a:r>
            <a:rPr lang="ko-KR" altLang="en-US" dirty="0" smtClean="0"/>
            <a:t> </a:t>
          </a:r>
          <a:r>
            <a:rPr lang="en-US" altLang="ko-KR" dirty="0" smtClean="0"/>
            <a:t>( </a:t>
          </a:r>
          <a:r>
            <a:rPr lang="ko-KR" altLang="en-US" dirty="0" smtClean="0"/>
            <a:t>나의 강의</a:t>
          </a:r>
          <a:r>
            <a:rPr lang="en-US" altLang="ko-KR" dirty="0" smtClean="0"/>
            <a:t>, </a:t>
          </a:r>
          <a:r>
            <a:rPr lang="ko-KR" altLang="en-US" dirty="0" smtClean="0"/>
            <a:t>내가 본 강의 등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6AC595C-7CF1-4A3F-8B38-85B4C31B9CD3}" type="parTrans" cxnId="{E278B1A1-3230-4B0B-A3D1-70455E6B27E2}">
      <dgm:prSet/>
      <dgm:spPr/>
      <dgm:t>
        <a:bodyPr/>
        <a:lstStyle/>
        <a:p>
          <a:pPr latinLnBrk="1"/>
          <a:endParaRPr lang="ko-KR" altLang="en-US"/>
        </a:p>
      </dgm:t>
    </dgm:pt>
    <dgm:pt modelId="{330E63CD-2A58-468C-9F74-06F77BF6072C}" type="sibTrans" cxnId="{E278B1A1-3230-4B0B-A3D1-70455E6B27E2}">
      <dgm:prSet/>
      <dgm:spPr/>
      <dgm:t>
        <a:bodyPr/>
        <a:lstStyle/>
        <a:p>
          <a:pPr latinLnBrk="1"/>
          <a:endParaRPr lang="ko-KR" altLang="en-US"/>
        </a:p>
      </dgm:t>
    </dgm:pt>
    <dgm:pt modelId="{C0CEB477-4B13-4F5F-B786-8F8AFF2D3EB4}">
      <dgm:prSet phldrT="[텍스트]"/>
      <dgm:spPr/>
      <dgm:t>
        <a:bodyPr/>
        <a:lstStyle/>
        <a:p>
          <a:pPr latinLnBrk="1"/>
          <a:r>
            <a:rPr lang="en-US" altLang="ko-KR" dirty="0" smtClean="0"/>
            <a:t>6. </a:t>
          </a:r>
          <a:r>
            <a:rPr lang="ko-KR" altLang="en-US" dirty="0" smtClean="0"/>
            <a:t>프로젝트 페이지 </a:t>
          </a:r>
          <a:r>
            <a:rPr lang="en-US" altLang="ko-KR" dirty="0" smtClean="0"/>
            <a:t>( </a:t>
          </a:r>
          <a:r>
            <a:rPr lang="ko-KR" altLang="en-US" dirty="0" smtClean="0"/>
            <a:t>강의 </a:t>
          </a:r>
          <a:r>
            <a:rPr lang="en-US" altLang="ko-KR" dirty="0" err="1" smtClean="0"/>
            <a:t>ppt</a:t>
          </a:r>
          <a:r>
            <a:rPr lang="en-US" altLang="ko-KR" dirty="0" smtClean="0"/>
            <a:t> </a:t>
          </a:r>
          <a:r>
            <a:rPr lang="ko-KR" altLang="en-US" dirty="0" smtClean="0"/>
            <a:t>자료 공유</a:t>
          </a:r>
          <a:r>
            <a:rPr lang="en-US" altLang="ko-KR" dirty="0" smtClean="0"/>
            <a:t>, </a:t>
          </a:r>
          <a:r>
            <a:rPr lang="ko-KR" altLang="en-US" dirty="0" smtClean="0"/>
            <a:t>강의 마인드 </a:t>
          </a:r>
          <a:r>
            <a:rPr lang="ko-KR" altLang="en-US" dirty="0" err="1" smtClean="0"/>
            <a:t>맵</a:t>
          </a:r>
          <a:r>
            <a:rPr lang="ko-KR" altLang="en-US" dirty="0" smtClean="0"/>
            <a:t> </a:t>
          </a:r>
          <a:r>
            <a:rPr lang="en-US" altLang="ko-KR" dirty="0" smtClean="0"/>
            <a:t>– </a:t>
          </a:r>
          <a:r>
            <a:rPr lang="ko-KR" altLang="en-US" dirty="0" smtClean="0"/>
            <a:t>요약도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ECF6135F-25C1-4598-A786-6FD9E522B5D7}" type="parTrans" cxnId="{2C8025A7-E2D2-454B-A1AF-F8E0FAE93418}">
      <dgm:prSet/>
      <dgm:spPr/>
      <dgm:t>
        <a:bodyPr/>
        <a:lstStyle/>
        <a:p>
          <a:pPr latinLnBrk="1"/>
          <a:endParaRPr lang="ko-KR" altLang="en-US"/>
        </a:p>
      </dgm:t>
    </dgm:pt>
    <dgm:pt modelId="{D5F3CECC-02F6-4E93-9B32-2DF0AF73FB62}" type="sibTrans" cxnId="{2C8025A7-E2D2-454B-A1AF-F8E0FAE93418}">
      <dgm:prSet/>
      <dgm:spPr/>
      <dgm:t>
        <a:bodyPr/>
        <a:lstStyle/>
        <a:p>
          <a:pPr latinLnBrk="1"/>
          <a:endParaRPr lang="ko-KR" altLang="en-US"/>
        </a:p>
      </dgm:t>
    </dgm:pt>
    <dgm:pt modelId="{FC30CF5F-541E-426C-89D9-0FCAA8EFBE84}" type="pres">
      <dgm:prSet presAssocID="{AC022FA7-0EBA-4910-A929-7511A0CEF1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A6BDF7-9EE6-42C0-8412-070C1CB017E3}" type="pres">
      <dgm:prSet presAssocID="{96925746-AFCD-4252-9E97-CC2462B82E9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30962C-D58C-4382-B202-2F131AD6594F}" type="pres">
      <dgm:prSet presAssocID="{B8387CE6-3ABE-40D1-9970-D047C0C7A729}" presName="spacer" presStyleCnt="0"/>
      <dgm:spPr/>
    </dgm:pt>
    <dgm:pt modelId="{471F187C-D129-4F6D-BC97-6E30874E5A4C}" type="pres">
      <dgm:prSet presAssocID="{47B9DAE5-8AD6-46A6-BF6E-7869CF9D796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238F8-99F2-4735-BD8A-A6C0E23BB80C}" type="pres">
      <dgm:prSet presAssocID="{8A0B55C1-3054-4D45-A9F3-2AFA8F5FB9B4}" presName="spacer" presStyleCnt="0"/>
      <dgm:spPr/>
    </dgm:pt>
    <dgm:pt modelId="{43B80923-D52C-46E4-8705-DFECA0A35B7E}" type="pres">
      <dgm:prSet presAssocID="{FD4B2914-9717-430C-90CD-F5354CBE4B8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DB939-6DFB-4E3F-A3D6-06A26D6B90BD}" type="pres">
      <dgm:prSet presAssocID="{32FF2181-C5B9-44D2-9BAF-1C4AE52BE5EC}" presName="spacer" presStyleCnt="0"/>
      <dgm:spPr/>
    </dgm:pt>
    <dgm:pt modelId="{D7C983FE-9909-4FD2-8CCE-5008D826F8E2}" type="pres">
      <dgm:prSet presAssocID="{721F95E7-F6A4-49F9-B84C-AEB82A74B582}" presName="parentText" presStyleLbl="node1" presStyleIdx="3" presStyleCnt="7" custLinFactNeighborX="-1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0FC57F-5102-40EC-804B-7538A636A7EC}" type="pres">
      <dgm:prSet presAssocID="{A76FB76F-9F9A-427B-8D3E-C74EE77D6517}" presName="spacer" presStyleCnt="0"/>
      <dgm:spPr/>
    </dgm:pt>
    <dgm:pt modelId="{C0D69096-F837-49E9-AFA7-645EB4C2E198}" type="pres">
      <dgm:prSet presAssocID="{562CD17C-581C-4E38-820B-C8355370645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E488E-7A22-4E31-A525-F8721414EDD8}" type="pres">
      <dgm:prSet presAssocID="{330E63CD-2A58-468C-9F74-06F77BF6072C}" presName="spacer" presStyleCnt="0"/>
      <dgm:spPr/>
    </dgm:pt>
    <dgm:pt modelId="{080970F2-0F8B-4B5C-BB0F-C0DA850BCE2D}" type="pres">
      <dgm:prSet presAssocID="{C0CEB477-4B13-4F5F-B786-8F8AFF2D3EB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FEA8B-9498-464B-B99A-AFC007B75681}" type="pres">
      <dgm:prSet presAssocID="{D5F3CECC-02F6-4E93-9B32-2DF0AF73FB62}" presName="spacer" presStyleCnt="0"/>
      <dgm:spPr/>
    </dgm:pt>
    <dgm:pt modelId="{3B60986F-1EE4-463D-95B1-F3E11DA4E9A1}" type="pres">
      <dgm:prSet presAssocID="{85AEF7DC-1BEC-404D-9CB9-2C76B0BEEEE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C85DC12-D99B-4ED4-BE7E-42FE7ED390EF}" type="presOf" srcId="{FD4B2914-9717-430C-90CD-F5354CBE4B8E}" destId="{43B80923-D52C-46E4-8705-DFECA0A35B7E}" srcOrd="0" destOrd="0" presId="urn:microsoft.com/office/officeart/2005/8/layout/vList2"/>
    <dgm:cxn modelId="{9D6452A2-9CA9-4263-8931-3A7A42FD4F02}" type="presOf" srcId="{AC022FA7-0EBA-4910-A929-7511A0CEF194}" destId="{FC30CF5F-541E-426C-89D9-0FCAA8EFBE84}" srcOrd="0" destOrd="0" presId="urn:microsoft.com/office/officeart/2005/8/layout/vList2"/>
    <dgm:cxn modelId="{8970CA34-79AF-4515-A6A4-4904FBFFE6D8}" srcId="{AC022FA7-0EBA-4910-A929-7511A0CEF194}" destId="{721F95E7-F6A4-49F9-B84C-AEB82A74B582}" srcOrd="3" destOrd="0" parTransId="{87C91052-15DB-4696-942F-8F02FA128D26}" sibTransId="{A76FB76F-9F9A-427B-8D3E-C74EE77D6517}"/>
    <dgm:cxn modelId="{E278B1A1-3230-4B0B-A3D1-70455E6B27E2}" srcId="{AC022FA7-0EBA-4910-A929-7511A0CEF194}" destId="{562CD17C-581C-4E38-820B-C8355370645D}" srcOrd="4" destOrd="0" parTransId="{76AC595C-7CF1-4A3F-8B38-85B4C31B9CD3}" sibTransId="{330E63CD-2A58-468C-9F74-06F77BF6072C}"/>
    <dgm:cxn modelId="{CFDB6802-54BB-462D-87EC-42C8C2842D97}" type="presOf" srcId="{47B9DAE5-8AD6-46A6-BF6E-7869CF9D7963}" destId="{471F187C-D129-4F6D-BC97-6E30874E5A4C}" srcOrd="0" destOrd="0" presId="urn:microsoft.com/office/officeart/2005/8/layout/vList2"/>
    <dgm:cxn modelId="{AB9BE3AC-BFAB-47B6-BD49-1287E9A5EB0F}" type="presOf" srcId="{721F95E7-F6A4-49F9-B84C-AEB82A74B582}" destId="{D7C983FE-9909-4FD2-8CCE-5008D826F8E2}" srcOrd="0" destOrd="0" presId="urn:microsoft.com/office/officeart/2005/8/layout/vList2"/>
    <dgm:cxn modelId="{E035D729-6A88-4330-9EE7-BAE97243F8E0}" srcId="{AC022FA7-0EBA-4910-A929-7511A0CEF194}" destId="{96925746-AFCD-4252-9E97-CC2462B82E90}" srcOrd="0" destOrd="0" parTransId="{98F33B07-7839-44C4-A225-329EA745EFE2}" sibTransId="{B8387CE6-3ABE-40D1-9970-D047C0C7A729}"/>
    <dgm:cxn modelId="{E6A98969-E377-4875-A466-5268D12768E3}" srcId="{AC022FA7-0EBA-4910-A929-7511A0CEF194}" destId="{47B9DAE5-8AD6-46A6-BF6E-7869CF9D7963}" srcOrd="1" destOrd="0" parTransId="{8D335235-EDF6-4D7B-B379-FBF4BE31C28B}" sibTransId="{8A0B55C1-3054-4D45-A9F3-2AFA8F5FB9B4}"/>
    <dgm:cxn modelId="{8AB1E9A3-6741-487E-B7BE-3876521A6766}" srcId="{AC022FA7-0EBA-4910-A929-7511A0CEF194}" destId="{FD4B2914-9717-430C-90CD-F5354CBE4B8E}" srcOrd="2" destOrd="0" parTransId="{9FE96486-3AE2-49E8-9955-6DA5029406B7}" sibTransId="{32FF2181-C5B9-44D2-9BAF-1C4AE52BE5EC}"/>
    <dgm:cxn modelId="{94730B52-8895-402A-AD03-6F563D8196C2}" srcId="{AC022FA7-0EBA-4910-A929-7511A0CEF194}" destId="{85AEF7DC-1BEC-404D-9CB9-2C76B0BEEEE0}" srcOrd="6" destOrd="0" parTransId="{3BC2EA93-523D-4A6B-89E9-6D951E0A8002}" sibTransId="{0D1FF635-EE2B-4F8A-A8CA-3D5BA330B771}"/>
    <dgm:cxn modelId="{0317C580-A913-46E4-A8FC-6ABF326DFF4F}" type="presOf" srcId="{C0CEB477-4B13-4F5F-B786-8F8AFF2D3EB4}" destId="{080970F2-0F8B-4B5C-BB0F-C0DA850BCE2D}" srcOrd="0" destOrd="0" presId="urn:microsoft.com/office/officeart/2005/8/layout/vList2"/>
    <dgm:cxn modelId="{E477D6B0-D587-4E2D-95AE-F47ECB8A92A2}" type="presOf" srcId="{562CD17C-581C-4E38-820B-C8355370645D}" destId="{C0D69096-F837-49E9-AFA7-645EB4C2E198}" srcOrd="0" destOrd="0" presId="urn:microsoft.com/office/officeart/2005/8/layout/vList2"/>
    <dgm:cxn modelId="{413DFC40-E148-4A6A-87BA-4CD4092FEDDB}" type="presOf" srcId="{85AEF7DC-1BEC-404D-9CB9-2C76B0BEEEE0}" destId="{3B60986F-1EE4-463D-95B1-F3E11DA4E9A1}" srcOrd="0" destOrd="0" presId="urn:microsoft.com/office/officeart/2005/8/layout/vList2"/>
    <dgm:cxn modelId="{2C8025A7-E2D2-454B-A1AF-F8E0FAE93418}" srcId="{AC022FA7-0EBA-4910-A929-7511A0CEF194}" destId="{C0CEB477-4B13-4F5F-B786-8F8AFF2D3EB4}" srcOrd="5" destOrd="0" parTransId="{ECF6135F-25C1-4598-A786-6FD9E522B5D7}" sibTransId="{D5F3CECC-02F6-4E93-9B32-2DF0AF73FB62}"/>
    <dgm:cxn modelId="{3A5425A4-2BEC-430F-ADAA-2F38EADED4CC}" type="presOf" srcId="{96925746-AFCD-4252-9E97-CC2462B82E90}" destId="{1FA6BDF7-9EE6-42C0-8412-070C1CB017E3}" srcOrd="0" destOrd="0" presId="urn:microsoft.com/office/officeart/2005/8/layout/vList2"/>
    <dgm:cxn modelId="{BAB4BB43-1483-42AB-9CE5-C221E0BE5779}" type="presParOf" srcId="{FC30CF5F-541E-426C-89D9-0FCAA8EFBE84}" destId="{1FA6BDF7-9EE6-42C0-8412-070C1CB017E3}" srcOrd="0" destOrd="0" presId="urn:microsoft.com/office/officeart/2005/8/layout/vList2"/>
    <dgm:cxn modelId="{01E80E5F-4ED7-482E-A78D-6130CCB2B0D5}" type="presParOf" srcId="{FC30CF5F-541E-426C-89D9-0FCAA8EFBE84}" destId="{DA30962C-D58C-4382-B202-2F131AD6594F}" srcOrd="1" destOrd="0" presId="urn:microsoft.com/office/officeart/2005/8/layout/vList2"/>
    <dgm:cxn modelId="{4D7449DE-9186-4312-9B8D-8F1D2368A573}" type="presParOf" srcId="{FC30CF5F-541E-426C-89D9-0FCAA8EFBE84}" destId="{471F187C-D129-4F6D-BC97-6E30874E5A4C}" srcOrd="2" destOrd="0" presId="urn:microsoft.com/office/officeart/2005/8/layout/vList2"/>
    <dgm:cxn modelId="{BAC1E2ED-B104-4204-A780-0880EB561B2E}" type="presParOf" srcId="{FC30CF5F-541E-426C-89D9-0FCAA8EFBE84}" destId="{6E8238F8-99F2-4735-BD8A-A6C0E23BB80C}" srcOrd="3" destOrd="0" presId="urn:microsoft.com/office/officeart/2005/8/layout/vList2"/>
    <dgm:cxn modelId="{BCC4CE39-9B41-4F53-AB3F-60D4D038CF39}" type="presParOf" srcId="{FC30CF5F-541E-426C-89D9-0FCAA8EFBE84}" destId="{43B80923-D52C-46E4-8705-DFECA0A35B7E}" srcOrd="4" destOrd="0" presId="urn:microsoft.com/office/officeart/2005/8/layout/vList2"/>
    <dgm:cxn modelId="{72CA47BA-22D4-4D45-94C9-BD2389A27EC3}" type="presParOf" srcId="{FC30CF5F-541E-426C-89D9-0FCAA8EFBE84}" destId="{B7CDB939-6DFB-4E3F-A3D6-06A26D6B90BD}" srcOrd="5" destOrd="0" presId="urn:microsoft.com/office/officeart/2005/8/layout/vList2"/>
    <dgm:cxn modelId="{AE26561D-5220-48A1-8B0E-AF90F2B23007}" type="presParOf" srcId="{FC30CF5F-541E-426C-89D9-0FCAA8EFBE84}" destId="{D7C983FE-9909-4FD2-8CCE-5008D826F8E2}" srcOrd="6" destOrd="0" presId="urn:microsoft.com/office/officeart/2005/8/layout/vList2"/>
    <dgm:cxn modelId="{B973DCBB-1493-48EE-8975-EFBC50DC8178}" type="presParOf" srcId="{FC30CF5F-541E-426C-89D9-0FCAA8EFBE84}" destId="{800FC57F-5102-40EC-804B-7538A636A7EC}" srcOrd="7" destOrd="0" presId="urn:microsoft.com/office/officeart/2005/8/layout/vList2"/>
    <dgm:cxn modelId="{5DD8FE4C-FF7C-4315-816B-CDC771D9CA66}" type="presParOf" srcId="{FC30CF5F-541E-426C-89D9-0FCAA8EFBE84}" destId="{C0D69096-F837-49E9-AFA7-645EB4C2E198}" srcOrd="8" destOrd="0" presId="urn:microsoft.com/office/officeart/2005/8/layout/vList2"/>
    <dgm:cxn modelId="{F8402DC4-DA91-4EFB-B5B7-B2F374E45379}" type="presParOf" srcId="{FC30CF5F-541E-426C-89D9-0FCAA8EFBE84}" destId="{CE9E488E-7A22-4E31-A525-F8721414EDD8}" srcOrd="9" destOrd="0" presId="urn:microsoft.com/office/officeart/2005/8/layout/vList2"/>
    <dgm:cxn modelId="{9C8DF363-D1F1-4D17-BA6E-56009738AD71}" type="presParOf" srcId="{FC30CF5F-541E-426C-89D9-0FCAA8EFBE84}" destId="{080970F2-0F8B-4B5C-BB0F-C0DA850BCE2D}" srcOrd="10" destOrd="0" presId="urn:microsoft.com/office/officeart/2005/8/layout/vList2"/>
    <dgm:cxn modelId="{1A103D13-A7EF-47EF-BBBE-7976E6DE937A}" type="presParOf" srcId="{FC30CF5F-541E-426C-89D9-0FCAA8EFBE84}" destId="{395FEA8B-9498-464B-B99A-AFC007B75681}" srcOrd="11" destOrd="0" presId="urn:microsoft.com/office/officeart/2005/8/layout/vList2"/>
    <dgm:cxn modelId="{0D1EC6B6-BE33-4CCE-94C4-DB56C4E11AEC}" type="presParOf" srcId="{FC30CF5F-541E-426C-89D9-0FCAA8EFBE84}" destId="{3B60986F-1EE4-463D-95B1-F3E11DA4E9A1}" srcOrd="1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7594A-84EA-D041-A209-DEF8A3E0097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3BCB-37E3-A841-8C56-AB66EB69D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11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40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37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40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2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1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77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3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3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2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3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3F63-69F4-2441-B196-3F32C4F7B8DE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D854-6FC8-6D4A-8B00-F30516CBD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0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in\Documents\oCam\&#51652;&#54665;&#49345;&#54889;1.av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212" y="3731854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새로운 강의 방식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2903" y="3731854"/>
            <a:ext cx="1171461" cy="1112888"/>
          </a:xfrm>
          <a:prstGeom prst="rect">
            <a:avLst/>
          </a:prstGeom>
        </p:spPr>
      </p:pic>
      <p:sp>
        <p:nvSpPr>
          <p:cNvPr id="11" name="타원형 설명선 10"/>
          <p:cNvSpPr/>
          <p:nvPr/>
        </p:nvSpPr>
        <p:spPr>
          <a:xfrm>
            <a:off x="5101734" y="5019702"/>
            <a:ext cx="3251878" cy="1463983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</a:t>
            </a:r>
            <a:endParaRPr lang="en-US" altLang="ko-KR" b="1" dirty="0" smtClean="0"/>
          </a:p>
          <a:p>
            <a:pPr algn="r">
              <a:defRPr/>
            </a:pPr>
            <a:r>
              <a:rPr lang="en-US" altLang="ko-KR" b="1" dirty="0" smtClean="0"/>
              <a:t>For Needs </a:t>
            </a:r>
            <a:r>
              <a:rPr lang="ko-KR" altLang="en-US" b="1" dirty="0" smtClean="0"/>
              <a:t>팀 </a:t>
            </a:r>
            <a:endParaRPr lang="en-US" altLang="ko-KR" b="1" dirty="0" smtClean="0"/>
          </a:p>
          <a:p>
            <a:pPr algn="r">
              <a:defRPr/>
            </a:pPr>
            <a:r>
              <a:rPr lang="ko-KR" altLang="en-US" b="1" dirty="0" smtClean="0"/>
              <a:t>이민석 교수님 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607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96953" y="5372276"/>
            <a:ext cx="2194392" cy="541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PC</a:t>
            </a:r>
            <a:r>
              <a:rPr lang="ko-KR" altLang="en-US" sz="2400" dirty="0" smtClean="0"/>
              <a:t>용 프로그램</a:t>
            </a:r>
            <a:endParaRPr lang="ko-KR" altLang="en-US" sz="2400" dirty="0"/>
          </a:p>
        </p:txBody>
      </p:sp>
      <p:sp>
        <p:nvSpPr>
          <p:cNvPr id="7" name="십자형 6"/>
          <p:cNvSpPr/>
          <p:nvPr/>
        </p:nvSpPr>
        <p:spPr>
          <a:xfrm>
            <a:off x="4220567" y="3100772"/>
            <a:ext cx="704171" cy="669646"/>
          </a:xfrm>
          <a:prstGeom prst="plu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29817" y="5383802"/>
            <a:ext cx="2194392" cy="53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웹 페이지</a:t>
            </a:r>
            <a:endParaRPr lang="ko-KR" altLang="en-US" sz="2400" dirty="0"/>
          </a:p>
        </p:txBody>
      </p:sp>
      <p:pic>
        <p:nvPicPr>
          <p:cNvPr id="1026" name="Picture 2" descr="C:\Users\Shin\Desktop\pc용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314" y="1949740"/>
            <a:ext cx="3090635" cy="2729138"/>
          </a:xfrm>
          <a:prstGeom prst="rect">
            <a:avLst/>
          </a:prstGeom>
          <a:noFill/>
        </p:spPr>
      </p:pic>
      <p:pic>
        <p:nvPicPr>
          <p:cNvPr id="1027" name="Picture 3" descr="C:\Users\Shin\Desktop\웹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357" y="2578257"/>
            <a:ext cx="3352092" cy="188555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098001" y="397010"/>
            <a:ext cx="49616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강의 방식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4694" y="298823"/>
            <a:ext cx="42162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ko-KR" altLang="en-US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프로그램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809504" y="2624448"/>
            <a:ext cx="403761" cy="32063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xmlns="" val="1144267398"/>
              </p:ext>
            </p:extLst>
          </p:nvPr>
        </p:nvGraphicFramePr>
        <p:xfrm>
          <a:off x="990595" y="1770633"/>
          <a:ext cx="7492999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포인트가 5개인 별 10"/>
          <p:cNvSpPr/>
          <p:nvPr/>
        </p:nvSpPr>
        <p:spPr>
          <a:xfrm>
            <a:off x="4174175" y="1806258"/>
            <a:ext cx="486886" cy="44059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741" y="290132"/>
            <a:ext cx="3026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페이지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xmlns="" val="1144267398"/>
              </p:ext>
            </p:extLst>
          </p:nvPr>
        </p:nvGraphicFramePr>
        <p:xfrm>
          <a:off x="990595" y="1770633"/>
          <a:ext cx="7492999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이등변 삼각형 9"/>
          <p:cNvSpPr/>
          <p:nvPr/>
        </p:nvSpPr>
        <p:spPr>
          <a:xfrm>
            <a:off x="4441375" y="1841883"/>
            <a:ext cx="486889" cy="41563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700157" y="2456214"/>
            <a:ext cx="486889" cy="41563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670462" y="3073731"/>
            <a:ext cx="486889" cy="41563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187" y="279933"/>
            <a:ext cx="28937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시연 영상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진행상황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499" y="1316185"/>
            <a:ext cx="8830695" cy="5013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002" y="302008"/>
            <a:ext cx="49616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다음주 예정 작업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53065" y="2182458"/>
            <a:ext cx="7492999" cy="564671"/>
            <a:chOff x="0" y="639408"/>
            <a:chExt cx="7492999" cy="56467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639408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27565" y="666973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kern="1200" dirty="0" smtClean="0"/>
                <a:t>2. </a:t>
              </a:r>
              <a:r>
                <a:rPr lang="ko-KR" altLang="en-US" sz="1800" kern="1200" dirty="0" smtClean="0"/>
                <a:t>생성된 마인드맵에 특정 슬라이드 </a:t>
              </a:r>
              <a:r>
                <a:rPr lang="ko-KR" altLang="en-US" sz="1800" kern="1200" dirty="0" err="1" smtClean="0"/>
                <a:t>맵핑</a:t>
              </a:r>
              <a:endParaRPr lang="ko-KR" altLang="en-US" sz="1800" kern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3065" y="2798969"/>
            <a:ext cx="7492999" cy="564671"/>
            <a:chOff x="0" y="1255919"/>
            <a:chExt cx="7492999" cy="56467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1255919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6"/>
            <p:cNvSpPr/>
            <p:nvPr/>
          </p:nvSpPr>
          <p:spPr>
            <a:xfrm>
              <a:off x="27565" y="1283484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kern="1200" dirty="0" smtClean="0"/>
                <a:t>3. </a:t>
              </a:r>
              <a:r>
                <a:rPr lang="ko-KR" altLang="en-US" sz="1800" kern="1200" dirty="0" smtClean="0"/>
                <a:t>슬라이드 쇼</a:t>
              </a:r>
              <a:r>
                <a:rPr lang="en-US" altLang="ko-KR" sz="1800" kern="1200" dirty="0" smtClean="0"/>
                <a:t>( Zoom in, Zoom out )</a:t>
              </a:r>
              <a:endParaRPr lang="ko-KR" altLang="en-US" sz="1800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60336" y="1452984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프로그램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5924" y="3532098"/>
            <a:ext cx="194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페이지</a:t>
            </a:r>
            <a:endParaRPr lang="ko-KR" altLang="en-US" sz="32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09810" y="4128748"/>
            <a:ext cx="7492999" cy="564671"/>
            <a:chOff x="0" y="22897"/>
            <a:chExt cx="7492999" cy="56467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0" y="22897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4"/>
            <p:cNvSpPr/>
            <p:nvPr/>
          </p:nvSpPr>
          <p:spPr>
            <a:xfrm>
              <a:off x="27565" y="50462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kern="1200" dirty="0" smtClean="0"/>
                <a:t>1. </a:t>
              </a:r>
              <a:r>
                <a:rPr lang="ko-KR" altLang="en-US" sz="1800" kern="1200" dirty="0" smtClean="0"/>
                <a:t>프로젝트 설명 페이지 </a:t>
              </a:r>
              <a:r>
                <a:rPr lang="en-US" altLang="ko-KR" sz="1800" kern="1200" dirty="0" smtClean="0"/>
                <a:t>(</a:t>
              </a:r>
              <a:r>
                <a:rPr lang="ko-KR" altLang="en-US" sz="1800" kern="1200" dirty="0" err="1" smtClean="0"/>
                <a:t>진행중</a:t>
              </a:r>
              <a:r>
                <a:rPr lang="en-US" altLang="ko-KR" sz="1800" kern="1200" dirty="0" smtClean="0"/>
                <a:t>)</a:t>
              </a:r>
              <a:endParaRPr lang="ko-KR" altLang="en-US" sz="1800" kern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9810" y="4745259"/>
            <a:ext cx="7492999" cy="564671"/>
            <a:chOff x="0" y="639408"/>
            <a:chExt cx="7492999" cy="56467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0" y="639408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6"/>
            <p:cNvSpPr/>
            <p:nvPr/>
          </p:nvSpPr>
          <p:spPr>
            <a:xfrm>
              <a:off x="27565" y="666973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kern="1200" dirty="0" smtClean="0"/>
                <a:t>2. </a:t>
              </a:r>
              <a:r>
                <a:rPr lang="ko-KR" altLang="en-US" sz="1800" kern="1200" dirty="0" err="1" smtClean="0"/>
                <a:t>튜토리얼</a:t>
              </a:r>
              <a:r>
                <a:rPr lang="ko-KR" altLang="en-US" sz="1800" kern="1200" dirty="0" smtClean="0"/>
                <a:t> 페이지 </a:t>
              </a:r>
              <a:r>
                <a:rPr lang="en-US" altLang="ko-KR" sz="1800" kern="1200" dirty="0" smtClean="0"/>
                <a:t>( </a:t>
              </a:r>
              <a:r>
                <a:rPr lang="ko-KR" altLang="en-US" sz="1800" kern="1200" dirty="0" smtClean="0"/>
                <a:t>교수용</a:t>
              </a:r>
              <a:r>
                <a:rPr lang="en-US" altLang="ko-KR" sz="1800" kern="1200" dirty="0" smtClean="0"/>
                <a:t>, </a:t>
              </a:r>
              <a:r>
                <a:rPr lang="ko-KR" altLang="en-US" sz="1800" kern="1200" dirty="0" smtClean="0"/>
                <a:t>학생용 </a:t>
              </a:r>
              <a:r>
                <a:rPr lang="en-US" altLang="ko-KR" sz="1800" kern="1200" dirty="0" smtClean="0"/>
                <a:t>) (</a:t>
              </a:r>
              <a:r>
                <a:rPr lang="ko-KR" altLang="en-US" sz="1800" kern="1200" dirty="0" err="1" smtClean="0"/>
                <a:t>진행중</a:t>
              </a:r>
              <a:r>
                <a:rPr lang="en-US" altLang="ko-KR" sz="1800" kern="1200" dirty="0" smtClean="0"/>
                <a:t>)</a:t>
              </a:r>
              <a:endParaRPr lang="ko-KR" altLang="en-US" sz="1800" kern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810" y="5361770"/>
            <a:ext cx="7492999" cy="564671"/>
            <a:chOff x="0" y="1255919"/>
            <a:chExt cx="7492999" cy="56467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0" y="1255919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모서리가 둥근 직사각형 8"/>
            <p:cNvSpPr/>
            <p:nvPr/>
          </p:nvSpPr>
          <p:spPr>
            <a:xfrm>
              <a:off x="27565" y="1283484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kern="1200" dirty="0" smtClean="0"/>
                <a:t>3. </a:t>
              </a:r>
              <a:r>
                <a:rPr lang="ko-KR" altLang="en-US" sz="1800" kern="1200" dirty="0" smtClean="0"/>
                <a:t>다운로드 페이지 </a:t>
              </a:r>
              <a:r>
                <a:rPr lang="en-US" altLang="ko-KR" sz="1800" kern="1200" dirty="0" smtClean="0"/>
                <a:t>( </a:t>
              </a:r>
              <a:r>
                <a:rPr lang="ko-KR" altLang="en-US" sz="1800" kern="1200" dirty="0" smtClean="0"/>
                <a:t>교수용</a:t>
              </a:r>
              <a:r>
                <a:rPr lang="en-US" altLang="ko-KR" sz="1800" kern="1200" dirty="0" smtClean="0"/>
                <a:t>, </a:t>
              </a:r>
              <a:r>
                <a:rPr lang="ko-KR" altLang="en-US" sz="1800" kern="1200" dirty="0" smtClean="0"/>
                <a:t>학생용 </a:t>
              </a:r>
              <a:r>
                <a:rPr lang="en-US" altLang="ko-KR" sz="1800" kern="1200" dirty="0" smtClean="0"/>
                <a:t>) (</a:t>
              </a:r>
              <a:r>
                <a:rPr lang="ko-KR" altLang="en-US" sz="1800" kern="1200" dirty="0" err="1" smtClean="0"/>
                <a:t>진행중</a:t>
              </a:r>
              <a:r>
                <a:rPr lang="en-US" altLang="ko-KR" sz="1800" kern="1200" dirty="0" smtClean="0"/>
                <a:t>)</a:t>
              </a:r>
              <a:endParaRPr lang="ko-KR" altLang="en-US" sz="1800" kern="1200" dirty="0"/>
            </a:p>
          </p:txBody>
        </p:sp>
      </p:grpSp>
      <p:sp>
        <p:nvSpPr>
          <p:cNvPr id="22" name="십자형 21"/>
          <p:cNvSpPr/>
          <p:nvPr/>
        </p:nvSpPr>
        <p:spPr>
          <a:xfrm>
            <a:off x="853065" y="6057729"/>
            <a:ext cx="553313" cy="473703"/>
          </a:xfrm>
          <a:prstGeom prst="plu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585528" y="6002386"/>
            <a:ext cx="6717281" cy="564671"/>
            <a:chOff x="0" y="1872430"/>
            <a:chExt cx="7492999" cy="56467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0" y="1872430"/>
              <a:ext cx="7492999" cy="5646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4"/>
            <p:cNvSpPr/>
            <p:nvPr/>
          </p:nvSpPr>
          <p:spPr>
            <a:xfrm>
              <a:off x="27565" y="1899995"/>
              <a:ext cx="7437869" cy="509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kern="1200" dirty="0" smtClean="0"/>
                <a:t>DB </a:t>
              </a:r>
              <a:r>
                <a:rPr lang="ko-KR" altLang="en-US" sz="1800" kern="1200" dirty="0" smtClean="0"/>
                <a:t>설계</a:t>
              </a:r>
              <a:endParaRPr lang="ko-KR" altLang="en-US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254</Words>
  <Application>Microsoft Macintosh PowerPoint</Application>
  <PresentationFormat>화면 슬라이드 쇼(4:3)</PresentationFormat>
  <Paragraphs>35</Paragraphs>
  <Slides>6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새로운 강의 방식</vt:lpstr>
      <vt:lpstr>슬라이드 2</vt:lpstr>
      <vt:lpstr>슬라이드 3</vt:lpstr>
      <vt:lpstr>슬라이드 4</vt:lpstr>
      <vt:lpstr>슬라이드 5</vt:lpstr>
      <vt:lpstr>슬라이드 6</vt:lpstr>
    </vt:vector>
  </TitlesOfParts>
  <Company>yukult400@gmail.com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송 태웅</dc:creator>
  <cp:lastModifiedBy>Shin</cp:lastModifiedBy>
  <cp:revision>48</cp:revision>
  <dcterms:created xsi:type="dcterms:W3CDTF">2013-04-02T03:12:15Z</dcterms:created>
  <dcterms:modified xsi:type="dcterms:W3CDTF">2013-04-05T10:12:04Z</dcterms:modified>
</cp:coreProperties>
</file>