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0" r:id="rId4"/>
    <p:sldId id="261" r:id="rId5"/>
    <p:sldId id="262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51" autoAdjust="0"/>
  </p:normalViewPr>
  <p:slideViewPr>
    <p:cSldViewPr snapToGrid="0" snapToObjects="1">
      <p:cViewPr varScale="1">
        <p:scale>
          <a:sx n="67" d="100"/>
          <a:sy n="67" d="100"/>
        </p:scale>
        <p:origin x="-17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26336-C318-404C-8C50-EA5DE65ECE8B}" type="datetimeFigureOut">
              <a:rPr lang="ko-KR" altLang="en-US" smtClean="0"/>
              <a:t>13. 4. 12.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317F6-3663-42FA-B420-F1CF1FE4E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616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저번 주에는 저희가 임의로 양식을 설정해서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틀에 맞춘 </a:t>
            </a:r>
            <a:r>
              <a:rPr lang="en-US" altLang="ko-KR" dirty="0" smtClean="0"/>
              <a:t>PDF</a:t>
            </a:r>
            <a:r>
              <a:rPr lang="ko-KR" altLang="en-US" dirty="0" smtClean="0"/>
              <a:t>를</a:t>
            </a:r>
            <a:r>
              <a:rPr lang="ko-KR" altLang="en-US" baseline="0" dirty="0" smtClean="0"/>
              <a:t> 마인드맵으로 변환하는 알고리즘을 구현했었습니다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이번에는 기존의 양식이 전제되지 않은 </a:t>
            </a:r>
            <a:r>
              <a:rPr lang="en-US" altLang="ko-KR" baseline="0" dirty="0" smtClean="0"/>
              <a:t>PDF(</a:t>
            </a:r>
            <a:r>
              <a:rPr lang="ko-KR" altLang="en-US" baseline="0" dirty="0" smtClean="0"/>
              <a:t>원래 교수님께서 만드셨던 </a:t>
            </a:r>
            <a:r>
              <a:rPr lang="en-US" altLang="ko-KR" baseline="0" dirty="0" smtClean="0"/>
              <a:t>PDF)</a:t>
            </a:r>
            <a:r>
              <a:rPr lang="ko-KR" altLang="en-US" baseline="0" dirty="0" smtClean="0"/>
              <a:t>를 마인드맵으로 변경하는 솔루션을 구현하였습니다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 다음에 통신부분에서는 교수 프로그램과 학생 프로그램이 채팅이 가능한 정도까지 구현하였는데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실질적으로 실시간 질문을 위해</a:t>
            </a:r>
            <a:endParaRPr lang="en-US" altLang="ko-KR" baseline="0" dirty="0" smtClean="0"/>
          </a:p>
          <a:p>
            <a:r>
              <a:rPr lang="ko-KR" altLang="en-US" baseline="0" dirty="0" smtClean="0"/>
              <a:t>통신이 가능한 상태로 구현하였습니다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317F6-3663-42FA-B420-F1CF1FE4E3AA}" type="slidenum">
              <a:rPr lang="ko-KR" altLang="en-US" smtClean="0"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저번에도 강의자료 공유를 위한 사이트를 구성했었는데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이번에는 디자이너와 함께 사용자 </a:t>
            </a:r>
            <a:r>
              <a:rPr lang="en-US" altLang="ko-KR" dirty="0" smtClean="0"/>
              <a:t>UX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를 고려해가면서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새롭게 구성한</a:t>
            </a:r>
            <a:endParaRPr lang="en-US" altLang="ko-KR" dirty="0" smtClean="0"/>
          </a:p>
          <a:p>
            <a:r>
              <a:rPr lang="ko-KR" altLang="en-US" dirty="0" err="1" smtClean="0"/>
              <a:t>웹페이지</a:t>
            </a:r>
            <a:r>
              <a:rPr lang="en-US" altLang="ko-KR" baseline="0" dirty="0" smtClean="0"/>
              <a:t> 2</a:t>
            </a:r>
            <a:r>
              <a:rPr lang="ko-KR" altLang="en-US" baseline="0" dirty="0" err="1" smtClean="0"/>
              <a:t>차버전이</a:t>
            </a:r>
            <a:r>
              <a:rPr lang="ko-KR" altLang="en-US" baseline="0" dirty="0" smtClean="0"/>
              <a:t> 나왔습니다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이따가 시현하겠습니다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앞으로도 디자이너와 소통하면서 교수나 학생이 </a:t>
            </a:r>
            <a:r>
              <a:rPr lang="en-US" altLang="ko-KR" baseline="0" dirty="0" smtClean="0"/>
              <a:t>PT</a:t>
            </a:r>
            <a:r>
              <a:rPr lang="ko-KR" altLang="en-US" baseline="0" dirty="0" smtClean="0"/>
              <a:t>를 공유하고 공동작업하기 쉬운 사이트를 만들기 위해 반복적으로 수정할 예정입니다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마지막으로 이민석 교수님과 공개 소프트웨어 개발지원사업을 준비하고 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317F6-3663-42FA-B420-F1CF1FE4E3AA}" type="slidenum">
              <a:rPr lang="ko-KR" altLang="en-US" smtClean="0"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이건 그냥 읽어</a:t>
            </a:r>
            <a:r>
              <a:rPr lang="en-US" altLang="ko-KR" dirty="0" smtClean="0"/>
              <a:t>~~!!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317F6-3663-42FA-B420-F1CF1FE4E3AA}" type="slidenum">
              <a:rPr lang="ko-KR" altLang="en-US" smtClean="0"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7F-ADE4-6943-BDCD-DF41064A2DA3}" type="datetimeFigureOut">
              <a:rPr lang="en-US" smtClean="0"/>
              <a:pPr/>
              <a:t>13. 4. 12.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8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7F-ADE4-6943-BDCD-DF41064A2DA3}" type="datetimeFigureOut">
              <a:rPr lang="en-US" smtClean="0"/>
              <a:pPr/>
              <a:t>13. 4. 12.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2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7F-ADE4-6943-BDCD-DF41064A2DA3}" type="datetimeFigureOut">
              <a:rPr lang="en-US" smtClean="0"/>
              <a:pPr/>
              <a:t>13. 4. 12.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8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7F-ADE4-6943-BDCD-DF41064A2DA3}" type="datetimeFigureOut">
              <a:rPr lang="en-US" smtClean="0"/>
              <a:pPr/>
              <a:t>13. 4. 12.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0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7F-ADE4-6943-BDCD-DF41064A2DA3}" type="datetimeFigureOut">
              <a:rPr lang="en-US" smtClean="0"/>
              <a:pPr/>
              <a:t>13. 4. 12.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36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7F-ADE4-6943-BDCD-DF41064A2DA3}" type="datetimeFigureOut">
              <a:rPr lang="en-US" smtClean="0"/>
              <a:pPr/>
              <a:t>13. 4. 12.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8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7F-ADE4-6943-BDCD-DF41064A2DA3}" type="datetimeFigureOut">
              <a:rPr lang="en-US" smtClean="0"/>
              <a:pPr/>
              <a:t>13. 4. 12.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6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7F-ADE4-6943-BDCD-DF41064A2DA3}" type="datetimeFigureOut">
              <a:rPr lang="en-US" smtClean="0"/>
              <a:pPr/>
              <a:t>13. 4. 12.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7F-ADE4-6943-BDCD-DF41064A2DA3}" type="datetimeFigureOut">
              <a:rPr lang="en-US" smtClean="0"/>
              <a:pPr/>
              <a:t>13. 4. 12.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1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7F-ADE4-6943-BDCD-DF41064A2DA3}" type="datetimeFigureOut">
              <a:rPr lang="en-US" smtClean="0"/>
              <a:pPr/>
              <a:t>13. 4. 12.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6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7F-ADE4-6943-BDCD-DF41064A2DA3}" type="datetimeFigureOut">
              <a:rPr lang="en-US" smtClean="0"/>
              <a:pPr/>
              <a:t>13. 4. 12.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4587F-ADE4-6943-BDCD-DF41064A2DA3}" type="datetimeFigureOut">
              <a:rPr lang="en-US" smtClean="0"/>
              <a:pPr/>
              <a:t>13. 4. 12.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1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://treeze.github.com/Treez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631" y="3731854"/>
            <a:ext cx="7772400" cy="1336535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accent4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스마트 강의 도우미 </a:t>
            </a:r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Tool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pic>
        <p:nvPicPr>
          <p:cNvPr id="6" name="Picture 5" descr="556306_416407068427344_1426404201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14" y="1112888"/>
            <a:ext cx="2274744" cy="2274744"/>
          </a:xfrm>
          <a:prstGeom prst="rect">
            <a:avLst/>
          </a:prstGeom>
        </p:spPr>
      </p:pic>
      <p:pic>
        <p:nvPicPr>
          <p:cNvPr id="7" name="Picture 6" descr="공부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988" y="1465905"/>
            <a:ext cx="2919546" cy="19217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625" y="6483685"/>
            <a:ext cx="6347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Copyright © </a:t>
            </a: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2013, Embedded System Lab  , </a:t>
            </a:r>
            <a:r>
              <a:rPr lang="en-US" sz="1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Hansung</a:t>
            </a: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University , All </a:t>
            </a:r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rights reserved</a:t>
            </a: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맑은고딕"/>
              <a:cs typeface="맑은고딕"/>
            </a:endParaRPr>
          </a:p>
        </p:txBody>
      </p:sp>
      <p:pic>
        <p:nvPicPr>
          <p:cNvPr id="9" name="Picture 8" descr="hansu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64" y="6305353"/>
            <a:ext cx="1078920" cy="420596"/>
          </a:xfrm>
          <a:prstGeom prst="rect">
            <a:avLst/>
          </a:prstGeom>
        </p:spPr>
      </p:pic>
      <p:sp>
        <p:nvSpPr>
          <p:cNvPr id="10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pic>
        <p:nvPicPr>
          <p:cNvPr id="16" name="Picture 15" descr="black-37412_64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488" y="3671342"/>
            <a:ext cx="1171461" cy="11128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87614" y="5068389"/>
            <a:ext cx="666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지도교수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이민석 교수님</a:t>
            </a:r>
            <a:endParaRPr lang="en-US" altLang="ko-KR" sz="2000" dirty="0" smtClean="0"/>
          </a:p>
          <a:p>
            <a:r>
              <a:rPr lang="ko-KR" altLang="en-US" sz="2000" dirty="0" err="1" smtClean="0"/>
              <a:t>포니즈</a:t>
            </a:r>
            <a:r>
              <a:rPr lang="ko-KR" altLang="en-US" sz="2000" dirty="0" smtClean="0"/>
              <a:t> 팀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송태웅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신승진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장영창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김미림</a:t>
            </a:r>
            <a:r>
              <a:rPr lang="en-US" altLang="ko-KR" sz="2000" dirty="0" smtClean="0"/>
              <a:t>, </a:t>
            </a:r>
            <a:r>
              <a:rPr lang="en-US" altLang="ko-KR" sz="2000" dirty="0" smtClean="0"/>
              <a:t>+</a:t>
            </a:r>
            <a:r>
              <a:rPr lang="ko-KR" altLang="en-US" sz="2000" dirty="0" smtClean="0"/>
              <a:t>신건영</a:t>
            </a:r>
            <a:r>
              <a:rPr lang="en-US" altLang="ko-KR" sz="2000" dirty="0" smtClean="0">
                <a:solidFill>
                  <a:srgbClr val="FF0000"/>
                </a:solidFill>
              </a:rPr>
              <a:t>(3</a:t>
            </a:r>
            <a:r>
              <a:rPr lang="ko-KR" altLang="en-US" sz="2000" dirty="0" smtClean="0">
                <a:solidFill>
                  <a:srgbClr val="FF0000"/>
                </a:solidFill>
              </a:rPr>
              <a:t>학년</a:t>
            </a:r>
            <a:r>
              <a:rPr lang="en-US" altLang="ko-KR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8137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24080" y="6444247"/>
            <a:ext cx="6309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Embedded </a:t>
            </a:r>
            <a:r>
              <a:rPr lang="en-US" altLang="ko-KR" sz="1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System Lab</a:t>
            </a:r>
            <a:r>
              <a:rPr lang="en-US" altLang="ko-KR" sz="10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Hansung University </a:t>
            </a:r>
            <a:endParaRPr kumimoji="0" lang="en-US" altLang="ko-KR" sz="1000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6" descr="hansu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64" y="6265669"/>
            <a:ext cx="1078920" cy="4205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4944" y="827199"/>
            <a:ext cx="67836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 smtClean="0">
                <a:solidFill>
                  <a:schemeClr val="accent2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진행 사항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081" y="2026496"/>
            <a:ext cx="93665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000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변환알고리즘 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: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 기존의 양식이 없는 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PDF -&gt; 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마인드맵으로 변경하는 알고리즘 완성</a:t>
            </a:r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pPr marL="342900" indent="-342900">
              <a:buAutoNum type="arabicPeriod"/>
            </a:pPr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pPr marL="342900" indent="-342900">
              <a:buAutoNum type="arabicPeriod" startAt="2"/>
            </a:pPr>
            <a:r>
              <a:rPr lang="ko-KR" altLang="en-US" sz="3000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통신부분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: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 교수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서버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)-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학생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클라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)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로 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1:n 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으로 채팅 가능한 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java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프로그램 완성</a:t>
            </a:r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pPr marL="342900" indent="-342900">
              <a:buAutoNum type="arabicPeriod" startAt="2"/>
            </a:pPr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pPr marL="342900" indent="-342900">
              <a:buAutoNum type="arabicPeriod" startAt="2"/>
            </a:pPr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3943317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24080" y="6444247"/>
            <a:ext cx="6309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Embedded </a:t>
            </a:r>
            <a:r>
              <a:rPr lang="en-US" altLang="ko-KR" sz="1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System Lab</a:t>
            </a:r>
            <a:r>
              <a:rPr lang="en-US" altLang="ko-KR" sz="10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Hansung University </a:t>
            </a:r>
            <a:endParaRPr kumimoji="0" lang="en-US" altLang="ko-KR" sz="1000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6" descr="hansu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64" y="6265669"/>
            <a:ext cx="1078920" cy="4205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4944" y="827199"/>
            <a:ext cx="67836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 smtClean="0">
                <a:solidFill>
                  <a:schemeClr val="accent2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진행 사항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2233" y="2431795"/>
            <a:ext cx="54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081" y="2026496"/>
            <a:ext cx="93665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3.</a:t>
            </a:r>
            <a:r>
              <a:rPr lang="ko-KR" altLang="en-US" sz="3000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 웹 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: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 강의자료 공유하는 사이트 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2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차 수정 버전 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 </a:t>
            </a:r>
          </a:p>
          <a:p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         (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디자이너와 소통하면서 다음 버전 제작 예정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)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 </a:t>
            </a:r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pPr marL="342900" indent="-342900">
              <a:buAutoNum type="arabicPeriod" startAt="2"/>
            </a:pPr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4.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 지식경제부 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- 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공개 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SW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 개발지원사업 준비 </a:t>
            </a:r>
            <a:r>
              <a:rPr lang="ko-KR" altLang="en-US" sz="3000" b="1" dirty="0" err="1" smtClean="0">
                <a:latin typeface="나눔고딕"/>
                <a:ea typeface="나눔고딕"/>
                <a:cs typeface="나눔고딕"/>
              </a:rPr>
              <a:t>진행중</a:t>
            </a:r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221377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24080" y="6444247"/>
            <a:ext cx="6309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Embedded </a:t>
            </a:r>
            <a:r>
              <a:rPr lang="en-US" altLang="ko-KR" sz="1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System Lab</a:t>
            </a:r>
            <a:r>
              <a:rPr lang="en-US" altLang="ko-KR" sz="10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Hansung University </a:t>
            </a:r>
            <a:endParaRPr kumimoji="0" lang="en-US" altLang="ko-KR" sz="1000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6" descr="hansu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64" y="6265669"/>
            <a:ext cx="1078920" cy="4205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89143" y="439158"/>
            <a:ext cx="67836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 smtClean="0">
                <a:solidFill>
                  <a:schemeClr val="accent2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웹사이트 시현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56197" y="3316599"/>
            <a:ext cx="54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http://</a:t>
            </a:r>
            <a:r>
              <a:rPr lang="en-US" dirty="0" err="1" smtClean="0">
                <a:hlinkClick r:id="rId3"/>
              </a:rPr>
              <a:t>treeze.github.com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Treeze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72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24080" y="6444247"/>
            <a:ext cx="6309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Embedded </a:t>
            </a:r>
            <a:r>
              <a:rPr lang="en-US" altLang="ko-KR" sz="1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System Lab</a:t>
            </a:r>
            <a:r>
              <a:rPr lang="en-US" altLang="ko-KR" sz="10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Hansung University </a:t>
            </a:r>
            <a:endParaRPr kumimoji="0" lang="en-US" altLang="ko-KR" sz="1000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6" descr="hansu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64" y="6265669"/>
            <a:ext cx="1078920" cy="4205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07791" y="2877560"/>
            <a:ext cx="67836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 smtClean="0">
                <a:solidFill>
                  <a:schemeClr val="accent2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진행 사항데모 시현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95696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24080" y="6444247"/>
            <a:ext cx="6309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Embedded </a:t>
            </a:r>
            <a:r>
              <a:rPr lang="en-US" altLang="ko-KR" sz="1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System Lab</a:t>
            </a:r>
            <a:r>
              <a:rPr lang="en-US" altLang="ko-KR" sz="10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Hansung University </a:t>
            </a:r>
            <a:endParaRPr kumimoji="0" lang="en-US" altLang="ko-KR" sz="1000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6" descr="hansu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64" y="6265669"/>
            <a:ext cx="1078920" cy="4205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4944" y="827199"/>
            <a:ext cx="67836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 smtClean="0">
                <a:solidFill>
                  <a:schemeClr val="accent2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앞으로 계획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2233" y="2431795"/>
            <a:ext cx="54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081" y="2026496"/>
            <a:ext cx="93665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로컬프로그램 기능설계 마무리 </a:t>
            </a:r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pPr marL="514350" indent="-514350"/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     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슬라이드 쇼 기능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, 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실시간 질문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, 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강의 진행 안내</a:t>
            </a:r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pPr marL="514350" indent="-514350"/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     </a:t>
            </a:r>
            <a:r>
              <a:rPr lang="ko-KR" altLang="en-US" sz="3000" b="1" dirty="0" err="1" smtClean="0">
                <a:latin typeface="나눔고딕"/>
                <a:ea typeface="나눔고딕"/>
                <a:cs typeface="나눔고딕"/>
              </a:rPr>
              <a:t>네비게이션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 기능까지 구현 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(4/19</a:t>
            </a:r>
            <a:r>
              <a:rPr lang="ko-KR" altLang="en-US" sz="3000" b="1" dirty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데모버전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)</a:t>
            </a:r>
          </a:p>
          <a:p>
            <a:pPr marL="514350" indent="-514350">
              <a:buAutoNum type="arabicPeriod"/>
            </a:pPr>
            <a:endParaRPr lang="en-US" altLang="ko-KR" sz="3000" b="1" dirty="0">
              <a:latin typeface="나눔고딕"/>
              <a:ea typeface="나눔고딕"/>
              <a:cs typeface="나눔고딕"/>
            </a:endParaRPr>
          </a:p>
          <a:p>
            <a:pPr marL="514350" indent="-514350"/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2. 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웹 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–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 강의자료공유사이트 설계 및 수정작업</a:t>
            </a:r>
            <a:r>
              <a:rPr lang="ko-KR" altLang="ko-KR" sz="3000" b="1" dirty="0">
                <a:latin typeface="나눔고딕"/>
                <a:ea typeface="나눔고딕"/>
                <a:cs typeface="나눔고딕"/>
              </a:rPr>
              <a:t> </a:t>
            </a:r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r>
              <a:rPr lang="ko-KR" altLang="en-US" sz="3000" b="1" dirty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          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디자이너와 반복적인 수정작업 예정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)</a:t>
            </a:r>
          </a:p>
          <a:p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r>
              <a:rPr lang="ko-KR" altLang="ko-KR" sz="3000" b="1" dirty="0" smtClean="0">
                <a:latin typeface="나눔고딕"/>
                <a:ea typeface="나눔고딕"/>
                <a:cs typeface="나눔고딕"/>
              </a:rPr>
              <a:t>3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.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 지식경제부 공개 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SW 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개발지원사업 지원</a:t>
            </a:r>
          </a:p>
        </p:txBody>
      </p:sp>
    </p:spTree>
    <p:extLst>
      <p:ext uri="{BB962C8B-B14F-4D97-AF65-F5344CB8AC3E}">
        <p14:creationId xmlns:p14="http://schemas.microsoft.com/office/powerpoint/2010/main" val="2007171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305</Words>
  <Application>Microsoft Macintosh PowerPoint</Application>
  <PresentationFormat>On-screen Show (4:3)</PresentationFormat>
  <Paragraphs>46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스마트 강의 도우미 Tool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yukult400@gmail.com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 강의 도우미 Tool</dc:title>
  <dc:creator>송 태웅</dc:creator>
  <cp:lastModifiedBy>송 태웅</cp:lastModifiedBy>
  <cp:revision>15</cp:revision>
  <dcterms:created xsi:type="dcterms:W3CDTF">2013-04-09T05:02:05Z</dcterms:created>
  <dcterms:modified xsi:type="dcterms:W3CDTF">2013-04-12T09:08:25Z</dcterms:modified>
</cp:coreProperties>
</file>