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1" autoAdjust="0"/>
  </p:normalViewPr>
  <p:slideViewPr>
    <p:cSldViewPr snapToGrid="0" snapToObjects="1">
      <p:cViewPr varScale="1">
        <p:scale>
          <a:sx n="81" d="100"/>
          <a:sy n="81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6336-C318-404C-8C50-EA5DE65ECE8B}" type="datetimeFigureOut">
              <a:rPr lang="ko-KR" altLang="en-US" smtClean="0"/>
              <a:t>13. 4. 16.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17F6-3663-42FA-B420-F1CF1FE4E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저번에도 강의자료 공유를 위한 사이트를 구성했었는데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디자이너와 함께 사용자 </a:t>
            </a:r>
            <a:r>
              <a:rPr lang="en-US" altLang="ko-KR" dirty="0" smtClean="0"/>
              <a:t>UX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고려해가면서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새롭게 구성한</a:t>
            </a:r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en-US" altLang="ko-KR" baseline="0" dirty="0" smtClean="0"/>
              <a:t> 2</a:t>
            </a:r>
            <a:r>
              <a:rPr lang="ko-KR" altLang="en-US" baseline="0" dirty="0" err="1" smtClean="0"/>
              <a:t>차버전이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이따가 시현하겠습니다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앞으로도 디자이너와 소통하면서 교수나 학생이 </a:t>
            </a:r>
            <a:r>
              <a:rPr lang="en-US" altLang="ko-KR" baseline="0" dirty="0" smtClean="0"/>
              <a:t>PT</a:t>
            </a:r>
            <a:r>
              <a:rPr lang="ko-KR" altLang="en-US" baseline="0" dirty="0" smtClean="0"/>
              <a:t>를 공유하고 공동작업하기 쉬운 사이트를 만들기 위해 반복적으로 수정할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이민석 교수님과 공개 소프트웨어 개발지원사업을 준비하고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이건 그냥 읽어</a:t>
            </a:r>
            <a:r>
              <a:rPr lang="en-US" altLang="ko-KR" dirty="0" smtClean="0"/>
              <a:t>~~!!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587F-ADE4-6943-BDCD-DF41064A2DA3}" type="datetimeFigureOut">
              <a:rPr lang="en-US" smtClean="0"/>
              <a:pPr/>
              <a:t>13. 4. 16.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113.198.84.74:8080/treeze/img/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treeze.github.com/Treez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1" y="3731854"/>
            <a:ext cx="7772400" cy="133653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Tool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" name="Picture 5" descr="556306_416407068427344_142640420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4" y="1112888"/>
            <a:ext cx="2274744" cy="2274744"/>
          </a:xfrm>
          <a:prstGeom prst="rect">
            <a:avLst/>
          </a:prstGeom>
        </p:spPr>
      </p:pic>
      <p:pic>
        <p:nvPicPr>
          <p:cNvPr id="7" name="Picture 6" descr="공부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8" y="1465905"/>
            <a:ext cx="2919546" cy="1921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2013, Embedded System Lab  , 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Hansung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 , All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rights reserved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맑은고딕"/>
              <a:cs typeface="맑은고딕"/>
            </a:endParaRPr>
          </a:p>
        </p:txBody>
      </p:sp>
      <p:pic>
        <p:nvPicPr>
          <p:cNvPr id="9" name="Picture 8" descr="hans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sp>
        <p:nvSpPr>
          <p:cNvPr id="10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" name="Picture 15" descr="black-37412_6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88" y="3671342"/>
            <a:ext cx="1171461" cy="111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7614" y="5068389"/>
            <a:ext cx="666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지도교수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이민석 교수님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포니즈</a:t>
            </a:r>
            <a:r>
              <a:rPr lang="ko-KR" altLang="en-US" sz="2000" dirty="0" smtClean="0"/>
              <a:t> 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송태웅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신승진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장영창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김미림</a:t>
            </a:r>
            <a:r>
              <a:rPr lang="en-US" altLang="ko-KR" sz="2000" dirty="0" smtClean="0"/>
              <a:t>, +</a:t>
            </a:r>
            <a:r>
              <a:rPr lang="ko-KR" altLang="en-US" sz="2000" dirty="0" smtClean="0"/>
              <a:t>신건영</a:t>
            </a:r>
            <a:r>
              <a:rPr lang="en-US" altLang="ko-KR" sz="2000" dirty="0" smtClean="0">
                <a:solidFill>
                  <a:srgbClr val="FF0000"/>
                </a:solidFill>
              </a:rPr>
              <a:t>(3</a:t>
            </a:r>
            <a:r>
              <a:rPr lang="ko-KR" altLang="en-US" sz="2000" dirty="0" smtClean="0">
                <a:solidFill>
                  <a:srgbClr val="FF0000"/>
                </a:solidFill>
              </a:rPr>
              <a:t>학년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13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로컬프로그램 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강의 슬라이드쇼 기능 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강의 진행에 따른 네비게이션 기능 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교수용 학생용 프로그램이 공유할 자료구조 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통신부분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 Spring Framework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기반으로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교수가 업로드할 내용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학생이 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다운로드할 내용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은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rest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통신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2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ex. 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</a:rPr>
              <a:t>http://113.198.84.74:8080/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</a:rPr>
              <a:t>treeze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</a:rPr>
              <a:t>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</a:rPr>
              <a:t>img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</a:rPr>
              <a:t>/1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4331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통신부분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 Spring Framework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기반으로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   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교수가 업로드할 내용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    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학생이 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다운로드할 내용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은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rest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통신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                           </a:t>
            </a:r>
            <a:r>
              <a:rPr lang="ko-KR" altLang="ko-KR" sz="2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ex. 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http://113.198.84.74:8080/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  <a:hlinkClick r:id="rId4"/>
              </a:rPr>
              <a:t>treeze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  <a:hlinkClick r:id="rId4"/>
              </a:rPr>
              <a:t>img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/1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마인드맵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이미지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강의진행정보등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데이터 송수신을 위한 세팅완료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85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2233" y="2431795"/>
            <a:ext cx="5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웹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강의자료 공유하는 사이트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차 수정 버전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</a:t>
            </a: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22137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9143" y="43915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웹사이트 시현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6197" y="3316599"/>
            <a:ext cx="5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treeze.github.com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Treeze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7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7791" y="2877560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진행 사항데모 시현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569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앞으로 계획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2233" y="2431795"/>
            <a:ext cx="5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81" y="2026496"/>
            <a:ext cx="9366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로컬프로그램 기능설계 마무리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514350" indent="-51435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슬라이드 쇼 기능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실시간 질문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강의 진행 안내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514350" indent="-51435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네비게이션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기능까지 구현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(4/19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데모버전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pPr marL="514350" indent="-51435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웹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–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강의자료공유사이트 설계 및 수정작업</a:t>
            </a:r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디자이너와 반복적인 수정작업 예정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717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414</Words>
  <Application>Microsoft Macintosh PowerPoint</Application>
  <PresentationFormat>On-screen Show (4:3)</PresentationFormat>
  <Paragraphs>69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스마트 강의 도우미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강의 도우미 Tool</dc:title>
  <dc:creator>송 태웅</dc:creator>
  <cp:lastModifiedBy>송 태웅</cp:lastModifiedBy>
  <cp:revision>20</cp:revision>
  <dcterms:created xsi:type="dcterms:W3CDTF">2013-04-09T05:02:05Z</dcterms:created>
  <dcterms:modified xsi:type="dcterms:W3CDTF">2013-04-16T07:36:47Z</dcterms:modified>
</cp:coreProperties>
</file>