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65" r:id="rId4"/>
    <p:sldId id="292" r:id="rId5"/>
    <p:sldId id="293" r:id="rId6"/>
    <p:sldId id="294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88" autoAdjust="0"/>
  </p:normalViewPr>
  <p:slideViewPr>
    <p:cSldViewPr snapToGrid="0" snapToObjects="1">
      <p:cViewPr>
        <p:scale>
          <a:sx n="100" d="100"/>
          <a:sy n="100" d="100"/>
        </p:scale>
        <p:origin x="-193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759B2E-C9B9-4EF1-81B6-66B7D3C2ABF5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DB0D3A96-E33C-4EDC-9DFD-39C4B870387C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학생</a:t>
          </a:r>
          <a:r>
            <a:rPr lang="en-US" altLang="ko-KR" sz="2000" dirty="0" smtClean="0"/>
            <a:t>pc</a:t>
          </a:r>
          <a:r>
            <a:rPr lang="ko-KR" altLang="en-US" sz="2000" dirty="0" smtClean="0"/>
            <a:t>에서 </a:t>
          </a:r>
          <a:r>
            <a:rPr lang="en-US" altLang="ko-KR" sz="2000" dirty="0" smtClean="0"/>
            <a:t>URL(</a:t>
          </a:r>
          <a:r>
            <a:rPr lang="ko-KR" altLang="en-US" sz="2000" dirty="0" smtClean="0"/>
            <a:t>서버 데이터</a:t>
          </a:r>
          <a:r>
            <a:rPr lang="en-US" altLang="ko-KR" sz="2000" dirty="0" smtClean="0"/>
            <a:t>)</a:t>
          </a:r>
          <a:r>
            <a:rPr lang="ko-KR" altLang="en-US" sz="2000" dirty="0" smtClean="0"/>
            <a:t>로  마인드맵 수신</a:t>
          </a:r>
          <a:endParaRPr lang="ko-KR" altLang="en-US" sz="2000" dirty="0"/>
        </a:p>
      </dgm:t>
    </dgm:pt>
    <dgm:pt modelId="{7CB38175-366B-41BA-8264-F180BDD8DDC4}" type="parTrans" cxnId="{EF004E23-40B2-483A-9032-338AA3D5F7B2}">
      <dgm:prSet/>
      <dgm:spPr/>
      <dgm:t>
        <a:bodyPr/>
        <a:lstStyle/>
        <a:p>
          <a:pPr latinLnBrk="1"/>
          <a:endParaRPr lang="ko-KR" altLang="en-US"/>
        </a:p>
      </dgm:t>
    </dgm:pt>
    <dgm:pt modelId="{760E71B7-2514-4C64-A7DC-1F35AA92EE7B}" type="sibTrans" cxnId="{EF004E23-40B2-483A-9032-338AA3D5F7B2}">
      <dgm:prSet/>
      <dgm:spPr/>
      <dgm:t>
        <a:bodyPr/>
        <a:lstStyle/>
        <a:p>
          <a:pPr latinLnBrk="1"/>
          <a:endParaRPr lang="ko-KR" altLang="en-US"/>
        </a:p>
      </dgm:t>
    </dgm:pt>
    <dgm:pt modelId="{2B2488A7-4DD2-4814-8EAC-28616F31D028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웹 사이트</a:t>
          </a:r>
          <a:endParaRPr lang="ko-KR" altLang="en-US" sz="2000" dirty="0"/>
        </a:p>
      </dgm:t>
    </dgm:pt>
    <dgm:pt modelId="{CCFE7416-AAE8-474D-8B9E-D926C0B3598E}" type="parTrans" cxnId="{72773F69-D0E8-41C7-B939-4C146EB2B281}">
      <dgm:prSet/>
      <dgm:spPr/>
      <dgm:t>
        <a:bodyPr/>
        <a:lstStyle/>
        <a:p>
          <a:pPr latinLnBrk="1"/>
          <a:endParaRPr lang="ko-KR" altLang="en-US"/>
        </a:p>
      </dgm:t>
    </dgm:pt>
    <dgm:pt modelId="{1138A13D-2D24-411E-838F-91289C1BDD6A}" type="sibTrans" cxnId="{72773F69-D0E8-41C7-B939-4C146EB2B281}">
      <dgm:prSet/>
      <dgm:spPr/>
      <dgm:t>
        <a:bodyPr/>
        <a:lstStyle/>
        <a:p>
          <a:pPr latinLnBrk="1"/>
          <a:endParaRPr lang="ko-KR" altLang="en-US"/>
        </a:p>
      </dgm:t>
    </dgm:pt>
    <dgm:pt modelId="{99B06810-EC82-4C29-A1CA-115000059842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소켓 통신하여</a:t>
          </a:r>
          <a:r>
            <a:rPr lang="ko-KR" altLang="en-US" sz="2200" dirty="0" smtClean="0"/>
            <a:t> </a:t>
          </a:r>
          <a:r>
            <a:rPr lang="ko-KR" altLang="en-US" sz="2200" dirty="0" err="1" smtClean="0"/>
            <a:t>네비게이션</a:t>
          </a:r>
          <a:r>
            <a:rPr lang="ko-KR" altLang="en-US" sz="2200" dirty="0" smtClean="0"/>
            <a:t> 구현</a:t>
          </a:r>
          <a:endParaRPr lang="ko-KR" altLang="en-US" sz="2200" dirty="0"/>
        </a:p>
      </dgm:t>
    </dgm:pt>
    <dgm:pt modelId="{941DC405-F2EB-4D9C-8236-80D0291E421C}" type="parTrans" cxnId="{B5358EA2-238F-41D4-B0ED-A912D728F6D9}">
      <dgm:prSet/>
      <dgm:spPr/>
      <dgm:t>
        <a:bodyPr/>
        <a:lstStyle/>
        <a:p>
          <a:pPr latinLnBrk="1"/>
          <a:endParaRPr lang="ko-KR" altLang="en-US"/>
        </a:p>
      </dgm:t>
    </dgm:pt>
    <dgm:pt modelId="{CD5B5862-6BF2-4EC7-95F1-78C4CFC84489}" type="sibTrans" cxnId="{B5358EA2-238F-41D4-B0ED-A912D728F6D9}">
      <dgm:prSet/>
      <dgm:spPr/>
      <dgm:t>
        <a:bodyPr/>
        <a:lstStyle/>
        <a:p>
          <a:pPr latinLnBrk="1"/>
          <a:endParaRPr lang="ko-KR" altLang="en-US"/>
        </a:p>
      </dgm:t>
    </dgm:pt>
    <dgm:pt modelId="{96E264F0-3ED3-44D4-B3C5-4BE2EF2BDB93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Server </a:t>
          </a:r>
          <a:r>
            <a:rPr lang="ko-KR" altLang="en-US" sz="2000" dirty="0" smtClean="0"/>
            <a:t>연동</a:t>
          </a:r>
          <a:endParaRPr lang="ko-KR" altLang="en-US" sz="2000" dirty="0"/>
        </a:p>
      </dgm:t>
    </dgm:pt>
    <dgm:pt modelId="{494E8995-3B69-409B-A7E7-07F07750FD2B}" type="parTrans" cxnId="{7F8B0D30-4E45-4778-B820-06AD955C378E}">
      <dgm:prSet/>
      <dgm:spPr/>
      <dgm:t>
        <a:bodyPr/>
        <a:lstStyle/>
        <a:p>
          <a:pPr latinLnBrk="1"/>
          <a:endParaRPr lang="ko-KR" altLang="en-US"/>
        </a:p>
      </dgm:t>
    </dgm:pt>
    <dgm:pt modelId="{D6BA76D5-B6A2-447C-BE68-CEAD33890D83}" type="sibTrans" cxnId="{7F8B0D30-4E45-4778-B820-06AD955C378E}">
      <dgm:prSet/>
      <dgm:spPr/>
      <dgm:t>
        <a:bodyPr/>
        <a:lstStyle/>
        <a:p>
          <a:pPr latinLnBrk="1"/>
          <a:endParaRPr lang="ko-KR" altLang="en-US"/>
        </a:p>
      </dgm:t>
    </dgm:pt>
    <dgm:pt modelId="{D67E37AC-C38A-4644-A2B6-86F8BF02134A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로컬 프로그램</a:t>
          </a:r>
          <a:endParaRPr lang="ko-KR" altLang="en-US" sz="2000" dirty="0"/>
        </a:p>
      </dgm:t>
    </dgm:pt>
    <dgm:pt modelId="{A2064D93-0FB4-4220-8EF8-C25157B722C4}" type="parTrans" cxnId="{72B428BC-23AD-42F9-983A-08366BB79F9A}">
      <dgm:prSet/>
      <dgm:spPr/>
      <dgm:t>
        <a:bodyPr/>
        <a:lstStyle/>
        <a:p>
          <a:pPr latinLnBrk="1"/>
          <a:endParaRPr lang="ko-KR" altLang="en-US"/>
        </a:p>
      </dgm:t>
    </dgm:pt>
    <dgm:pt modelId="{7F8DC92F-3570-4CEA-9C5B-B526B8A0041B}" type="sibTrans" cxnId="{72B428BC-23AD-42F9-983A-08366BB79F9A}">
      <dgm:prSet/>
      <dgm:spPr/>
      <dgm:t>
        <a:bodyPr/>
        <a:lstStyle/>
        <a:p>
          <a:pPr latinLnBrk="1"/>
          <a:endParaRPr lang="ko-KR" altLang="en-US"/>
        </a:p>
      </dgm:t>
    </dgm:pt>
    <dgm:pt modelId="{FDE1BB2C-19A5-C64A-8F32-46F1538A7FB4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학생</a:t>
          </a:r>
          <a:r>
            <a:rPr lang="en-US" altLang="ko-KR" sz="2000" dirty="0" smtClean="0"/>
            <a:t>pc</a:t>
          </a:r>
          <a:r>
            <a:rPr lang="ko-KR" altLang="en-US" sz="2000" dirty="0" smtClean="0"/>
            <a:t>에서 프레젠테이션 순서정보 수신 </a:t>
          </a:r>
          <a:endParaRPr lang="ko-KR" altLang="en-US" sz="2000" dirty="0"/>
        </a:p>
      </dgm:t>
    </dgm:pt>
    <dgm:pt modelId="{26BC02EE-CB0E-B043-9BBB-EEBC0DC24567}" type="parTrans" cxnId="{829C5479-AD3B-234B-8DC2-7D9E01DE2676}">
      <dgm:prSet/>
      <dgm:spPr/>
      <dgm:t>
        <a:bodyPr/>
        <a:lstStyle/>
        <a:p>
          <a:endParaRPr lang="en-US"/>
        </a:p>
      </dgm:t>
    </dgm:pt>
    <dgm:pt modelId="{E25CEC18-CD89-D644-8B06-351CB44AAC09}" type="sibTrans" cxnId="{829C5479-AD3B-234B-8DC2-7D9E01DE2676}">
      <dgm:prSet/>
      <dgm:spPr/>
      <dgm:t>
        <a:bodyPr/>
        <a:lstStyle/>
        <a:p>
          <a:endParaRPr lang="en-US"/>
        </a:p>
      </dgm:t>
    </dgm:pt>
    <dgm:pt modelId="{25782AFB-0087-4995-B077-61145F603135}">
      <dgm:prSet phldrT="[텍스트]" custT="1"/>
      <dgm:spPr/>
      <dgm:t>
        <a:bodyPr/>
        <a:lstStyle/>
        <a:p>
          <a:pPr latinLnBrk="1"/>
          <a:r>
            <a:rPr lang="ko-KR" altLang="en-US" sz="2000" smtClean="0"/>
            <a:t>안드로이드 </a:t>
          </a:r>
          <a:r>
            <a:rPr lang="en-US" altLang="ko-KR" sz="2000" dirty="0" smtClean="0"/>
            <a:t>APP </a:t>
          </a:r>
          <a:endParaRPr lang="ko-KR" altLang="en-US" sz="2000" dirty="0"/>
        </a:p>
      </dgm:t>
    </dgm:pt>
    <dgm:pt modelId="{F8E92C6A-6751-4775-97B0-C5A9A5A8D03B}" type="parTrans" cxnId="{183A237B-BB31-46F4-92F9-A51440480491}">
      <dgm:prSet/>
      <dgm:spPr/>
      <dgm:t>
        <a:bodyPr/>
        <a:lstStyle/>
        <a:p>
          <a:pPr latinLnBrk="1"/>
          <a:endParaRPr lang="ko-KR" altLang="en-US"/>
        </a:p>
      </dgm:t>
    </dgm:pt>
    <dgm:pt modelId="{78895C8F-5BC0-40FC-B1B6-85B9354525F8}" type="sibTrans" cxnId="{183A237B-BB31-46F4-92F9-A51440480491}">
      <dgm:prSet/>
      <dgm:spPr/>
      <dgm:t>
        <a:bodyPr/>
        <a:lstStyle/>
        <a:p>
          <a:pPr latinLnBrk="1"/>
          <a:endParaRPr lang="ko-KR" altLang="en-US"/>
        </a:p>
      </dgm:t>
    </dgm:pt>
    <dgm:pt modelId="{1796EB4F-08EA-491B-B2FE-DEC4D03F6482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Prototype</a:t>
          </a:r>
          <a:r>
            <a:rPr lang="ko-KR" altLang="en-US" sz="2000" dirty="0" smtClean="0"/>
            <a:t>만 </a:t>
          </a:r>
          <a:r>
            <a:rPr lang="ko-KR" altLang="en-US" sz="2000" dirty="0" smtClean="0"/>
            <a:t>구현</a:t>
          </a:r>
          <a:endParaRPr lang="ko-KR" altLang="en-US" sz="2000" dirty="0"/>
        </a:p>
      </dgm:t>
    </dgm:pt>
    <dgm:pt modelId="{D3EC4357-4B57-4AB4-A581-E83F5723DE80}" type="parTrans" cxnId="{DABDACF4-0B8D-440D-94BF-8BE265BEE93C}">
      <dgm:prSet/>
      <dgm:spPr/>
      <dgm:t>
        <a:bodyPr/>
        <a:lstStyle/>
        <a:p>
          <a:pPr latinLnBrk="1"/>
          <a:endParaRPr lang="ko-KR" altLang="en-US"/>
        </a:p>
      </dgm:t>
    </dgm:pt>
    <dgm:pt modelId="{5E6906DF-6DCA-4F72-A6F5-291747E48F3C}" type="sibTrans" cxnId="{DABDACF4-0B8D-440D-94BF-8BE265BEE93C}">
      <dgm:prSet/>
      <dgm:spPr/>
      <dgm:t>
        <a:bodyPr/>
        <a:lstStyle/>
        <a:p>
          <a:pPr latinLnBrk="1"/>
          <a:endParaRPr lang="ko-KR" altLang="en-US"/>
        </a:p>
      </dgm:t>
    </dgm:pt>
    <dgm:pt modelId="{2A9270DA-06E8-4CC2-B3C9-A91225D99E1A}" type="pres">
      <dgm:prSet presAssocID="{BE759B2E-C9B9-4EF1-81B6-66B7D3C2AB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46620A-20F2-4CDB-81B2-DF1CD61ACE06}" type="pres">
      <dgm:prSet presAssocID="{D67E37AC-C38A-4644-A2B6-86F8BF02134A}" presName="parentText" presStyleLbl="node1" presStyleIdx="0" presStyleCnt="3" custScaleY="65051" custLinFactNeighborY="-1180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50DBC6-DED3-43A6-A637-25F6651A9DFF}" type="pres">
      <dgm:prSet presAssocID="{D67E37AC-C38A-4644-A2B6-86F8BF02134A}" presName="childText" presStyleLbl="revTx" presStyleIdx="0" presStyleCnt="3" custLinFactNeighborY="-1469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324B8D-726A-40EC-8BE9-49D0C0E316D7}" type="pres">
      <dgm:prSet presAssocID="{2B2488A7-4DD2-4814-8EAC-28616F31D028}" presName="parentText" presStyleLbl="node1" presStyleIdx="1" presStyleCnt="3" custScaleY="72066" custLinFactNeighborY="-1072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018A63-C025-42C8-8734-95E66A0301E4}" type="pres">
      <dgm:prSet presAssocID="{2B2488A7-4DD2-4814-8EAC-28616F31D028}" presName="childText" presStyleLbl="revTx" presStyleIdx="1" presStyleCnt="3" custLinFactNeighborY="-552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223CFD-4DBC-4653-B883-4E4674C41B1D}" type="pres">
      <dgm:prSet presAssocID="{25782AFB-0087-4995-B077-61145F60313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C74C45-19C2-46F1-9BCC-AD7EF8953D87}" type="pres">
      <dgm:prSet presAssocID="{25782AFB-0087-4995-B077-61145F60313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FB7ECD0-A418-4271-AEC4-9852BDF0D73F}" type="presOf" srcId="{1796EB4F-08EA-491B-B2FE-DEC4D03F6482}" destId="{F8C74C45-19C2-46F1-9BCC-AD7EF8953D87}" srcOrd="0" destOrd="0" presId="urn:microsoft.com/office/officeart/2005/8/layout/vList2"/>
    <dgm:cxn modelId="{DABDACF4-0B8D-440D-94BF-8BE265BEE93C}" srcId="{25782AFB-0087-4995-B077-61145F603135}" destId="{1796EB4F-08EA-491B-B2FE-DEC4D03F6482}" srcOrd="0" destOrd="0" parTransId="{D3EC4357-4B57-4AB4-A581-E83F5723DE80}" sibTransId="{5E6906DF-6DCA-4F72-A6F5-291747E48F3C}"/>
    <dgm:cxn modelId="{B5B0FFFA-4C3A-4611-9B27-F72C7EEC055E}" type="presOf" srcId="{99B06810-EC82-4C29-A1CA-115000059842}" destId="{8950DBC6-DED3-43A6-A637-25F6651A9DFF}" srcOrd="0" destOrd="2" presId="urn:microsoft.com/office/officeart/2005/8/layout/vList2"/>
    <dgm:cxn modelId="{FB02FEB6-E95B-40EE-9B01-471EA2D5FD6E}" type="presOf" srcId="{D67E37AC-C38A-4644-A2B6-86F8BF02134A}" destId="{B446620A-20F2-4CDB-81B2-DF1CD61ACE06}" srcOrd="0" destOrd="0" presId="urn:microsoft.com/office/officeart/2005/8/layout/vList2"/>
    <dgm:cxn modelId="{F2534055-7547-4D7D-AFCB-688017D517D6}" type="presOf" srcId="{96E264F0-3ED3-44D4-B3C5-4BE2EF2BDB93}" destId="{43018A63-C025-42C8-8734-95E66A0301E4}" srcOrd="0" destOrd="0" presId="urn:microsoft.com/office/officeart/2005/8/layout/vList2"/>
    <dgm:cxn modelId="{10D0F542-6ECF-427F-8707-B94FC20F3097}" type="presOf" srcId="{25782AFB-0087-4995-B077-61145F603135}" destId="{ED223CFD-4DBC-4653-B883-4E4674C41B1D}" srcOrd="0" destOrd="0" presId="urn:microsoft.com/office/officeart/2005/8/layout/vList2"/>
    <dgm:cxn modelId="{72B428BC-23AD-42F9-983A-08366BB79F9A}" srcId="{BE759B2E-C9B9-4EF1-81B6-66B7D3C2ABF5}" destId="{D67E37AC-C38A-4644-A2B6-86F8BF02134A}" srcOrd="0" destOrd="0" parTransId="{A2064D93-0FB4-4220-8EF8-C25157B722C4}" sibTransId="{7F8DC92F-3570-4CEA-9C5B-B526B8A0041B}"/>
    <dgm:cxn modelId="{1A097ED9-E055-8D4E-8689-41315C3A1FB4}" type="presOf" srcId="{FDE1BB2C-19A5-C64A-8F32-46F1538A7FB4}" destId="{8950DBC6-DED3-43A6-A637-25F6651A9DFF}" srcOrd="0" destOrd="1" presId="urn:microsoft.com/office/officeart/2005/8/layout/vList2"/>
    <dgm:cxn modelId="{73C93E84-B7A3-460E-8073-5F235F8500FF}" type="presOf" srcId="{BE759B2E-C9B9-4EF1-81B6-66B7D3C2ABF5}" destId="{2A9270DA-06E8-4CC2-B3C9-A91225D99E1A}" srcOrd="0" destOrd="0" presId="urn:microsoft.com/office/officeart/2005/8/layout/vList2"/>
    <dgm:cxn modelId="{FC6E48F3-58F3-4143-B128-DF5698B688EC}" type="presOf" srcId="{DB0D3A96-E33C-4EDC-9DFD-39C4B870387C}" destId="{8950DBC6-DED3-43A6-A637-25F6651A9DFF}" srcOrd="0" destOrd="0" presId="urn:microsoft.com/office/officeart/2005/8/layout/vList2"/>
    <dgm:cxn modelId="{EF004E23-40B2-483A-9032-338AA3D5F7B2}" srcId="{D67E37AC-C38A-4644-A2B6-86F8BF02134A}" destId="{DB0D3A96-E33C-4EDC-9DFD-39C4B870387C}" srcOrd="0" destOrd="0" parTransId="{7CB38175-366B-41BA-8264-F180BDD8DDC4}" sibTransId="{760E71B7-2514-4C64-A7DC-1F35AA92EE7B}"/>
    <dgm:cxn modelId="{B5358EA2-238F-41D4-B0ED-A912D728F6D9}" srcId="{D67E37AC-C38A-4644-A2B6-86F8BF02134A}" destId="{99B06810-EC82-4C29-A1CA-115000059842}" srcOrd="2" destOrd="0" parTransId="{941DC405-F2EB-4D9C-8236-80D0291E421C}" sibTransId="{CD5B5862-6BF2-4EC7-95F1-78C4CFC84489}"/>
    <dgm:cxn modelId="{183A237B-BB31-46F4-92F9-A51440480491}" srcId="{BE759B2E-C9B9-4EF1-81B6-66B7D3C2ABF5}" destId="{25782AFB-0087-4995-B077-61145F603135}" srcOrd="2" destOrd="0" parTransId="{F8E92C6A-6751-4775-97B0-C5A9A5A8D03B}" sibTransId="{78895C8F-5BC0-40FC-B1B6-85B9354525F8}"/>
    <dgm:cxn modelId="{829C5479-AD3B-234B-8DC2-7D9E01DE2676}" srcId="{D67E37AC-C38A-4644-A2B6-86F8BF02134A}" destId="{FDE1BB2C-19A5-C64A-8F32-46F1538A7FB4}" srcOrd="1" destOrd="0" parTransId="{26BC02EE-CB0E-B043-9BBB-EEBC0DC24567}" sibTransId="{E25CEC18-CD89-D644-8B06-351CB44AAC09}"/>
    <dgm:cxn modelId="{7F8B0D30-4E45-4778-B820-06AD955C378E}" srcId="{2B2488A7-4DD2-4814-8EAC-28616F31D028}" destId="{96E264F0-3ED3-44D4-B3C5-4BE2EF2BDB93}" srcOrd="0" destOrd="0" parTransId="{494E8995-3B69-409B-A7E7-07F07750FD2B}" sibTransId="{D6BA76D5-B6A2-447C-BE68-CEAD33890D83}"/>
    <dgm:cxn modelId="{D3CA8215-84EC-4C5F-BED4-99FB2E8B91F5}" type="presOf" srcId="{2B2488A7-4DD2-4814-8EAC-28616F31D028}" destId="{AD324B8D-726A-40EC-8BE9-49D0C0E316D7}" srcOrd="0" destOrd="0" presId="urn:microsoft.com/office/officeart/2005/8/layout/vList2"/>
    <dgm:cxn modelId="{72773F69-D0E8-41C7-B939-4C146EB2B281}" srcId="{BE759B2E-C9B9-4EF1-81B6-66B7D3C2ABF5}" destId="{2B2488A7-4DD2-4814-8EAC-28616F31D028}" srcOrd="1" destOrd="0" parTransId="{CCFE7416-AAE8-474D-8B9E-D926C0B3598E}" sibTransId="{1138A13D-2D24-411E-838F-91289C1BDD6A}"/>
    <dgm:cxn modelId="{D3F18FBD-07E6-4E60-A81C-D8F0B37BFB41}" type="presParOf" srcId="{2A9270DA-06E8-4CC2-B3C9-A91225D99E1A}" destId="{B446620A-20F2-4CDB-81B2-DF1CD61ACE06}" srcOrd="0" destOrd="0" presId="urn:microsoft.com/office/officeart/2005/8/layout/vList2"/>
    <dgm:cxn modelId="{B29CA3B1-0748-4289-97A0-6FB60B389310}" type="presParOf" srcId="{2A9270DA-06E8-4CC2-B3C9-A91225D99E1A}" destId="{8950DBC6-DED3-43A6-A637-25F6651A9DFF}" srcOrd="1" destOrd="0" presId="urn:microsoft.com/office/officeart/2005/8/layout/vList2"/>
    <dgm:cxn modelId="{A47B4F4E-748C-41F1-8A08-30C2CEBC4E6C}" type="presParOf" srcId="{2A9270DA-06E8-4CC2-B3C9-A91225D99E1A}" destId="{AD324B8D-726A-40EC-8BE9-49D0C0E316D7}" srcOrd="2" destOrd="0" presId="urn:microsoft.com/office/officeart/2005/8/layout/vList2"/>
    <dgm:cxn modelId="{F961D93C-F962-4CCF-B906-712E72193CD6}" type="presParOf" srcId="{2A9270DA-06E8-4CC2-B3C9-A91225D99E1A}" destId="{43018A63-C025-42C8-8734-95E66A0301E4}" srcOrd="3" destOrd="0" presId="urn:microsoft.com/office/officeart/2005/8/layout/vList2"/>
    <dgm:cxn modelId="{C1DBC992-892E-48EB-9908-BDBAF719EBAF}" type="presParOf" srcId="{2A9270DA-06E8-4CC2-B3C9-A91225D99E1A}" destId="{ED223CFD-4DBC-4653-B883-4E4674C41B1D}" srcOrd="4" destOrd="0" presId="urn:microsoft.com/office/officeart/2005/8/layout/vList2"/>
    <dgm:cxn modelId="{AC6BDB42-0A9B-4714-8192-E0FF993D80A8}" type="presParOf" srcId="{2A9270DA-06E8-4CC2-B3C9-A91225D99E1A}" destId="{F8C74C45-19C2-46F1-9BCC-AD7EF8953D8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46620A-20F2-4CDB-81B2-DF1CD61ACE06}">
      <dsp:nvSpPr>
        <dsp:cNvPr id="0" name=""/>
        <dsp:cNvSpPr/>
      </dsp:nvSpPr>
      <dsp:spPr>
        <a:xfrm>
          <a:off x="0" y="0"/>
          <a:ext cx="6096000" cy="523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로컬 프로그램</a:t>
          </a:r>
          <a:endParaRPr lang="ko-KR" altLang="en-US" sz="2000" kern="1200" dirty="0"/>
        </a:p>
      </dsp:txBody>
      <dsp:txXfrm>
        <a:off x="0" y="0"/>
        <a:ext cx="6096000" cy="523634"/>
      </dsp:txXfrm>
    </dsp:sp>
    <dsp:sp modelId="{8950DBC6-DED3-43A6-A637-25F6651A9DFF}">
      <dsp:nvSpPr>
        <dsp:cNvPr id="0" name=""/>
        <dsp:cNvSpPr/>
      </dsp:nvSpPr>
      <dsp:spPr>
        <a:xfrm>
          <a:off x="0" y="407546"/>
          <a:ext cx="6096000" cy="146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/>
            <a:t>학생</a:t>
          </a:r>
          <a:r>
            <a:rPr lang="en-US" altLang="ko-KR" sz="2000" kern="1200" dirty="0" smtClean="0"/>
            <a:t>pc</a:t>
          </a:r>
          <a:r>
            <a:rPr lang="ko-KR" altLang="en-US" sz="2000" kern="1200" dirty="0" smtClean="0"/>
            <a:t>에서 </a:t>
          </a:r>
          <a:r>
            <a:rPr lang="en-US" altLang="ko-KR" sz="2000" kern="1200" dirty="0" smtClean="0"/>
            <a:t>URL(</a:t>
          </a:r>
          <a:r>
            <a:rPr lang="ko-KR" altLang="en-US" sz="2000" kern="1200" dirty="0" smtClean="0"/>
            <a:t>서버 데이터</a:t>
          </a:r>
          <a:r>
            <a:rPr lang="en-US" altLang="ko-KR" sz="2000" kern="1200" dirty="0" smtClean="0"/>
            <a:t>)</a:t>
          </a:r>
          <a:r>
            <a:rPr lang="ko-KR" altLang="en-US" sz="2000" kern="1200" dirty="0" smtClean="0"/>
            <a:t>로  마인드맵 수신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/>
            <a:t>학생</a:t>
          </a:r>
          <a:r>
            <a:rPr lang="en-US" altLang="ko-KR" sz="2000" kern="1200" dirty="0" smtClean="0"/>
            <a:t>pc</a:t>
          </a:r>
          <a:r>
            <a:rPr lang="ko-KR" altLang="en-US" sz="2000" kern="1200" dirty="0" smtClean="0"/>
            <a:t>에서 프레젠테이션 순서정보 수신 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/>
            <a:t>소켓 통신하여</a:t>
          </a:r>
          <a:r>
            <a:rPr lang="ko-KR" altLang="en-US" sz="2200" kern="1200" dirty="0" smtClean="0"/>
            <a:t> </a:t>
          </a:r>
          <a:r>
            <a:rPr lang="ko-KR" altLang="en-US" sz="2200" kern="1200" dirty="0" err="1" smtClean="0"/>
            <a:t>네비게이션</a:t>
          </a:r>
          <a:r>
            <a:rPr lang="ko-KR" altLang="en-US" sz="2200" kern="1200" dirty="0" smtClean="0"/>
            <a:t> 구현</a:t>
          </a:r>
          <a:endParaRPr lang="ko-KR" altLang="en-US" sz="2200" kern="1200" dirty="0"/>
        </a:p>
      </dsp:txBody>
      <dsp:txXfrm>
        <a:off x="0" y="407546"/>
        <a:ext cx="6096000" cy="1468665"/>
      </dsp:txXfrm>
    </dsp:sp>
    <dsp:sp modelId="{AD324B8D-726A-40EC-8BE9-49D0C0E316D7}">
      <dsp:nvSpPr>
        <dsp:cNvPr id="0" name=""/>
        <dsp:cNvSpPr/>
      </dsp:nvSpPr>
      <dsp:spPr>
        <a:xfrm>
          <a:off x="0" y="1918145"/>
          <a:ext cx="6096000" cy="5801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웹 사이트</a:t>
          </a:r>
          <a:endParaRPr lang="ko-KR" altLang="en-US" sz="2000" kern="1200" dirty="0"/>
        </a:p>
      </dsp:txBody>
      <dsp:txXfrm>
        <a:off x="0" y="1918145"/>
        <a:ext cx="6096000" cy="580102"/>
      </dsp:txXfrm>
    </dsp:sp>
    <dsp:sp modelId="{43018A63-C025-42C8-8734-95E66A0301E4}">
      <dsp:nvSpPr>
        <dsp:cNvPr id="0" name=""/>
        <dsp:cNvSpPr/>
      </dsp:nvSpPr>
      <dsp:spPr>
        <a:xfrm>
          <a:off x="0" y="2530136"/>
          <a:ext cx="6096000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000" kern="1200" dirty="0" smtClean="0"/>
            <a:t>Server </a:t>
          </a:r>
          <a:r>
            <a:rPr lang="ko-KR" altLang="en-US" sz="2000" kern="1200" dirty="0" smtClean="0"/>
            <a:t>연동</a:t>
          </a:r>
          <a:endParaRPr lang="ko-KR" altLang="en-US" sz="2000" kern="1200" dirty="0"/>
        </a:p>
      </dsp:txBody>
      <dsp:txXfrm>
        <a:off x="0" y="2530136"/>
        <a:ext cx="6096000" cy="712080"/>
      </dsp:txXfrm>
    </dsp:sp>
    <dsp:sp modelId="{ED223CFD-4DBC-4653-B883-4E4674C41B1D}">
      <dsp:nvSpPr>
        <dsp:cNvPr id="0" name=""/>
        <dsp:cNvSpPr/>
      </dsp:nvSpPr>
      <dsp:spPr>
        <a:xfrm>
          <a:off x="0" y="3286699"/>
          <a:ext cx="6096000" cy="804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smtClean="0"/>
            <a:t>안드로이드 </a:t>
          </a:r>
          <a:r>
            <a:rPr lang="en-US" altLang="ko-KR" sz="2000" kern="1200" dirty="0" smtClean="0"/>
            <a:t>APP </a:t>
          </a:r>
          <a:endParaRPr lang="ko-KR" altLang="en-US" sz="2000" kern="1200" dirty="0"/>
        </a:p>
      </dsp:txBody>
      <dsp:txXfrm>
        <a:off x="0" y="3286699"/>
        <a:ext cx="6096000" cy="804960"/>
      </dsp:txXfrm>
    </dsp:sp>
    <dsp:sp modelId="{F8C74C45-19C2-46F1-9BCC-AD7EF8953D87}">
      <dsp:nvSpPr>
        <dsp:cNvPr id="0" name=""/>
        <dsp:cNvSpPr/>
      </dsp:nvSpPr>
      <dsp:spPr>
        <a:xfrm>
          <a:off x="0" y="4091659"/>
          <a:ext cx="6096000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000" kern="1200" dirty="0" smtClean="0"/>
            <a:t>Prototype</a:t>
          </a:r>
          <a:r>
            <a:rPr lang="ko-KR" altLang="en-US" sz="2000" kern="1200" dirty="0" smtClean="0"/>
            <a:t>만 </a:t>
          </a:r>
          <a:r>
            <a:rPr lang="ko-KR" altLang="en-US" sz="2000" kern="1200" dirty="0" smtClean="0"/>
            <a:t>구현</a:t>
          </a:r>
          <a:endParaRPr lang="ko-KR" altLang="en-US" sz="2000" kern="1200" dirty="0"/>
        </a:p>
      </dsp:txBody>
      <dsp:txXfrm>
        <a:off x="0" y="4091659"/>
        <a:ext cx="6096000" cy="712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26336-C318-404C-8C50-EA5DE65ECE8B}" type="datetimeFigureOut">
              <a:rPr lang="ko-KR" altLang="en-US" smtClean="0"/>
              <a:pPr/>
              <a:t>2013-05-14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17F6-3663-42FA-B420-F1CF1FE4E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1361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288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822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528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510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313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368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76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64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801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926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5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587F-ADE4-6943-BDCD-DF41064A2DA3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801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1" y="3731854"/>
            <a:ext cx="7772400" cy="133653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스마트 강의 도우미 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Tool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6" name="Picture 5" descr="556306_416407068427344_1426404201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14" y="1112888"/>
            <a:ext cx="2274744" cy="2274744"/>
          </a:xfrm>
          <a:prstGeom prst="rect">
            <a:avLst/>
          </a:prstGeom>
        </p:spPr>
      </p:pic>
      <p:pic>
        <p:nvPicPr>
          <p:cNvPr id="7" name="Picture 6" descr="공부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88" y="1465905"/>
            <a:ext cx="2919546" cy="1921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25" y="6483685"/>
            <a:ext cx="634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2013, Embedded System Lab  , </a:t>
            </a:r>
            <a:r>
              <a:rPr lang="en-US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Hansung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University , All 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rights reserved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맑은고딕"/>
              <a:cs typeface="맑은고딕"/>
            </a:endParaRPr>
          </a:p>
        </p:txBody>
      </p:sp>
      <p:pic>
        <p:nvPicPr>
          <p:cNvPr id="9" name="Picture 8" descr="hansu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305353"/>
            <a:ext cx="1078920" cy="420596"/>
          </a:xfrm>
          <a:prstGeom prst="rect">
            <a:avLst/>
          </a:prstGeom>
        </p:spPr>
      </p:pic>
      <p:sp>
        <p:nvSpPr>
          <p:cNvPr id="10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16" name="Picture 15" descr="black-37412_6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88" y="3671342"/>
            <a:ext cx="1171461" cy="1112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87614" y="5068389"/>
            <a:ext cx="666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지도교수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이민석 교수님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포니즈</a:t>
            </a:r>
            <a:r>
              <a:rPr lang="ko-KR" altLang="en-US" sz="2000" dirty="0" smtClean="0"/>
              <a:t> 팀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송태웅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신승진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장영창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김미림</a:t>
            </a:r>
            <a:r>
              <a:rPr lang="en-US" altLang="ko-KR" sz="2000" dirty="0" smtClean="0"/>
              <a:t>, +</a:t>
            </a:r>
            <a:r>
              <a:rPr lang="ko-KR" altLang="en-US" sz="2000" dirty="0" smtClean="0"/>
              <a:t>신건영</a:t>
            </a:r>
            <a:r>
              <a:rPr lang="en-US" altLang="ko-KR" sz="2000" dirty="0" smtClean="0">
                <a:solidFill>
                  <a:srgbClr val="FF0000"/>
                </a:solidFill>
              </a:rPr>
              <a:t>(3</a:t>
            </a:r>
            <a:r>
              <a:rPr lang="ko-KR" altLang="en-US" sz="2000" dirty="0" smtClean="0">
                <a:solidFill>
                  <a:srgbClr val="FF0000"/>
                </a:solidFill>
              </a:rPr>
              <a:t>학년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5181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5</a:t>
            </a:r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월 </a:t>
            </a:r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2</a:t>
            </a:r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주차 완료 사항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81" y="2026496"/>
            <a:ext cx="93665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웹사이트 </a:t>
            </a:r>
            <a:r>
              <a:rPr lang="en-US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</a:t>
            </a:r>
            <a:endParaRPr lang="en-US" altLang="ko-KR" sz="3000" b="1" dirty="0" smtClean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342900" indent="-342900"/>
            <a:r>
              <a:rPr lang="en-US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   </a:t>
            </a:r>
          </a:p>
          <a:p>
            <a:pPr marL="342900" indent="-342900"/>
            <a:r>
              <a:rPr lang="en-US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    -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디자이너에게 받은 </a:t>
            </a:r>
            <a:r>
              <a:rPr lang="en-US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2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차 수정안 구현하기</a:t>
            </a:r>
            <a:endParaRPr lang="en-US" altLang="ko-KR" sz="3000" b="1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  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                 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>
              <a:buAutoNum type="arabicPeriod" startAt="2"/>
            </a:pP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33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4944" y="605118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5</a:t>
            </a:r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월 </a:t>
            </a:r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2</a:t>
            </a:r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주차 현재 진행 중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="" xmlns:p14="http://schemas.microsoft.com/office/powerpoint/2010/main" val="1302651513"/>
              </p:ext>
            </p:extLst>
          </p:nvPr>
        </p:nvGraphicFramePr>
        <p:xfrm>
          <a:off x="1335742" y="1688973"/>
          <a:ext cx="6096000" cy="4805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구현 웹사이트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</a:b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" y="862012"/>
            <a:ext cx="3939659" cy="269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1075" y="862012"/>
            <a:ext cx="42386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641" y="3692524"/>
            <a:ext cx="3939659" cy="310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91075" y="3792536"/>
            <a:ext cx="4352925" cy="300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구현 웹사이트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(Edit)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3100"/>
            <a:ext cx="82296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66775" y="1417638"/>
            <a:ext cx="760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b="1" dirty="0" smtClean="0"/>
              <a:t>Lecture</a:t>
            </a:r>
            <a:r>
              <a:rPr lang="ko-KR" altLang="en-US" b="1" dirty="0" smtClean="0"/>
              <a:t>페이지</a:t>
            </a:r>
            <a:r>
              <a:rPr lang="en-US" altLang="ko-KR" b="1" dirty="0" smtClean="0"/>
              <a:t>(contents of lecture)</a:t>
            </a:r>
            <a:r>
              <a:rPr lang="ko-KR" altLang="en-US" b="1" dirty="0" smtClean="0"/>
              <a:t>에서 수정하기를 눌렀을 시</a:t>
            </a:r>
            <a:r>
              <a:rPr lang="en-US" altLang="ko-KR" b="1" dirty="0" smtClean="0"/>
              <a:t>, 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</a:rPr>
              <a:t>전체 설계도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Kim\Documents\마이피플 받은 파일\스크린샷 2013-05-14 오후 3.34.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42974"/>
            <a:ext cx="8391525" cy="5381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944" y="605118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예정표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5" name="Picture 4" descr="스크린샷 2013-05-07 오후 3.19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489"/>
            <a:ext cx="9144000" cy="5245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129</Words>
  <Application>Microsoft Office PowerPoint</Application>
  <PresentationFormat>화면 슬라이드 쇼(4:3)</PresentationFormat>
  <Paragraphs>28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스마트 강의 도우미 Tool</vt:lpstr>
      <vt:lpstr>슬라이드 2</vt:lpstr>
      <vt:lpstr>슬라이드 3</vt:lpstr>
      <vt:lpstr>구현 웹사이트  </vt:lpstr>
      <vt:lpstr>구현 웹사이트(Edit)</vt:lpstr>
      <vt:lpstr>전체 설계도</vt:lpstr>
      <vt:lpstr>슬라이드 7</vt:lpstr>
    </vt:vector>
  </TitlesOfParts>
  <Company>yukult400@gmail.com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강의 도우미 Tool</dc:title>
  <dc:creator>송 태웅</dc:creator>
  <cp:lastModifiedBy>Kim</cp:lastModifiedBy>
  <cp:revision>78</cp:revision>
  <dcterms:created xsi:type="dcterms:W3CDTF">2013-04-09T05:02:05Z</dcterms:created>
  <dcterms:modified xsi:type="dcterms:W3CDTF">2013-05-14T06:56:01Z</dcterms:modified>
</cp:coreProperties>
</file>