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0" r:id="rId4"/>
    <p:sldId id="271" r:id="rId5"/>
    <p:sldId id="272" r:id="rId6"/>
    <p:sldId id="273" r:id="rId7"/>
    <p:sldId id="264" r:id="rId8"/>
    <p:sldId id="263" r:id="rId9"/>
    <p:sldId id="267" r:id="rId10"/>
    <p:sldId id="268" r:id="rId11"/>
    <p:sldId id="274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051" autoAdjust="0"/>
  </p:normalViewPr>
  <p:slideViewPr>
    <p:cSldViewPr snapToGrid="0" snapToObjects="1">
      <p:cViewPr varScale="1">
        <p:scale>
          <a:sx n="71" d="100"/>
          <a:sy n="71" d="100"/>
        </p:scale>
        <p:origin x="-108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59B2E-C9B9-4EF1-81B6-66B7D3C2ABF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BB00695-C768-4993-9F0B-D30DFEEF14B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문서 작업</a:t>
          </a:r>
          <a:endParaRPr lang="ko-KR" altLang="en-US" sz="2000" dirty="0"/>
        </a:p>
      </dgm:t>
    </dgm:pt>
    <dgm:pt modelId="{F661362B-E697-4495-ACD8-AB81A42C8449}" type="parTrans" cxnId="{ADF1CEFE-F370-4110-90F9-CD2AAC2C67DF}">
      <dgm:prSet/>
      <dgm:spPr/>
      <dgm:t>
        <a:bodyPr/>
        <a:lstStyle/>
        <a:p>
          <a:pPr latinLnBrk="1"/>
          <a:endParaRPr lang="ko-KR" altLang="en-US"/>
        </a:p>
      </dgm:t>
    </dgm:pt>
    <dgm:pt modelId="{EC9B7B1F-8C2D-4736-89A3-EBB4A70DDEC0}" type="sibTrans" cxnId="{ADF1CEFE-F370-4110-90F9-CD2AAC2C67DF}">
      <dgm:prSet/>
      <dgm:spPr/>
      <dgm:t>
        <a:bodyPr/>
        <a:lstStyle/>
        <a:p>
          <a:pPr latinLnBrk="1"/>
          <a:endParaRPr lang="ko-KR" altLang="en-US"/>
        </a:p>
      </dgm:t>
    </dgm:pt>
    <dgm:pt modelId="{DB0D3A96-E33C-4EDC-9DFD-39C4B870387C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XML </a:t>
          </a:r>
          <a:r>
            <a:rPr lang="ko-KR" altLang="en-US" sz="2000" dirty="0" smtClean="0"/>
            <a:t>데이터 전송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학생이 </a:t>
          </a:r>
          <a:r>
            <a:rPr lang="en-US" altLang="ko-KR" sz="2000" dirty="0" smtClean="0"/>
            <a:t>URL(</a:t>
          </a:r>
          <a:r>
            <a:rPr lang="ko-KR" altLang="en-US" sz="2000" dirty="0" smtClean="0"/>
            <a:t>서버 데이터</a:t>
          </a:r>
          <a:r>
            <a:rPr lang="en-US" altLang="ko-KR" sz="2000" dirty="0" smtClean="0"/>
            <a:t>)</a:t>
          </a:r>
          <a:r>
            <a:rPr lang="ko-KR" altLang="en-US" sz="2000" dirty="0" smtClean="0"/>
            <a:t>로       마인드맵 그리기</a:t>
          </a:r>
          <a:endParaRPr lang="ko-KR" altLang="en-US" sz="2000" dirty="0"/>
        </a:p>
      </dgm:t>
    </dgm:pt>
    <dgm:pt modelId="{7CB38175-366B-41BA-8264-F180BDD8DDC4}" type="parTrans" cxnId="{EF004E23-40B2-483A-9032-338AA3D5F7B2}">
      <dgm:prSet/>
      <dgm:spPr/>
      <dgm:t>
        <a:bodyPr/>
        <a:lstStyle/>
        <a:p>
          <a:pPr latinLnBrk="1"/>
          <a:endParaRPr lang="ko-KR" altLang="en-US"/>
        </a:p>
      </dgm:t>
    </dgm:pt>
    <dgm:pt modelId="{760E71B7-2514-4C64-A7DC-1F35AA92EE7B}" type="sibTrans" cxnId="{EF004E23-40B2-483A-9032-338AA3D5F7B2}">
      <dgm:prSet/>
      <dgm:spPr/>
      <dgm:t>
        <a:bodyPr/>
        <a:lstStyle/>
        <a:p>
          <a:pPr latinLnBrk="1"/>
          <a:endParaRPr lang="ko-KR" altLang="en-US"/>
        </a:p>
      </dgm:t>
    </dgm:pt>
    <dgm:pt modelId="{2B2488A7-4DD2-4814-8EAC-28616F31D028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웹 사이트</a:t>
          </a:r>
          <a:endParaRPr lang="ko-KR" altLang="en-US" sz="2000" dirty="0"/>
        </a:p>
      </dgm:t>
    </dgm:pt>
    <dgm:pt modelId="{CCFE7416-AAE8-474D-8B9E-D926C0B3598E}" type="parTrans" cxnId="{72773F69-D0E8-41C7-B939-4C146EB2B281}">
      <dgm:prSet/>
      <dgm:spPr/>
      <dgm:t>
        <a:bodyPr/>
        <a:lstStyle/>
        <a:p>
          <a:pPr latinLnBrk="1"/>
          <a:endParaRPr lang="ko-KR" altLang="en-US"/>
        </a:p>
      </dgm:t>
    </dgm:pt>
    <dgm:pt modelId="{1138A13D-2D24-411E-838F-91289C1BDD6A}" type="sibTrans" cxnId="{72773F69-D0E8-41C7-B939-4C146EB2B281}">
      <dgm:prSet/>
      <dgm:spPr/>
      <dgm:t>
        <a:bodyPr/>
        <a:lstStyle/>
        <a:p>
          <a:pPr latinLnBrk="1"/>
          <a:endParaRPr lang="ko-KR" altLang="en-US"/>
        </a:p>
      </dgm:t>
    </dgm:pt>
    <dgm:pt modelId="{04520D0F-4AB3-4652-AF51-31583CAD599B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카테고리화 수정 작업</a:t>
          </a:r>
          <a:endParaRPr lang="ko-KR" altLang="en-US" sz="2000" dirty="0"/>
        </a:p>
      </dgm:t>
    </dgm:pt>
    <dgm:pt modelId="{A1DC7E68-0A33-471B-A1AA-B14766604A1E}" type="parTrans" cxnId="{BB231A4E-40BF-4BE5-96F5-F2B30F42FE7D}">
      <dgm:prSet/>
      <dgm:spPr/>
      <dgm:t>
        <a:bodyPr/>
        <a:lstStyle/>
        <a:p>
          <a:pPr latinLnBrk="1"/>
          <a:endParaRPr lang="ko-KR" altLang="en-US"/>
        </a:p>
      </dgm:t>
    </dgm:pt>
    <dgm:pt modelId="{B3DC1A8F-39B3-4270-890A-5DAF1BAC9F5C}" type="sibTrans" cxnId="{BB231A4E-40BF-4BE5-96F5-F2B30F42FE7D}">
      <dgm:prSet/>
      <dgm:spPr/>
      <dgm:t>
        <a:bodyPr/>
        <a:lstStyle/>
        <a:p>
          <a:pPr latinLnBrk="1"/>
          <a:endParaRPr lang="ko-KR" altLang="en-US"/>
        </a:p>
      </dgm:t>
    </dgm:pt>
    <dgm:pt modelId="{99B06810-EC82-4C29-A1CA-115000059842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소켓 통신하여</a:t>
          </a:r>
          <a:r>
            <a:rPr lang="ko-KR" altLang="en-US" sz="2200" dirty="0" smtClean="0"/>
            <a:t> </a:t>
          </a:r>
          <a:r>
            <a:rPr lang="ko-KR" altLang="en-US" sz="2200" dirty="0" err="1" smtClean="0"/>
            <a:t>네비게이션</a:t>
          </a:r>
          <a:r>
            <a:rPr lang="ko-KR" altLang="en-US" sz="2200" dirty="0" smtClean="0"/>
            <a:t> 구현</a:t>
          </a:r>
          <a:endParaRPr lang="ko-KR" altLang="en-US" sz="2200" dirty="0"/>
        </a:p>
      </dgm:t>
    </dgm:pt>
    <dgm:pt modelId="{941DC405-F2EB-4D9C-8236-80D0291E421C}" type="parTrans" cxnId="{B5358EA2-238F-41D4-B0ED-A912D728F6D9}">
      <dgm:prSet/>
      <dgm:spPr/>
      <dgm:t>
        <a:bodyPr/>
        <a:lstStyle/>
        <a:p>
          <a:pPr latinLnBrk="1"/>
          <a:endParaRPr lang="ko-KR" altLang="en-US"/>
        </a:p>
      </dgm:t>
    </dgm:pt>
    <dgm:pt modelId="{CD5B5862-6BF2-4EC7-95F1-78C4CFC84489}" type="sibTrans" cxnId="{B5358EA2-238F-41D4-B0ED-A912D728F6D9}">
      <dgm:prSet/>
      <dgm:spPr/>
      <dgm:t>
        <a:bodyPr/>
        <a:lstStyle/>
        <a:p>
          <a:pPr latinLnBrk="1"/>
          <a:endParaRPr lang="ko-KR" altLang="en-US"/>
        </a:p>
      </dgm:t>
    </dgm:pt>
    <dgm:pt modelId="{96E264F0-3ED3-44D4-B3C5-4BE2EF2BDB93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피드백 작업</a:t>
          </a:r>
          <a:endParaRPr lang="ko-KR" altLang="en-US" sz="2000" dirty="0"/>
        </a:p>
      </dgm:t>
    </dgm:pt>
    <dgm:pt modelId="{494E8995-3B69-409B-A7E7-07F07750FD2B}" type="parTrans" cxnId="{7F8B0D30-4E45-4778-B820-06AD955C378E}">
      <dgm:prSet/>
      <dgm:spPr/>
      <dgm:t>
        <a:bodyPr/>
        <a:lstStyle/>
        <a:p>
          <a:pPr latinLnBrk="1"/>
          <a:endParaRPr lang="ko-KR" altLang="en-US"/>
        </a:p>
      </dgm:t>
    </dgm:pt>
    <dgm:pt modelId="{D6BA76D5-B6A2-447C-BE68-CEAD33890D83}" type="sibTrans" cxnId="{7F8B0D30-4E45-4778-B820-06AD955C378E}">
      <dgm:prSet/>
      <dgm:spPr/>
      <dgm:t>
        <a:bodyPr/>
        <a:lstStyle/>
        <a:p>
          <a:pPr latinLnBrk="1"/>
          <a:endParaRPr lang="ko-KR" altLang="en-US"/>
        </a:p>
      </dgm:t>
    </dgm:pt>
    <dgm:pt modelId="{D67E37AC-C38A-4644-A2B6-86F8BF02134A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로컬 프로그램</a:t>
          </a:r>
          <a:endParaRPr lang="ko-KR" altLang="en-US" sz="2000" dirty="0"/>
        </a:p>
      </dgm:t>
    </dgm:pt>
    <dgm:pt modelId="{A2064D93-0FB4-4220-8EF8-C25157B722C4}" type="parTrans" cxnId="{72B428BC-23AD-42F9-983A-08366BB79F9A}">
      <dgm:prSet/>
      <dgm:spPr/>
    </dgm:pt>
    <dgm:pt modelId="{7F8DC92F-3570-4CEA-9C5B-B526B8A0041B}" type="sibTrans" cxnId="{72B428BC-23AD-42F9-983A-08366BB79F9A}">
      <dgm:prSet/>
      <dgm:spPr/>
    </dgm:pt>
    <dgm:pt modelId="{25EC1A9A-A6B5-4E11-B20E-2A7FCA991563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한국정보과학회</a:t>
          </a:r>
          <a:r>
            <a:rPr lang="ko-KR" altLang="en-US" sz="2000" dirty="0" smtClean="0"/>
            <a:t>  컴퓨터종합학술대회 논문 작성</a:t>
          </a:r>
          <a:endParaRPr lang="ko-KR" altLang="en-US" sz="2000" dirty="0"/>
        </a:p>
      </dgm:t>
    </dgm:pt>
    <dgm:pt modelId="{9E862177-33FB-4ACC-A817-EB48D2AE5C4A}" type="parTrans" cxnId="{AF1C8051-1E72-4063-A516-664963628B03}">
      <dgm:prSet/>
      <dgm:spPr/>
    </dgm:pt>
    <dgm:pt modelId="{864F7072-BCC5-4245-AF38-24F409D1ADAB}" type="sibTrans" cxnId="{AF1C8051-1E72-4063-A516-664963628B03}">
      <dgm:prSet/>
      <dgm:spPr/>
    </dgm:pt>
    <dgm:pt modelId="{2A9270DA-06E8-4CC2-B3C9-A91225D99E1A}" type="pres">
      <dgm:prSet presAssocID="{BE759B2E-C9B9-4EF1-81B6-66B7D3C2AB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937EA0-0C2A-45DC-A951-D87253210FEC}" type="pres">
      <dgm:prSet presAssocID="{2BB00695-C768-4993-9F0B-D30DFEEF14BC}" presName="parentText" presStyleLbl="node1" presStyleIdx="0" presStyleCnt="3" custScaleY="68186" custLinFactNeighborY="-4694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FC290D-9EE3-48D2-96A5-9EEA8F79B8F0}" type="pres">
      <dgm:prSet presAssocID="{2BB00695-C768-4993-9F0B-D30DFEEF14BC}" presName="childText" presStyleLbl="revTx" presStyleIdx="0" presStyleCnt="3" custScaleY="111236" custLinFactNeighborY="64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46620A-20F2-4CDB-81B2-DF1CD61ACE06}" type="pres">
      <dgm:prSet presAssocID="{D67E37AC-C38A-4644-A2B6-86F8BF02134A}" presName="parentText" presStyleLbl="node1" presStyleIdx="1" presStyleCnt="3" custScaleY="65051" custLinFactNeighborY="-1180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50DBC6-DED3-43A6-A637-25F6651A9DFF}" type="pres">
      <dgm:prSet presAssocID="{D67E37AC-C38A-4644-A2B6-86F8BF02134A}" presName="childText" presStyleLbl="revTx" presStyleIdx="1" presStyleCnt="3" custLinFactNeighborY="-146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324B8D-726A-40EC-8BE9-49D0C0E316D7}" type="pres">
      <dgm:prSet presAssocID="{2B2488A7-4DD2-4814-8EAC-28616F31D028}" presName="parentText" presStyleLbl="node1" presStyleIdx="2" presStyleCnt="3" custScaleY="72066" custLinFactNeighborY="-1072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018A63-C025-42C8-8734-95E66A0301E4}" type="pres">
      <dgm:prSet presAssocID="{2B2488A7-4DD2-4814-8EAC-28616F31D028}" presName="childText" presStyleLbl="revTx" presStyleIdx="2" presStyleCnt="3" custLinFactNeighborY="-55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231A4E-40BF-4BE5-96F5-F2B30F42FE7D}" srcId="{2B2488A7-4DD2-4814-8EAC-28616F31D028}" destId="{04520D0F-4AB3-4652-AF51-31583CAD599B}" srcOrd="0" destOrd="0" parTransId="{A1DC7E68-0A33-471B-A1AA-B14766604A1E}" sibTransId="{B3DC1A8F-39B3-4270-890A-5DAF1BAC9F5C}"/>
    <dgm:cxn modelId="{72773F69-D0E8-41C7-B939-4C146EB2B281}" srcId="{BE759B2E-C9B9-4EF1-81B6-66B7D3C2ABF5}" destId="{2B2488A7-4DD2-4814-8EAC-28616F31D028}" srcOrd="2" destOrd="0" parTransId="{CCFE7416-AAE8-474D-8B9E-D926C0B3598E}" sibTransId="{1138A13D-2D24-411E-838F-91289C1BDD6A}"/>
    <dgm:cxn modelId="{FCFCE1EF-F9F8-4537-B35C-8A9437BEAB59}" type="presOf" srcId="{96E264F0-3ED3-44D4-B3C5-4BE2EF2BDB93}" destId="{43018A63-C025-42C8-8734-95E66A0301E4}" srcOrd="0" destOrd="1" presId="urn:microsoft.com/office/officeart/2005/8/layout/vList2"/>
    <dgm:cxn modelId="{EF004E23-40B2-483A-9032-338AA3D5F7B2}" srcId="{D67E37AC-C38A-4644-A2B6-86F8BF02134A}" destId="{DB0D3A96-E33C-4EDC-9DFD-39C4B870387C}" srcOrd="0" destOrd="0" parTransId="{7CB38175-366B-41BA-8264-F180BDD8DDC4}" sibTransId="{760E71B7-2514-4C64-A7DC-1F35AA92EE7B}"/>
    <dgm:cxn modelId="{7F8B0D30-4E45-4778-B820-06AD955C378E}" srcId="{2B2488A7-4DD2-4814-8EAC-28616F31D028}" destId="{96E264F0-3ED3-44D4-B3C5-4BE2EF2BDB93}" srcOrd="1" destOrd="0" parTransId="{494E8995-3B69-409B-A7E7-07F07750FD2B}" sibTransId="{D6BA76D5-B6A2-447C-BE68-CEAD33890D83}"/>
    <dgm:cxn modelId="{ADF1CEFE-F370-4110-90F9-CD2AAC2C67DF}" srcId="{BE759B2E-C9B9-4EF1-81B6-66B7D3C2ABF5}" destId="{2BB00695-C768-4993-9F0B-D30DFEEF14BC}" srcOrd="0" destOrd="0" parTransId="{F661362B-E697-4495-ACD8-AB81A42C8449}" sibTransId="{EC9B7B1F-8C2D-4736-89A3-EBB4A70DDEC0}"/>
    <dgm:cxn modelId="{B5B0FFFA-4C3A-4611-9B27-F72C7EEC055E}" type="presOf" srcId="{99B06810-EC82-4C29-A1CA-115000059842}" destId="{8950DBC6-DED3-43A6-A637-25F6651A9DFF}" srcOrd="0" destOrd="1" presId="urn:microsoft.com/office/officeart/2005/8/layout/vList2"/>
    <dgm:cxn modelId="{73C93E84-B7A3-460E-8073-5F235F8500FF}" type="presOf" srcId="{BE759B2E-C9B9-4EF1-81B6-66B7D3C2ABF5}" destId="{2A9270DA-06E8-4CC2-B3C9-A91225D99E1A}" srcOrd="0" destOrd="0" presId="urn:microsoft.com/office/officeart/2005/8/layout/vList2"/>
    <dgm:cxn modelId="{FB02FEB6-E95B-40EE-9B01-471EA2D5FD6E}" type="presOf" srcId="{D67E37AC-C38A-4644-A2B6-86F8BF02134A}" destId="{B446620A-20F2-4CDB-81B2-DF1CD61ACE06}" srcOrd="0" destOrd="0" presId="urn:microsoft.com/office/officeart/2005/8/layout/vList2"/>
    <dgm:cxn modelId="{6763E500-A034-4594-B56F-ECBFF76138BF}" type="presOf" srcId="{2BB00695-C768-4993-9F0B-D30DFEEF14BC}" destId="{E9937EA0-0C2A-45DC-A951-D87253210FEC}" srcOrd="0" destOrd="0" presId="urn:microsoft.com/office/officeart/2005/8/layout/vList2"/>
    <dgm:cxn modelId="{D3CA8215-84EC-4C5F-BED4-99FB2E8B91F5}" type="presOf" srcId="{2B2488A7-4DD2-4814-8EAC-28616F31D028}" destId="{AD324B8D-726A-40EC-8BE9-49D0C0E316D7}" srcOrd="0" destOrd="0" presId="urn:microsoft.com/office/officeart/2005/8/layout/vList2"/>
    <dgm:cxn modelId="{AF1C8051-1E72-4063-A516-664963628B03}" srcId="{2BB00695-C768-4993-9F0B-D30DFEEF14BC}" destId="{25EC1A9A-A6B5-4E11-B20E-2A7FCA991563}" srcOrd="0" destOrd="0" parTransId="{9E862177-33FB-4ACC-A817-EB48D2AE5C4A}" sibTransId="{864F7072-BCC5-4245-AF38-24F409D1ADAB}"/>
    <dgm:cxn modelId="{72B428BC-23AD-42F9-983A-08366BB79F9A}" srcId="{BE759B2E-C9B9-4EF1-81B6-66B7D3C2ABF5}" destId="{D67E37AC-C38A-4644-A2B6-86F8BF02134A}" srcOrd="1" destOrd="0" parTransId="{A2064D93-0FB4-4220-8EF8-C25157B722C4}" sibTransId="{7F8DC92F-3570-4CEA-9C5B-B526B8A0041B}"/>
    <dgm:cxn modelId="{0BAD275D-4F23-436A-B803-2748BF76B4D8}" type="presOf" srcId="{25EC1A9A-A6B5-4E11-B20E-2A7FCA991563}" destId="{CFFC290D-9EE3-48D2-96A5-9EEA8F79B8F0}" srcOrd="0" destOrd="0" presId="urn:microsoft.com/office/officeart/2005/8/layout/vList2"/>
    <dgm:cxn modelId="{B5358EA2-238F-41D4-B0ED-A912D728F6D9}" srcId="{D67E37AC-C38A-4644-A2B6-86F8BF02134A}" destId="{99B06810-EC82-4C29-A1CA-115000059842}" srcOrd="1" destOrd="0" parTransId="{941DC405-F2EB-4D9C-8236-80D0291E421C}" sibTransId="{CD5B5862-6BF2-4EC7-95F1-78C4CFC84489}"/>
    <dgm:cxn modelId="{FC6E48F3-58F3-4143-B128-DF5698B688EC}" type="presOf" srcId="{DB0D3A96-E33C-4EDC-9DFD-39C4B870387C}" destId="{8950DBC6-DED3-43A6-A637-25F6651A9DFF}" srcOrd="0" destOrd="0" presId="urn:microsoft.com/office/officeart/2005/8/layout/vList2"/>
    <dgm:cxn modelId="{D11C2C87-DCAA-45E1-9D15-5F8CD9F44075}" type="presOf" srcId="{04520D0F-4AB3-4652-AF51-31583CAD599B}" destId="{43018A63-C025-42C8-8734-95E66A0301E4}" srcOrd="0" destOrd="0" presId="urn:microsoft.com/office/officeart/2005/8/layout/vList2"/>
    <dgm:cxn modelId="{57C3CDC8-C9A1-4C2B-9C3C-A8270B5A8924}" type="presParOf" srcId="{2A9270DA-06E8-4CC2-B3C9-A91225D99E1A}" destId="{E9937EA0-0C2A-45DC-A951-D87253210FEC}" srcOrd="0" destOrd="0" presId="urn:microsoft.com/office/officeart/2005/8/layout/vList2"/>
    <dgm:cxn modelId="{8CDFCA98-7A8B-48EA-B64F-ABBA61CA7634}" type="presParOf" srcId="{2A9270DA-06E8-4CC2-B3C9-A91225D99E1A}" destId="{CFFC290D-9EE3-48D2-96A5-9EEA8F79B8F0}" srcOrd="1" destOrd="0" presId="urn:microsoft.com/office/officeart/2005/8/layout/vList2"/>
    <dgm:cxn modelId="{D3F18FBD-07E6-4E60-A81C-D8F0B37BFB41}" type="presParOf" srcId="{2A9270DA-06E8-4CC2-B3C9-A91225D99E1A}" destId="{B446620A-20F2-4CDB-81B2-DF1CD61ACE06}" srcOrd="2" destOrd="0" presId="urn:microsoft.com/office/officeart/2005/8/layout/vList2"/>
    <dgm:cxn modelId="{B29CA3B1-0748-4289-97A0-6FB60B389310}" type="presParOf" srcId="{2A9270DA-06E8-4CC2-B3C9-A91225D99E1A}" destId="{8950DBC6-DED3-43A6-A637-25F6651A9DFF}" srcOrd="3" destOrd="0" presId="urn:microsoft.com/office/officeart/2005/8/layout/vList2"/>
    <dgm:cxn modelId="{A47B4F4E-748C-41F1-8A08-30C2CEBC4E6C}" type="presParOf" srcId="{2A9270DA-06E8-4CC2-B3C9-A91225D99E1A}" destId="{AD324B8D-726A-40EC-8BE9-49D0C0E316D7}" srcOrd="4" destOrd="0" presId="urn:microsoft.com/office/officeart/2005/8/layout/vList2"/>
    <dgm:cxn modelId="{920F8A3C-B9CB-4BAA-8E44-589CBEDFCBDC}" type="presParOf" srcId="{2A9270DA-06E8-4CC2-B3C9-A91225D99E1A}" destId="{43018A63-C025-42C8-8734-95E66A0301E4}" srcOrd="5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6336-C318-404C-8C50-EA5DE65ECE8B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17F6-3663-42FA-B420-F1CF1FE4E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36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8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22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2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13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6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6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4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0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2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01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13.198.84.74:8080/treeze/img/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1" y="3731854"/>
            <a:ext cx="7772400" cy="133653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Tool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6" name="Picture 5" descr="556306_416407068427344_142640420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1914" y="1112888"/>
            <a:ext cx="2274744" cy="2274744"/>
          </a:xfrm>
          <a:prstGeom prst="rect">
            <a:avLst/>
          </a:prstGeom>
        </p:spPr>
      </p:pic>
      <p:pic>
        <p:nvPicPr>
          <p:cNvPr id="7" name="Picture 6" descr="공부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0988" y="1465905"/>
            <a:ext cx="2919546" cy="1921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2013, Embedded System Lab  , 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Hansung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 , All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rights reserved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맑은고딕"/>
              <a:cs typeface="맑은고딕"/>
            </a:endParaRPr>
          </a:p>
        </p:txBody>
      </p:sp>
      <p:pic>
        <p:nvPicPr>
          <p:cNvPr id="9" name="Picture 8" descr="hans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sp>
        <p:nvSpPr>
          <p:cNvPr id="10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" name="Picture 15" descr="black-37412_6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0488" y="3671342"/>
            <a:ext cx="1171461" cy="111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7614" y="5068389"/>
            <a:ext cx="666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지도교수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이민석 교수님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포니즈</a:t>
            </a:r>
            <a:r>
              <a:rPr lang="ko-KR" altLang="en-US" sz="2000" dirty="0" smtClean="0"/>
              <a:t> 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송태웅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신승진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장영창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김미림</a:t>
            </a:r>
            <a:r>
              <a:rPr lang="en-US" altLang="ko-KR" sz="2000" dirty="0" smtClean="0"/>
              <a:t>, +</a:t>
            </a:r>
            <a:r>
              <a:rPr lang="ko-KR" altLang="en-US" sz="2000" dirty="0" smtClean="0"/>
              <a:t>신건영</a:t>
            </a:r>
            <a:r>
              <a:rPr lang="en-US" altLang="ko-KR" sz="2000" dirty="0" smtClean="0">
                <a:solidFill>
                  <a:srgbClr val="FF0000"/>
                </a:solidFill>
              </a:rPr>
              <a:t>(3</a:t>
            </a:r>
            <a:r>
              <a:rPr lang="ko-KR" altLang="en-US" sz="2000" dirty="0" smtClean="0">
                <a:solidFill>
                  <a:srgbClr val="FF0000"/>
                </a:solidFill>
              </a:rPr>
              <a:t>학년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5181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교수p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2937" y="3119305"/>
            <a:ext cx="2211614" cy="1305859"/>
          </a:xfrm>
          <a:prstGeom prst="rect">
            <a:avLst/>
          </a:prstGeom>
        </p:spPr>
      </p:pic>
      <p:pic>
        <p:nvPicPr>
          <p:cNvPr id="5" name="Picture 5" descr="학생p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9433" y="4170156"/>
            <a:ext cx="2413401" cy="1542994"/>
          </a:xfrm>
          <a:prstGeom prst="rect">
            <a:avLst/>
          </a:prstGeom>
        </p:spPr>
      </p:pic>
      <p:pic>
        <p:nvPicPr>
          <p:cNvPr id="6" name="Picture 6" descr="모바일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2318" y="736682"/>
            <a:ext cx="869903" cy="1611159"/>
          </a:xfrm>
          <a:prstGeom prst="rect">
            <a:avLst/>
          </a:prstGeom>
        </p:spPr>
      </p:pic>
      <p:pic>
        <p:nvPicPr>
          <p:cNvPr id="7" name="Picture 7" descr="테블릿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6302" y="2582665"/>
            <a:ext cx="1734900" cy="1375629"/>
          </a:xfrm>
          <a:prstGeom prst="rect">
            <a:avLst/>
          </a:prstGeom>
        </p:spPr>
      </p:pic>
      <p:pic>
        <p:nvPicPr>
          <p:cNvPr id="8" name="Picture 8" descr="server-229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8986" y="5063686"/>
            <a:ext cx="1017527" cy="1572945"/>
          </a:xfrm>
          <a:prstGeom prst="rect">
            <a:avLst/>
          </a:prstGeom>
        </p:spPr>
      </p:pic>
      <p:pic>
        <p:nvPicPr>
          <p:cNvPr id="9" name="Picture 15" descr="스크린샷 2013-05-03 오전 10.54.2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24" y="1066549"/>
            <a:ext cx="1160306" cy="1149923"/>
          </a:xfrm>
          <a:prstGeom prst="rect">
            <a:avLst/>
          </a:prstGeom>
        </p:spPr>
      </p:pic>
      <p:pic>
        <p:nvPicPr>
          <p:cNvPr id="10" name="Picture 19" descr="스크린샷 2013-05-03 오전 11.03.4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4831" y="63142"/>
            <a:ext cx="2025310" cy="2029811"/>
          </a:xfrm>
          <a:prstGeom prst="rect">
            <a:avLst/>
          </a:prstGeom>
        </p:spPr>
      </p:pic>
      <p:pic>
        <p:nvPicPr>
          <p:cNvPr id="11" name="Picture 16" descr="스크린샷 2013-05-03 오전 10.53.2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8581" y="404295"/>
            <a:ext cx="1704211" cy="979164"/>
          </a:xfrm>
          <a:prstGeom prst="rect">
            <a:avLst/>
          </a:prstGeom>
        </p:spPr>
      </p:pic>
      <p:cxnSp>
        <p:nvCxnSpPr>
          <p:cNvPr id="12" name="Straight Arrow Connector 21"/>
          <p:cNvCxnSpPr/>
          <p:nvPr/>
        </p:nvCxnSpPr>
        <p:spPr>
          <a:xfrm flipV="1">
            <a:off x="3496629" y="2216472"/>
            <a:ext cx="330884" cy="83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8720" y="2253953"/>
            <a:ext cx="10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교수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58660" y="5916252"/>
            <a:ext cx="13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학생들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cxnSp>
        <p:nvCxnSpPr>
          <p:cNvPr id="15" name="Straight Arrow Connector 26"/>
          <p:cNvCxnSpPr/>
          <p:nvPr/>
        </p:nvCxnSpPr>
        <p:spPr>
          <a:xfrm>
            <a:off x="4551243" y="3387633"/>
            <a:ext cx="10157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2"/>
          <p:cNvCxnSpPr/>
          <p:nvPr/>
        </p:nvCxnSpPr>
        <p:spPr>
          <a:xfrm>
            <a:off x="3183632" y="4706796"/>
            <a:ext cx="312997" cy="87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5"/>
          <p:cNvCxnSpPr/>
          <p:nvPr/>
        </p:nvCxnSpPr>
        <p:spPr>
          <a:xfrm flipV="1">
            <a:off x="4758605" y="3541921"/>
            <a:ext cx="808428" cy="1737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2"/>
          <p:cNvCxnSpPr/>
          <p:nvPr/>
        </p:nvCxnSpPr>
        <p:spPr>
          <a:xfrm flipV="1">
            <a:off x="8186492" y="339897"/>
            <a:ext cx="0" cy="5599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8"/>
          <p:cNvCxnSpPr/>
          <p:nvPr/>
        </p:nvCxnSpPr>
        <p:spPr>
          <a:xfrm flipH="1">
            <a:off x="5638577" y="5956883"/>
            <a:ext cx="25658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/>
          <p:cNvCxnSpPr/>
          <p:nvPr/>
        </p:nvCxnSpPr>
        <p:spPr>
          <a:xfrm flipH="1">
            <a:off x="5620691" y="328054"/>
            <a:ext cx="2565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4"/>
          <p:cNvCxnSpPr/>
          <p:nvPr/>
        </p:nvCxnSpPr>
        <p:spPr>
          <a:xfrm flipV="1">
            <a:off x="5638577" y="345942"/>
            <a:ext cx="0" cy="5599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59045" y="6386670"/>
            <a:ext cx="10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서버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56543" y="4423382"/>
            <a:ext cx="1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교수 </a:t>
            </a:r>
            <a:r>
              <a:rPr lang="en-US" altLang="ko-KR" b="1" dirty="0" smtClean="0"/>
              <a:t>PC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31567" y="2131706"/>
            <a:ext cx="13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PT</a:t>
            </a:r>
            <a:r>
              <a:rPr lang="ko-KR" altLang="en-US" b="1" dirty="0" smtClean="0"/>
              <a:t>강의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36423" y="5063686"/>
            <a:ext cx="6293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강의 자료</a:t>
            </a:r>
            <a:endParaRPr lang="en-US" altLang="ko-KR" sz="800" b="1" dirty="0" smtClean="0"/>
          </a:p>
          <a:p>
            <a:pPr algn="ctr"/>
            <a:r>
              <a:rPr lang="ko-KR" altLang="ko-KR" sz="800" b="1" dirty="0" smtClean="0"/>
              <a:t>&amp;</a:t>
            </a:r>
            <a:endParaRPr lang="en-US" altLang="ko-KR" sz="800" b="1" dirty="0"/>
          </a:p>
          <a:p>
            <a:pPr algn="ctr"/>
            <a:r>
              <a:rPr lang="ko-KR" altLang="en-US" sz="800" b="1" dirty="0" smtClean="0"/>
              <a:t>강의진행</a:t>
            </a:r>
            <a:endParaRPr 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50208" y="4998840"/>
            <a:ext cx="6293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강의 자료</a:t>
            </a:r>
            <a:endParaRPr lang="en-US" altLang="ko-KR" sz="800" b="1" dirty="0" smtClean="0"/>
          </a:p>
          <a:p>
            <a:pPr algn="ctr"/>
            <a:r>
              <a:rPr lang="ko-KR" altLang="ko-KR" sz="800" b="1" dirty="0" smtClean="0"/>
              <a:t>&amp;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강의진행</a:t>
            </a:r>
            <a:endParaRPr 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84015" y="3049535"/>
            <a:ext cx="99558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질의응답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 퀴즈</a:t>
            </a:r>
            <a:endParaRPr lang="en-US" sz="800" b="1" dirty="0"/>
          </a:p>
        </p:txBody>
      </p:sp>
      <p:cxnSp>
        <p:nvCxnSpPr>
          <p:cNvPr id="28" name="Straight Arrow Connector 78"/>
          <p:cNvCxnSpPr/>
          <p:nvPr/>
        </p:nvCxnSpPr>
        <p:spPr>
          <a:xfrm flipV="1">
            <a:off x="7124704" y="2982627"/>
            <a:ext cx="11651" cy="282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0"/>
          <p:cNvCxnSpPr/>
          <p:nvPr/>
        </p:nvCxnSpPr>
        <p:spPr>
          <a:xfrm flipV="1">
            <a:off x="7136355" y="2828035"/>
            <a:ext cx="168941" cy="15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0"/>
          <p:cNvCxnSpPr/>
          <p:nvPr/>
        </p:nvCxnSpPr>
        <p:spPr>
          <a:xfrm>
            <a:off x="7490940" y="2823837"/>
            <a:ext cx="37820" cy="90489"/>
          </a:xfrm>
          <a:prstGeom prst="bentConnector3">
            <a:avLst>
              <a:gd name="adj1" fmla="val 52310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31"/>
          <p:cNvCxnSpPr/>
          <p:nvPr/>
        </p:nvCxnSpPr>
        <p:spPr>
          <a:xfrm flipV="1">
            <a:off x="6979839" y="1274637"/>
            <a:ext cx="11651" cy="2176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2"/>
          <p:cNvCxnSpPr/>
          <p:nvPr/>
        </p:nvCxnSpPr>
        <p:spPr>
          <a:xfrm flipV="1">
            <a:off x="7003142" y="1089427"/>
            <a:ext cx="92434" cy="117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33"/>
          <p:cNvCxnSpPr/>
          <p:nvPr/>
        </p:nvCxnSpPr>
        <p:spPr>
          <a:xfrm>
            <a:off x="7246265" y="1073350"/>
            <a:ext cx="54029" cy="90489"/>
          </a:xfrm>
          <a:prstGeom prst="bentConnector3">
            <a:avLst>
              <a:gd name="adj1" fmla="val 52310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36"/>
          <p:cNvCxnSpPr/>
          <p:nvPr/>
        </p:nvCxnSpPr>
        <p:spPr>
          <a:xfrm flipV="1">
            <a:off x="7041257" y="4595953"/>
            <a:ext cx="0" cy="20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37"/>
          <p:cNvCxnSpPr/>
          <p:nvPr/>
        </p:nvCxnSpPr>
        <p:spPr>
          <a:xfrm flipV="1">
            <a:off x="7060620" y="4420949"/>
            <a:ext cx="108719" cy="15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8"/>
          <p:cNvCxnSpPr/>
          <p:nvPr/>
        </p:nvCxnSpPr>
        <p:spPr>
          <a:xfrm>
            <a:off x="7428829" y="4444249"/>
            <a:ext cx="37820" cy="90489"/>
          </a:xfrm>
          <a:prstGeom prst="bentConnector3">
            <a:avLst>
              <a:gd name="adj1" fmla="val 52310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loud 141"/>
          <p:cNvSpPr/>
          <p:nvPr/>
        </p:nvSpPr>
        <p:spPr>
          <a:xfrm>
            <a:off x="1741797" y="5685083"/>
            <a:ext cx="1313845" cy="697636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강의자료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공유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발전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사이트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51494" y="6386670"/>
            <a:ext cx="14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Web Site&gt;</a:t>
            </a:r>
            <a:endParaRPr lang="en-US" b="1" dirty="0"/>
          </a:p>
        </p:txBody>
      </p:sp>
      <p:cxnSp>
        <p:nvCxnSpPr>
          <p:cNvPr id="39" name="Straight Arrow Connector 144"/>
          <p:cNvCxnSpPr/>
          <p:nvPr/>
        </p:nvCxnSpPr>
        <p:spPr>
          <a:xfrm>
            <a:off x="3183632" y="6039191"/>
            <a:ext cx="402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991" y="81214"/>
            <a:ext cx="678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전체 설계도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3679532" y="186531"/>
            <a:ext cx="2492883" cy="1343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Server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3820796" y="512101"/>
            <a:ext cx="1023023" cy="3799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</a:rPr>
              <a:t>S</a:t>
            </a:r>
            <a:r>
              <a:rPr lang="en-US" sz="1500" dirty="0" smtClean="0">
                <a:solidFill>
                  <a:srgbClr val="000000"/>
                </a:solidFill>
              </a:rPr>
              <a:t>ervice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056943" y="1059839"/>
            <a:ext cx="1023023" cy="32968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8" name="Rectangle 6"/>
          <p:cNvSpPr/>
          <p:nvPr/>
        </p:nvSpPr>
        <p:spPr>
          <a:xfrm>
            <a:off x="5056943" y="512101"/>
            <a:ext cx="1023023" cy="3799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000000"/>
                </a:solidFill>
              </a:rPr>
              <a:t>Model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3820796" y="1059840"/>
            <a:ext cx="1023023" cy="32968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000000"/>
                </a:solidFill>
              </a:rPr>
              <a:t>View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0" name="Oval 8"/>
          <p:cNvSpPr/>
          <p:nvPr/>
        </p:nvSpPr>
        <p:spPr>
          <a:xfrm>
            <a:off x="3476370" y="2603071"/>
            <a:ext cx="1399307" cy="6467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Restful</a:t>
            </a:r>
          </a:p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통신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_x167853136" descr="EMB00000e40b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2222" y="4092009"/>
            <a:ext cx="2613025" cy="2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167853136" descr="EMB00000e40b4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158" y="4098733"/>
            <a:ext cx="1668463" cy="25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1074199" y="4186138"/>
            <a:ext cx="2613025" cy="2392363"/>
            <a:chOff x="1074199" y="4186138"/>
            <a:chExt cx="2613025" cy="2392363"/>
          </a:xfrm>
        </p:grpSpPr>
        <p:pic>
          <p:nvPicPr>
            <p:cNvPr id="11" name="_x167852096" descr="EMB00000e40b4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199" y="4186138"/>
              <a:ext cx="2613025" cy="239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497641" y="4211977"/>
              <a:ext cx="1870938" cy="3231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교수용</a:t>
              </a:r>
              <a:r>
                <a:rPr lang="en-US" altLang="ko-KR" sz="1500" dirty="0" smtClean="0"/>
                <a:t> PC </a:t>
              </a:r>
              <a:r>
                <a:rPr lang="ko-KR" altLang="en-US" sz="1500" dirty="0" smtClean="0"/>
                <a:t>프로그램</a:t>
              </a:r>
              <a:endParaRPr lang="en-US" sz="15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682955" y="4138377"/>
            <a:ext cx="1975491" cy="323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학생용</a:t>
            </a:r>
            <a:r>
              <a:rPr lang="en-US" altLang="ko-KR" sz="1500" dirty="0" smtClean="0"/>
              <a:t> PC</a:t>
            </a:r>
            <a:r>
              <a:rPr lang="ko-KR" altLang="en-US" sz="1500" dirty="0" smtClean="0"/>
              <a:t> 프로그램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4471" y="4172620"/>
            <a:ext cx="1186349" cy="323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학생용</a:t>
            </a:r>
            <a:r>
              <a:rPr lang="en-US" altLang="ko-KR" sz="1500" dirty="0" smtClean="0"/>
              <a:t> App</a:t>
            </a:r>
            <a:endParaRPr lang="en-US" sz="1500" dirty="0"/>
          </a:p>
        </p:txBody>
      </p:sp>
      <p:sp>
        <p:nvSpPr>
          <p:cNvPr id="17" name="Can 4"/>
          <p:cNvSpPr/>
          <p:nvPr/>
        </p:nvSpPr>
        <p:spPr>
          <a:xfrm>
            <a:off x="5636761" y="1845333"/>
            <a:ext cx="2586953" cy="196362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6989031" y="2950607"/>
            <a:ext cx="1094041" cy="71071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</a:rPr>
              <a:t>PT </a:t>
            </a:r>
            <a:r>
              <a:rPr lang="en-US" dirty="0" smtClean="0">
                <a:solidFill>
                  <a:srgbClr val="000000"/>
                </a:solidFill>
              </a:rPr>
              <a:t>sequence</a:t>
            </a:r>
          </a:p>
        </p:txBody>
      </p:sp>
      <p:sp>
        <p:nvSpPr>
          <p:cNvPr id="19" name="Can 18"/>
          <p:cNvSpPr/>
          <p:nvPr/>
        </p:nvSpPr>
        <p:spPr>
          <a:xfrm>
            <a:off x="5765643" y="2950607"/>
            <a:ext cx="1094041" cy="71904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PT contents</a:t>
            </a:r>
          </a:p>
        </p:txBody>
      </p:sp>
      <p:sp>
        <p:nvSpPr>
          <p:cNvPr id="20" name="Can 16"/>
          <p:cNvSpPr/>
          <p:nvPr/>
        </p:nvSpPr>
        <p:spPr>
          <a:xfrm>
            <a:off x="6359697" y="2415153"/>
            <a:ext cx="1229038" cy="63313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Mindmaps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33"/>
          <p:cNvCxnSpPr>
            <a:stCxn id="10" idx="0"/>
            <a:endCxn id="5" idx="2"/>
          </p:cNvCxnSpPr>
          <p:nvPr/>
        </p:nvCxnSpPr>
        <p:spPr>
          <a:xfrm flipV="1">
            <a:off x="4176024" y="1530172"/>
            <a:ext cx="749950" cy="1072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8"/>
          <p:cNvCxnSpPr/>
          <p:nvPr/>
        </p:nvCxnSpPr>
        <p:spPr>
          <a:xfrm flipV="1">
            <a:off x="2739819" y="3249775"/>
            <a:ext cx="987746" cy="848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1"/>
          <p:cNvCxnSpPr/>
          <p:nvPr/>
        </p:nvCxnSpPr>
        <p:spPr>
          <a:xfrm>
            <a:off x="4476524" y="3238017"/>
            <a:ext cx="732660" cy="5716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_x167852096" descr="EMB00000e40b4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352" y="858352"/>
            <a:ext cx="2739514" cy="266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57"/>
          <p:cNvCxnSpPr/>
          <p:nvPr/>
        </p:nvCxnSpPr>
        <p:spPr>
          <a:xfrm>
            <a:off x="3880083" y="5258577"/>
            <a:ext cx="4865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0"/>
          <p:cNvCxnSpPr/>
          <p:nvPr/>
        </p:nvCxnSpPr>
        <p:spPr>
          <a:xfrm>
            <a:off x="4366613" y="3925854"/>
            <a:ext cx="0" cy="2904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2"/>
          <p:cNvCxnSpPr/>
          <p:nvPr/>
        </p:nvCxnSpPr>
        <p:spPr>
          <a:xfrm flipH="1">
            <a:off x="4366613" y="6827399"/>
            <a:ext cx="45858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3"/>
          <p:cNvCxnSpPr/>
          <p:nvPr/>
        </p:nvCxnSpPr>
        <p:spPr>
          <a:xfrm>
            <a:off x="4366613" y="3925854"/>
            <a:ext cx="45858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4"/>
          <p:cNvCxnSpPr/>
          <p:nvPr/>
        </p:nvCxnSpPr>
        <p:spPr>
          <a:xfrm>
            <a:off x="8952418" y="3923111"/>
            <a:ext cx="0" cy="2904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71"/>
          <p:cNvCxnSpPr/>
          <p:nvPr/>
        </p:nvCxnSpPr>
        <p:spPr>
          <a:xfrm flipV="1">
            <a:off x="3083212" y="458574"/>
            <a:ext cx="536898" cy="352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8"/>
          <p:cNvCxnSpPr>
            <a:stCxn id="5" idx="3"/>
            <a:endCxn id="17" idx="1"/>
          </p:cNvCxnSpPr>
          <p:nvPr/>
        </p:nvCxnSpPr>
        <p:spPr>
          <a:xfrm>
            <a:off x="6172415" y="858352"/>
            <a:ext cx="757823" cy="98698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944" y="60511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예정표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" name="Picture 2" descr="C:\Users\Shin\Documents\마이피플 받은 파일\Treeze P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90" y="1466891"/>
            <a:ext cx="8799555" cy="4920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944" y="60511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현재 진행 중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6" name="다이어그램 5"/>
          <p:cNvGraphicFramePr/>
          <p:nvPr/>
        </p:nvGraphicFramePr>
        <p:xfrm>
          <a:off x="1335742" y="1688973"/>
          <a:ext cx="6096000" cy="4805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304879"/>
            <a:ext cx="6783610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</a:t>
            </a:r>
            <a:endParaRPr lang="en-US" altLang="ko-KR" sz="3000" b="1" dirty="0" smtClean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30000"/>
              </a:lnSpc>
            </a:pP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간단한 소개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031" y="1959178"/>
            <a:ext cx="93665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대학 강의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를 도와주는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                                </a:t>
            </a:r>
            <a:r>
              <a:rPr lang="en-US" altLang="ko-KR" sz="3000" b="1" dirty="0">
                <a:latin typeface="나눔고딕"/>
                <a:ea typeface="나눔고딕"/>
                <a:cs typeface="나눔고딕"/>
              </a:rPr>
              <a:t>‘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스마트 강의 도우미</a:t>
            </a:r>
            <a:r>
              <a:rPr lang="en-US" altLang="ko-KR" sz="3000" b="1" dirty="0">
                <a:latin typeface="나눔고딕"/>
                <a:ea typeface="나눔고딕"/>
                <a:cs typeface="나눔고딕"/>
              </a:rPr>
              <a:t>’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PC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프로그램 과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Web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사이트 로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       </a:t>
            </a:r>
            <a:r>
              <a:rPr lang="ko-KR" altLang="en-US" sz="4000" b="1" dirty="0" smtClean="0">
                <a:latin typeface="나눔고딕"/>
                <a:ea typeface="나눔고딕"/>
                <a:cs typeface="나눔고딕"/>
              </a:rPr>
              <a:t>교수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입장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4000" b="1" dirty="0" smtClean="0">
                <a:latin typeface="나눔고딕"/>
                <a:ea typeface="나눔고딕"/>
                <a:cs typeface="나눔고딕"/>
              </a:rPr>
              <a:t>학생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입장을 고려한  </a:t>
            </a:r>
            <a:endParaRPr lang="en-US" altLang="ko-KR" sz="3000" b="1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3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학생 입장에서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031" y="2335396"/>
            <a:ext cx="9366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수업을 들을 때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“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 나무만 보고 숲을 보지 못합니다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47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28" y="45661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구조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3" name="Picture 2" descr="스크린샷 2013-04-19 오후 2.05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80" y="907436"/>
            <a:ext cx="7862425" cy="5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8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교수 입장에서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031" y="2335396"/>
            <a:ext cx="9366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강의자료가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“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 우물안의 개구리가 될 수 있습니다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xmlns="" val="18045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28" y="45661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강의 자료 공유 사이트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" name="Picture 1" descr="스크린샷 2013-04-19 오후 2.20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34889"/>
            <a:ext cx="9144000" cy="5105722"/>
          </a:xfrm>
          <a:prstGeom prst="rect">
            <a:avLst/>
          </a:prstGeom>
        </p:spPr>
      </p:pic>
      <p:sp>
        <p:nvSpPr>
          <p:cNvPr id="9" name="직사각형 9"/>
          <p:cNvSpPr/>
          <p:nvPr/>
        </p:nvSpPr>
        <p:spPr>
          <a:xfrm>
            <a:off x="1310202" y="3529897"/>
            <a:ext cx="6373297" cy="2610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5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월까지 완료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로컬프로그램 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342900" indent="-342900"/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</a:p>
          <a:p>
            <a:pPr marL="342900" indent="-342900"/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- PDF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파일 읽고 마인드맵 그리기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 </a:t>
            </a:r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  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-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강의 슬라이드쇼 기능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 -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강의 진행에 따른 </a:t>
            </a:r>
            <a:r>
              <a:rPr lang="ko-KR" altLang="en-US" sz="3000" b="1" dirty="0" err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네비게이션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기능 구현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3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월까지 완료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서버부분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 Spring Framework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기반으로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   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교수가 업로드할 내용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    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학생이 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다운로드할 내용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은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rest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통신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                           </a:t>
            </a:r>
            <a:r>
              <a:rPr lang="ko-KR" altLang="ko-KR" sz="2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ex. 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http://113.198.84.74:8080/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  <a:hlinkClick r:id="rId4"/>
              </a:rPr>
              <a:t>treeze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  <a:hlinkClick r:id="rId4"/>
              </a:rPr>
              <a:t>img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/1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마인드맵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이미지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강의진행정보등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데이터 송수신을 위한 세팅완료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5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월까지 완료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/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3.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웹 사이트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 </a:t>
            </a:r>
          </a:p>
          <a:p>
            <a:pPr marL="342900" indent="-34290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	-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홈페이지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err="1" smtClean="0">
                <a:latin typeface="나눔고딕"/>
                <a:ea typeface="나눔고딕"/>
                <a:cs typeface="나눔고딕"/>
              </a:rPr>
              <a:t>소개글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342900" indent="-34290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	-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 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카테고리화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상세 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342900" indent="-34290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	- </a:t>
            </a:r>
            <a:r>
              <a:rPr lang="ko-KR" altLang="en-US" sz="3000" b="1" dirty="0" err="1" smtClean="0">
                <a:latin typeface="나눔고딕"/>
                <a:ea typeface="나눔고딕"/>
                <a:cs typeface="나눔고딕"/>
              </a:rPr>
              <a:t>마이페이지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교수 소개 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5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477</Words>
  <Application>Microsoft Macintosh PowerPoint</Application>
  <PresentationFormat>화면 슬라이드 쇼(4:3)</PresentationFormat>
  <Paragraphs>131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스마트 강의 도우미 Tool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yukult400@gmail.com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강의 도우미 Tool</dc:title>
  <dc:creator>송 태웅</dc:creator>
  <cp:lastModifiedBy>Shin</cp:lastModifiedBy>
  <cp:revision>55</cp:revision>
  <dcterms:created xsi:type="dcterms:W3CDTF">2013-04-09T05:02:05Z</dcterms:created>
  <dcterms:modified xsi:type="dcterms:W3CDTF">2013-05-03T07:09:48Z</dcterms:modified>
</cp:coreProperties>
</file>