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333" r:id="rId3"/>
    <p:sldId id="331" r:id="rId4"/>
    <p:sldId id="363" r:id="rId5"/>
    <p:sldId id="364" r:id="rId6"/>
    <p:sldId id="365" r:id="rId7"/>
    <p:sldId id="366" r:id="rId8"/>
    <p:sldId id="339" r:id="rId9"/>
    <p:sldId id="362" r:id="rId10"/>
    <p:sldId id="367" r:id="rId11"/>
    <p:sldId id="368" r:id="rId12"/>
    <p:sldId id="369" r:id="rId13"/>
    <p:sldId id="340" r:id="rId14"/>
    <p:sldId id="380" r:id="rId15"/>
    <p:sldId id="338" r:id="rId16"/>
    <p:sldId id="341" r:id="rId17"/>
    <p:sldId id="352" r:id="rId18"/>
    <p:sldId id="3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7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Grow Idea 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Grow Idea 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471" y="5346816"/>
            <a:ext cx="55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생각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을 함께하면 발전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(grow idea)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755576" y="1801026"/>
            <a:ext cx="2952328" cy="403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크리스마스 연상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Picture 14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9" y="2629017"/>
            <a:ext cx="3494160" cy="23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  <p:sp>
        <p:nvSpPr>
          <p:cNvPr id="5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디자이너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크리스마스를 다른시야로 볼수도 있군요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새로운 생각입니다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9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2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이렇게도 생각을 해보았습니다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pic>
        <p:nvPicPr>
          <p:cNvPr id="44" name="Picture 43" descr="스크린샷 2013-02-18 오후 10.19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20" y="1283005"/>
            <a:ext cx="3494160" cy="23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 프로젝트 화면에서 </a:t>
            </a:r>
            <a:endParaRPr lang="ko-KR" altLang="en-US" dirty="0"/>
          </a:p>
        </p:txBody>
      </p:sp>
      <p:sp>
        <p:nvSpPr>
          <p:cNvPr id="7" name="직사각형 34"/>
          <p:cNvSpPr/>
          <p:nvPr/>
        </p:nvSpPr>
        <p:spPr>
          <a:xfrm>
            <a:off x="2300654" y="4996704"/>
            <a:ext cx="451252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모든 유저가 </a:t>
            </a:r>
            <a:r>
              <a:rPr lang="ko-KR" altLang="en-US" dirty="0" smtClean="0">
                <a:solidFill>
                  <a:srgbClr val="FF0000"/>
                </a:solidFill>
              </a:rPr>
              <a:t>제한없이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다같이 </a:t>
            </a:r>
            <a:r>
              <a:rPr lang="en-US" altLang="ko-KR" dirty="0" smtClean="0">
                <a:solidFill>
                  <a:schemeClr val="tx1"/>
                </a:solidFill>
              </a:rPr>
              <a:t>Mind-Map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덧붙혀나가고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된 내용을 </a:t>
            </a:r>
            <a:r>
              <a:rPr lang="ko-KR" altLang="en-US" dirty="0" smtClean="0">
                <a:solidFill>
                  <a:srgbClr val="FF0000"/>
                </a:solidFill>
              </a:rPr>
              <a:t>모두가 확인</a:t>
            </a:r>
            <a:r>
              <a:rPr lang="ko-KR" altLang="en-US" dirty="0" smtClean="0">
                <a:solidFill>
                  <a:schemeClr val="tx1"/>
                </a:solidFill>
              </a:rPr>
              <a:t>할수있다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스크린샷 2013-02-18 오후 10.2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38" y="1357704"/>
            <a:ext cx="4599059" cy="2885587"/>
          </a:xfrm>
          <a:prstGeom prst="rect">
            <a:avLst/>
          </a:prstGeom>
        </p:spPr>
      </p:pic>
      <p:pic>
        <p:nvPicPr>
          <p:cNvPr id="12" name="Picture 11" descr="스크린샷 2013-02-18 오후 10.19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178"/>
            <a:ext cx="4126670" cy="2751113"/>
          </a:xfrm>
          <a:prstGeom prst="rect">
            <a:avLst/>
          </a:prstGeom>
        </p:spPr>
      </p:pic>
      <p:sp>
        <p:nvSpPr>
          <p:cNvPr id="10" name="오른쪽 화살표 36"/>
          <p:cNvSpPr/>
          <p:nvPr/>
        </p:nvSpPr>
        <p:spPr>
          <a:xfrm>
            <a:off x="3872966" y="2565856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9870" y="2345764"/>
            <a:ext cx="64251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</a:t>
            </a:r>
            <a:r>
              <a:rPr lang="ko-KR" altLang="en-US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발전 방식</a:t>
            </a:r>
            <a:endParaRPr lang="en-US" altLang="ko-KR" sz="50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ko-KR" altLang="en-US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제작시 </a:t>
            </a:r>
            <a:r>
              <a:rPr lang="en-US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ko-KR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 </a:t>
            </a:r>
            <a:r>
              <a:rPr lang="ko-KR" altLang="en-US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스도쿠 프로그래밍 설계</a:t>
            </a:r>
            <a:r>
              <a:rPr lang="en-US" altLang="ko-KR" sz="32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ko-KR" altLang="en-US" sz="32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8420" y="1976944"/>
            <a:ext cx="2843561" cy="2271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 smtClean="0"/>
              <a:t>스도쿠</a:t>
            </a:r>
            <a:r>
              <a:rPr lang="ko-KR" altLang="en-US" sz="3000" b="1" dirty="0" smtClean="0"/>
              <a:t> </a:t>
            </a:r>
            <a:r>
              <a:rPr lang="ko-KR" altLang="en-US" sz="2800" b="1" dirty="0" smtClean="0"/>
              <a:t>프로그래밍</a:t>
            </a:r>
            <a:endParaRPr lang="ko-KR" altLang="en-US" sz="3000" b="1" dirty="0"/>
          </a:p>
        </p:txBody>
      </p:sp>
      <p:cxnSp>
        <p:nvCxnSpPr>
          <p:cNvPr id="5" name="직선 연결선 4"/>
          <p:cNvCxnSpPr>
            <a:stCxn id="3" idx="6"/>
            <a:endCxn id="6" idx="2"/>
          </p:cNvCxnSpPr>
          <p:nvPr/>
        </p:nvCxnSpPr>
        <p:spPr>
          <a:xfrm flipV="1">
            <a:off x="3021981" y="2476616"/>
            <a:ext cx="488194" cy="63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510175" y="1703349"/>
            <a:ext cx="2038427" cy="15465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ng\Documents\마이피플 받은 파일\스크린샷 2013-02-18 오후 11.10.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08" y="2046737"/>
            <a:ext cx="1597759" cy="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6" idx="6"/>
            <a:endCxn id="13" idx="2"/>
          </p:cNvCxnSpPr>
          <p:nvPr/>
        </p:nvCxnSpPr>
        <p:spPr>
          <a:xfrm>
            <a:off x="5548602" y="2476616"/>
            <a:ext cx="1243810" cy="773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792412" y="2418420"/>
            <a:ext cx="1894388" cy="16629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약간 다른 마인드맵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7"/>
            <a:endCxn id="21" idx="2"/>
          </p:cNvCxnSpPr>
          <p:nvPr/>
        </p:nvCxnSpPr>
        <p:spPr>
          <a:xfrm flipV="1">
            <a:off x="5250081" y="1773434"/>
            <a:ext cx="1542331" cy="15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792412" y="1229812"/>
            <a:ext cx="1215483" cy="10872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3" idx="6"/>
            <a:endCxn id="28" idx="2"/>
          </p:cNvCxnSpPr>
          <p:nvPr/>
        </p:nvCxnSpPr>
        <p:spPr>
          <a:xfrm>
            <a:off x="3021981" y="3112780"/>
            <a:ext cx="434897" cy="1334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456878" y="3765102"/>
            <a:ext cx="2052111" cy="13644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구조의 마인드맵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4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968" y="2611068"/>
            <a:ext cx="7175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발전 방식</a:t>
            </a:r>
            <a:endParaRPr lang="en-US" altLang="ko-KR" sz="5000" b="1" dirty="0" smtClean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ko-KR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마인드맵 구성 자체가 어려울 경우</a:t>
            </a:r>
            <a:r>
              <a:rPr lang="en-US" altLang="ko-KR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ko-KR" altLang="ko-KR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 </a:t>
            </a:r>
            <a:r>
              <a:rPr lang="en-US" altLang="ko-KR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0723" y="289613"/>
            <a:ext cx="47237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추가적 생각들</a:t>
            </a:r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412" y="1673412"/>
            <a:ext cx="88750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How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rgbClr val="FF0000"/>
                </a:solidFill>
              </a:rPr>
              <a:t>그룹</a:t>
            </a:r>
            <a:r>
              <a:rPr lang="ko-KR" altLang="en-US" sz="2000" dirty="0" smtClean="0"/>
              <a:t>으로 </a:t>
            </a:r>
            <a:r>
              <a:rPr lang="ko-KR" altLang="en-US" sz="2000" dirty="0"/>
              <a:t>사람들끼리 </a:t>
            </a:r>
            <a:r>
              <a:rPr lang="en-US" altLang="ko-KR" sz="2000" dirty="0"/>
              <a:t>Public or Private</a:t>
            </a:r>
            <a:r>
              <a:rPr lang="ko-KR" altLang="en-US" sz="2000" dirty="0"/>
              <a:t>로 마인드맵 </a:t>
            </a:r>
            <a:r>
              <a:rPr lang="ko-KR" altLang="en-US" sz="2000" dirty="0" smtClean="0"/>
              <a:t>만들기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ko-KR" sz="2000" dirty="0" smtClean="0"/>
              <a:t>2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어떻게 </a:t>
            </a:r>
            <a:r>
              <a:rPr lang="ko-KR" altLang="en-US" sz="2000" dirty="0">
                <a:solidFill>
                  <a:srgbClr val="FF0000"/>
                </a:solidFill>
              </a:rPr>
              <a:t>보상</a:t>
            </a:r>
            <a:r>
              <a:rPr lang="ko-KR" altLang="en-US" sz="2000" dirty="0"/>
              <a:t>해줄까</a:t>
            </a:r>
            <a:r>
              <a:rPr lang="en-US" altLang="ko-KR" sz="2000" dirty="0"/>
              <a:t>? </a:t>
            </a:r>
            <a:r>
              <a:rPr lang="ko-KR" altLang="en-US" sz="2000" dirty="0"/>
              <a:t>사용자들 사이에 평가점수를 둬서 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/>
              <a:t>평민</a:t>
            </a:r>
            <a:r>
              <a:rPr lang="en-US" altLang="ko-KR" sz="2000" dirty="0"/>
              <a:t>, </a:t>
            </a:r>
            <a:r>
              <a:rPr lang="ko-KR" altLang="en-US" sz="2000" dirty="0"/>
              <a:t>중급</a:t>
            </a:r>
            <a:r>
              <a:rPr lang="en-US" altLang="ko-KR" sz="2000" dirty="0"/>
              <a:t>,</a:t>
            </a:r>
            <a:r>
              <a:rPr lang="ko-KR" altLang="en-US" sz="2000" dirty="0"/>
              <a:t>실력자 계급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3.</a:t>
            </a:r>
            <a:r>
              <a:rPr lang="ko-KR" altLang="en-US" sz="2000" dirty="0" smtClean="0"/>
              <a:t> 어떻게 </a:t>
            </a:r>
            <a:r>
              <a:rPr lang="ko-KR" altLang="en-US" sz="2000" dirty="0">
                <a:solidFill>
                  <a:srgbClr val="FF0000"/>
                </a:solidFill>
              </a:rPr>
              <a:t>노출</a:t>
            </a:r>
            <a:r>
              <a:rPr lang="ko-KR" altLang="en-US" sz="2000" dirty="0"/>
              <a:t>시킬까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/>
              <a:t>첫화면에 씨앗 노드들 카테고리 별로 노출</a:t>
            </a:r>
            <a:r>
              <a:rPr lang="en-US" altLang="ko-KR" sz="2000" dirty="0"/>
              <a:t>, </a:t>
            </a:r>
            <a:r>
              <a:rPr lang="ko-KR" altLang="en-US" sz="2000" dirty="0"/>
              <a:t>우주컨셉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4.</a:t>
            </a:r>
            <a:r>
              <a:rPr lang="ko-KR" altLang="en-US" sz="2000" dirty="0" smtClean="0"/>
              <a:t> 어떻게 </a:t>
            </a:r>
            <a:r>
              <a:rPr lang="ko-KR" altLang="en-US" sz="2000" dirty="0"/>
              <a:t>마인드맵 </a:t>
            </a:r>
            <a:r>
              <a:rPr lang="ko-KR" altLang="en-US" sz="2000" dirty="0" smtClean="0">
                <a:solidFill>
                  <a:srgbClr val="FF0000"/>
                </a:solidFill>
              </a:rPr>
              <a:t>재밌게 그릴수있게 </a:t>
            </a:r>
            <a:r>
              <a:rPr lang="ko-KR" altLang="en-US" sz="2000" dirty="0"/>
              <a:t>할까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/>
              <a:t>물방울 드래그해서 노드 재밌게 만들기</a:t>
            </a:r>
            <a:r>
              <a:rPr lang="en-US" altLang="ko-KR" sz="2000" dirty="0"/>
              <a:t>..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ko-KR" sz="2000" dirty="0" smtClean="0"/>
              <a:t>5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피드백</a:t>
            </a:r>
            <a:r>
              <a:rPr lang="ko-KR" altLang="en-US" sz="2000" dirty="0" smtClean="0"/>
              <a:t>이나 </a:t>
            </a:r>
            <a:r>
              <a:rPr lang="ko-KR" altLang="en-US" sz="2000" dirty="0"/>
              <a:t>노드 수정을 사용자가 </a:t>
            </a:r>
            <a:r>
              <a:rPr lang="ko-KR" altLang="en-US" sz="2000" dirty="0">
                <a:solidFill>
                  <a:srgbClr val="FF0000"/>
                </a:solidFill>
              </a:rPr>
              <a:t>어떻게 볼수있게 </a:t>
            </a:r>
            <a:r>
              <a:rPr lang="ko-KR" altLang="en-US" sz="2000" dirty="0"/>
              <a:t>할것인지 </a:t>
            </a:r>
            <a:r>
              <a:rPr lang="en-US" altLang="ko-KR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5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221" y="179876"/>
            <a:ext cx="70697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Done &amp; To Do ” on R&amp;R. 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3569"/>
              </p:ext>
            </p:extLst>
          </p:nvPr>
        </p:nvGraphicFramePr>
        <p:xfrm>
          <a:off x="161329" y="1135531"/>
          <a:ext cx="8818319" cy="512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0"/>
                <a:gridCol w="6852789"/>
              </a:tblGrid>
              <a:tr h="43462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 anchor="ctr"/>
                </a:tc>
              </a:tr>
              <a:tr h="60388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장영창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테스트하기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한두개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에 적용해서 코딩하기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28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임시 홈페이지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코딩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270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신승진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bootstrap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활용해서 한두가지 화면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구성해보기 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마인드맵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open source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돌려보기</a:t>
                      </a: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오픈 소스인 마인드맵을 임시 홈페이지에 올리기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05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송태웅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Node.js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공부로 변경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오픈소스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 서버 구축해보기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78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임시 홈페이지 서버 구축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김미림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HTML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공부  및 사이트 이용시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‘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스토리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‘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 구성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HTML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</a:rPr>
                        <a:t>, CSS </a:t>
                      </a:r>
                      <a:r>
                        <a:rPr lang="ko-KR" altLang="en-US" baseline="0" dirty="0" smtClean="0">
                          <a:solidFill>
                            <a:srgbClr val="800000"/>
                          </a:solidFill>
                        </a:rPr>
                        <a:t>공부</a:t>
                      </a:r>
                      <a:endParaRPr lang="en-US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89973"/>
              </p:ext>
            </p:extLst>
          </p:nvPr>
        </p:nvGraphicFramePr>
        <p:xfrm>
          <a:off x="543838" y="1703295"/>
          <a:ext cx="8068242" cy="37054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35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 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267035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7765" y="2032000"/>
            <a:ext cx="812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2013-02-05 (</a:t>
            </a:r>
            <a:r>
              <a:rPr lang="ko-KR" altLang="en-US" dirty="0" smtClean="0"/>
              <a:t>화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ko-KR" altLang="en-US" sz="2200" dirty="0" smtClean="0"/>
              <a:t>발표내용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r>
              <a:rPr lang="en-US" dirty="0" smtClean="0"/>
              <a:t>UI</a:t>
            </a:r>
            <a:r>
              <a:rPr lang="ko-KR" altLang="en-US" dirty="0" smtClean="0"/>
              <a:t> 설계 그림과 기능적인 부분</a:t>
            </a:r>
            <a:endParaRPr lang="en-US" altLang="ko-KR" dirty="0" smtClean="0"/>
          </a:p>
          <a:p>
            <a:r>
              <a:rPr lang="ko-KR" altLang="en-US" sz="2200" dirty="0" smtClean="0"/>
              <a:t>개선할사항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이 사이트의 철학과 </a:t>
            </a:r>
            <a:r>
              <a:rPr lang="ko-KR" altLang="en-US" dirty="0" smtClean="0">
                <a:solidFill>
                  <a:srgbClr val="FF0000"/>
                </a:solidFill>
              </a:rPr>
              <a:t>추구하는것의 스토리 </a:t>
            </a:r>
            <a:r>
              <a:rPr lang="ko-KR" altLang="en-US" dirty="0" smtClean="0"/>
              <a:t>구성을 다시 해야함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200" dirty="0" smtClean="0"/>
              <a:t>&lt;</a:t>
            </a:r>
            <a:r>
              <a:rPr lang="en-US" altLang="ko-KR" sz="2200" dirty="0" smtClean="0"/>
              <a:t>&lt;</a:t>
            </a:r>
            <a:r>
              <a:rPr lang="ko-KR" altLang="en-US" sz="2200" dirty="0" smtClean="0"/>
              <a:t> 오늘 발표할 내용 </a:t>
            </a:r>
            <a:r>
              <a:rPr lang="en-US" altLang="ko-KR" sz="2200" dirty="0" smtClean="0"/>
              <a:t>&gt;&gt;</a:t>
            </a:r>
          </a:p>
          <a:p>
            <a:endParaRPr lang="en-US" altLang="ko-KR" sz="2200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를 발전시키고 공유하는 과정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다른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idea(</a:t>
            </a:r>
            <a:r>
              <a:rPr lang="ko-KR" altLang="en-US" dirty="0" smtClean="0"/>
              <a:t>소프트웨어 개발 등등</a:t>
            </a:r>
            <a:r>
              <a:rPr lang="ko-KR" altLang="ko-KR" dirty="0" smtClean="0"/>
              <a:t>.</a:t>
            </a:r>
            <a:r>
              <a:rPr lang="en-US" altLang="ko-KR" dirty="0" smtClean="0"/>
              <a:t>.)</a:t>
            </a:r>
            <a:r>
              <a:rPr lang="ko-KR" altLang="en-US" dirty="0" smtClean="0"/>
              <a:t> 에 대해서도 추가 예시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2505" y="2480235"/>
            <a:ext cx="64251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공유</a:t>
            </a:r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발전 방식</a:t>
            </a:r>
            <a:endParaRPr lang="en-US" altLang="ko-KR" sz="5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부족 할것같은 계획이나 작전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ko-KR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스페인 여행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1220390"/>
            <a:ext cx="7979163" cy="4525963"/>
          </a:xfrm>
        </p:spPr>
      </p:pic>
      <p:sp>
        <p:nvSpPr>
          <p:cNvPr id="6" name="한쪽 모서리가 잘린 사각형 4"/>
          <p:cNvSpPr/>
          <p:nvPr/>
        </p:nvSpPr>
        <p:spPr>
          <a:xfrm>
            <a:off x="7097627" y="5049388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7" name="위쪽 화살표 5"/>
          <p:cNvSpPr/>
          <p:nvPr/>
        </p:nvSpPr>
        <p:spPr>
          <a:xfrm rot="19351611">
            <a:off x="7991949" y="5142846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3894" y="5346243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6192688" cy="2160240"/>
          </a:xfrm>
          <a:prstGeom prst="rect">
            <a:avLst/>
          </a:prstGeom>
        </p:spPr>
      </p:pic>
      <p:sp>
        <p:nvSpPr>
          <p:cNvPr id="9" name="직사각형 5"/>
          <p:cNvSpPr/>
          <p:nvPr/>
        </p:nvSpPr>
        <p:spPr>
          <a:xfrm>
            <a:off x="755576" y="1801027"/>
            <a:ext cx="24482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스페인 여행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여행</a:t>
            </a:r>
            <a:r>
              <a:rPr lang="ko-KR" altLang="en-US" sz="1200" b="1" dirty="0">
                <a:solidFill>
                  <a:srgbClr val="FF0000"/>
                </a:solidFill>
              </a:rPr>
              <a:t>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스페인 여행할 때 유용하겠어요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~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감사합니다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^^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7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1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4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73" y="1504952"/>
            <a:ext cx="4210548" cy="1903879"/>
          </a:xfrm>
        </p:spPr>
      </p:pic>
      <p:pic>
        <p:nvPicPr>
          <p:cNvPr id="42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11" y="1186147"/>
            <a:ext cx="3482835" cy="2482209"/>
          </a:xfrm>
        </p:spPr>
      </p:pic>
      <p:sp>
        <p:nvSpPr>
          <p:cNvPr id="5" name="직사각형 7"/>
          <p:cNvSpPr/>
          <p:nvPr/>
        </p:nvSpPr>
        <p:spPr>
          <a:xfrm>
            <a:off x="4865402" y="4127245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한쪽 모서리가 잘린 사각형 9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10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kindboysj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4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관리자 화면에서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한쪽 모서리는 잘리고 다른 쪽 모서리는 둥근 사각형 31"/>
          <p:cNvSpPr/>
          <p:nvPr/>
        </p:nvSpPr>
        <p:spPr>
          <a:xfrm>
            <a:off x="8172400" y="5445224"/>
            <a:ext cx="720080" cy="21083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변경하기</a:t>
            </a:r>
            <a:endParaRPr lang="ko-KR" altLang="en-US" sz="1000" dirty="0"/>
          </a:p>
        </p:txBody>
      </p:sp>
      <p:sp>
        <p:nvSpPr>
          <p:cNvPr id="18" name="위쪽 화살표 16"/>
          <p:cNvSpPr/>
          <p:nvPr/>
        </p:nvSpPr>
        <p:spPr>
          <a:xfrm rot="19351611">
            <a:off x="8592856" y="5587037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34"/>
          <p:cNvSpPr/>
          <p:nvPr/>
        </p:nvSpPr>
        <p:spPr>
          <a:xfrm>
            <a:off x="1187624" y="4477506"/>
            <a:ext cx="331236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관리자가 </a:t>
            </a:r>
            <a:r>
              <a:rPr lang="en-US" altLang="ko-KR" dirty="0" smtClean="0">
                <a:solidFill>
                  <a:schemeClr val="tx1"/>
                </a:solidFill>
              </a:rPr>
              <a:t>Feedback</a:t>
            </a:r>
            <a:r>
              <a:rPr lang="ko-KR" altLang="en-US" dirty="0" smtClean="0">
                <a:solidFill>
                  <a:schemeClr val="tx1"/>
                </a:solidFill>
              </a:rPr>
              <a:t>의 내용으로 변경을 원할 경우 변경하기 버튼을 누르면 기존에 작성된 마인드맵이 변경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내용 개체 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935399" cy="2232248"/>
          </a:xfrm>
          <a:prstGeom prst="rect">
            <a:avLst/>
          </a:prstGeom>
        </p:spPr>
      </p:pic>
      <p:sp>
        <p:nvSpPr>
          <p:cNvPr id="21" name="오른쪽 화살표 36"/>
          <p:cNvSpPr/>
          <p:nvPr/>
        </p:nvSpPr>
        <p:spPr>
          <a:xfrm>
            <a:off x="4244522" y="2485539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75932" y="5794277"/>
            <a:ext cx="87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240" y="2223933"/>
            <a:ext cx="73813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</a:t>
            </a:r>
            <a:r>
              <a:rPr lang="ko-KR" altLang="en-US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</a:t>
            </a:r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발전 방식</a:t>
            </a:r>
            <a:endParaRPr lang="en-US" altLang="ko-KR" sz="5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사람의 발상 및 새로운 발상 찾기</a:t>
            </a:r>
            <a:r>
              <a:rPr lang="en-US" altLang="ko-KR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(ex.</a:t>
            </a:r>
            <a:r>
              <a:rPr lang="ko-KR" altLang="en-US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크리스마스 주제로 디자인과제할때</a:t>
            </a:r>
            <a:r>
              <a:rPr lang="en-US" altLang="ko-KR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2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Grow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2" name="Picture 1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3244"/>
            <a:ext cx="7336118" cy="4890745"/>
          </a:xfrm>
          <a:prstGeom prst="rect">
            <a:avLst/>
          </a:prstGeom>
        </p:spPr>
      </p:pic>
      <p:sp>
        <p:nvSpPr>
          <p:cNvPr id="59" name="한쪽 모서리가 잘린 사각형 4"/>
          <p:cNvSpPr/>
          <p:nvPr/>
        </p:nvSpPr>
        <p:spPr>
          <a:xfrm>
            <a:off x="7127509" y="5228680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60" name="위쪽 화살표 5"/>
          <p:cNvSpPr/>
          <p:nvPr/>
        </p:nvSpPr>
        <p:spPr>
          <a:xfrm rot="19351611">
            <a:off x="8021831" y="5322138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883776" y="5525535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4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751</Words>
  <Application>Microsoft Office PowerPoint</Application>
  <PresentationFormat>화면 슬라이드 쇼(4:3)</PresentationFormat>
  <Paragraphs>194</Paragraphs>
  <Slides>18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Social Drawing Mind Map “ Grow Idea ”</vt:lpstr>
      <vt:lpstr>PowerPoint 프레젠테이션</vt:lpstr>
      <vt:lpstr>PowerPoint 프레젠테이션</vt:lpstr>
      <vt:lpstr>1. User 가 아이디어를 올리면</vt:lpstr>
      <vt:lpstr>2. 새로운 마인드맵이 등록된다.</vt:lpstr>
      <vt:lpstr>Comment와 Feedback을 확인할 수 있다</vt:lpstr>
      <vt:lpstr> 관리자 화면에서 </vt:lpstr>
      <vt:lpstr>PowerPoint 프레젠테이션</vt:lpstr>
      <vt:lpstr>1. User 가 아이디어를 올리면</vt:lpstr>
      <vt:lpstr>2. 새로운 마인드맵이 등록된다.</vt:lpstr>
      <vt:lpstr>Comment와 Feedback을 확인할 수 있다</vt:lpstr>
      <vt:lpstr> Mind-Map 프로젝트 화면에서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Song</cp:lastModifiedBy>
  <cp:revision>635</cp:revision>
  <cp:lastPrinted>2012-11-18T16:47:21Z</cp:lastPrinted>
  <dcterms:created xsi:type="dcterms:W3CDTF">2012-11-16T23:10:03Z</dcterms:created>
  <dcterms:modified xsi:type="dcterms:W3CDTF">2013-02-19T08:08:48Z</dcterms:modified>
</cp:coreProperties>
</file>