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33" r:id="rId3"/>
    <p:sldId id="372" r:id="rId4"/>
    <p:sldId id="340" r:id="rId5"/>
    <p:sldId id="362" r:id="rId6"/>
    <p:sldId id="367" r:id="rId7"/>
    <p:sldId id="368" r:id="rId8"/>
    <p:sldId id="369" r:id="rId9"/>
    <p:sldId id="331" r:id="rId10"/>
    <p:sldId id="363" r:id="rId11"/>
    <p:sldId id="364" r:id="rId12"/>
    <p:sldId id="365" r:id="rId13"/>
    <p:sldId id="366" r:id="rId14"/>
    <p:sldId id="373" r:id="rId15"/>
    <p:sldId id="374" r:id="rId16"/>
    <p:sldId id="370" r:id="rId17"/>
    <p:sldId id="371" r:id="rId18"/>
    <p:sldId id="352" r:id="rId19"/>
    <p:sldId id="3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1008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13. 2. 26.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jp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07" y="36731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latin typeface="Bernard MT Condensed"/>
                <a:cs typeface="Bernard MT Condensed"/>
              </a:rPr>
              <a:t>Social Drawing Mind Map</a:t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5500" dirty="0" smtClean="0">
                <a:latin typeface="Bernard MT Condensed"/>
                <a:cs typeface="Bernard MT Condensed"/>
              </a:rPr>
              <a:t>“ </a:t>
            </a:r>
            <a:r>
              <a:rPr lang="en-US" altLang="ko-KR" sz="5500" dirty="0" smtClean="0">
                <a:latin typeface="Bernard MT Condensed"/>
                <a:cs typeface="Bernard MT Condensed"/>
              </a:rPr>
              <a:t>Open </a:t>
            </a:r>
            <a:r>
              <a:rPr lang="en-US" altLang="ko-KR" sz="5500" dirty="0" smtClean="0">
                <a:latin typeface="Bernard MT Condensed"/>
                <a:cs typeface="Bernard MT Condensed"/>
              </a:rPr>
              <a:t>Idea ”</a:t>
            </a:r>
            <a:endParaRPr lang="en-US" sz="55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“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Open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Idea ”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514318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3" name="Picture 2" descr="d0102022_4e129278334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9" y="86853"/>
            <a:ext cx="5059129" cy="3568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466" y="5346816"/>
            <a:ext cx="55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너의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공개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(open)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해라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!!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1639" y="102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User </a:t>
            </a:r>
            <a:r>
              <a:rPr lang="ko-KR" altLang="en-US" dirty="0" smtClean="0"/>
              <a:t>가 아이디어를 올리면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" y="1220390"/>
            <a:ext cx="7979163" cy="4525963"/>
          </a:xfrm>
        </p:spPr>
      </p:pic>
      <p:sp>
        <p:nvSpPr>
          <p:cNvPr id="6" name="한쪽 모서리가 잘린 사각형 4"/>
          <p:cNvSpPr/>
          <p:nvPr/>
        </p:nvSpPr>
        <p:spPr>
          <a:xfrm>
            <a:off x="7097627" y="5049388"/>
            <a:ext cx="1008112" cy="2880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게시하</a:t>
            </a:r>
            <a:r>
              <a:rPr lang="ko-KR" altLang="en-US" sz="1500" dirty="0"/>
              <a:t>기</a:t>
            </a:r>
          </a:p>
        </p:txBody>
      </p:sp>
      <p:sp>
        <p:nvSpPr>
          <p:cNvPr id="7" name="위쪽 화살표 5"/>
          <p:cNvSpPr/>
          <p:nvPr/>
        </p:nvSpPr>
        <p:spPr>
          <a:xfrm rot="19351611">
            <a:off x="7991949" y="5142846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3894" y="5346243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마인드맵이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3"/>
          <p:cNvSpPr/>
          <p:nvPr/>
        </p:nvSpPr>
        <p:spPr>
          <a:xfrm>
            <a:off x="503548" y="1686289"/>
            <a:ext cx="7848872" cy="4337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6192688" cy="2160240"/>
          </a:xfrm>
          <a:prstGeom prst="rect">
            <a:avLst/>
          </a:prstGeom>
        </p:spPr>
      </p:pic>
      <p:sp>
        <p:nvSpPr>
          <p:cNvPr id="9" name="직사각형 5"/>
          <p:cNvSpPr/>
          <p:nvPr/>
        </p:nvSpPr>
        <p:spPr>
          <a:xfrm>
            <a:off x="755576" y="1801027"/>
            <a:ext cx="244827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Theme : </a:t>
            </a:r>
            <a:r>
              <a:rPr lang="ko-KR" altLang="en-US" b="1" dirty="0" smtClean="0">
                <a:solidFill>
                  <a:schemeClr val="tx1"/>
                </a:solidFill>
              </a:rPr>
              <a:t>스페인 여행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55576" y="2204864"/>
            <a:ext cx="36724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raflove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200" dirty="0" smtClean="0">
                <a:solidFill>
                  <a:schemeClr val="tx1"/>
                </a:solidFill>
              </a:rPr>
              <a:t>:  2013.02.12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899592" y="5215650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&amp;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eedback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위쪽 화살표 8"/>
          <p:cNvSpPr/>
          <p:nvPr/>
        </p:nvSpPr>
        <p:spPr>
          <a:xfrm rot="19351611">
            <a:off x="3594113" y="5360381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9808" y="5503682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직사각형 5"/>
          <p:cNvSpPr/>
          <p:nvPr/>
        </p:nvSpPr>
        <p:spPr>
          <a:xfrm>
            <a:off x="547732" y="4149080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15"/>
          <p:cNvSpPr/>
          <p:nvPr/>
        </p:nvSpPr>
        <p:spPr>
          <a:xfrm>
            <a:off x="1105794" y="4477160"/>
            <a:ext cx="2790203" cy="39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여행</a:t>
            </a:r>
            <a:r>
              <a:rPr lang="ko-KR" altLang="en-US" sz="1200" b="1" dirty="0">
                <a:solidFill>
                  <a:srgbClr val="FF0000"/>
                </a:solidFill>
              </a:rPr>
              <a:t>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스페인 여행할 때 유용하겠어요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~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감사합니다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^^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한쪽 모서리가 잘린 사각형 16"/>
          <p:cNvSpPr/>
          <p:nvPr/>
        </p:nvSpPr>
        <p:spPr>
          <a:xfrm>
            <a:off x="547733" y="3861048"/>
            <a:ext cx="743812" cy="288032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Comment</a:t>
            </a:r>
            <a:endParaRPr lang="ko-KR" altLang="en-US" sz="900" dirty="0"/>
          </a:p>
        </p:txBody>
      </p:sp>
      <p:sp>
        <p:nvSpPr>
          <p:cNvPr id="7" name="한쪽 모서리가 잘린 사각형 17"/>
          <p:cNvSpPr/>
          <p:nvPr/>
        </p:nvSpPr>
        <p:spPr>
          <a:xfrm>
            <a:off x="1318058" y="3861048"/>
            <a:ext cx="805670" cy="281768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위쪽 화살표 9"/>
          <p:cNvSpPr/>
          <p:nvPr/>
        </p:nvSpPr>
        <p:spPr>
          <a:xfrm rot="19351611">
            <a:off x="1103576" y="3977844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1220847" y="4212891"/>
            <a:ext cx="2675151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댓글ㄹㄹㄹㄹㄹㄹㄹ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20"/>
          <p:cNvSpPr/>
          <p:nvPr/>
        </p:nvSpPr>
        <p:spPr>
          <a:xfrm>
            <a:off x="604079" y="4212891"/>
            <a:ext cx="583545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Name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22"/>
          <p:cNvSpPr/>
          <p:nvPr/>
        </p:nvSpPr>
        <p:spPr>
          <a:xfrm>
            <a:off x="619251" y="4450465"/>
            <a:ext cx="432048" cy="2694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4" name="TextBox 13"/>
          <p:cNvSpPr txBox="1"/>
          <p:nvPr/>
        </p:nvSpPr>
        <p:spPr>
          <a:xfrm>
            <a:off x="604079" y="4467209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25"/>
          <p:cNvSpPr/>
          <p:nvPr/>
        </p:nvSpPr>
        <p:spPr>
          <a:xfrm>
            <a:off x="619250" y="4887809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장영</a:t>
            </a:r>
            <a:r>
              <a:rPr lang="ko-KR" altLang="en-US" sz="1200" dirty="0">
                <a:solidFill>
                  <a:schemeClr val="tx1"/>
                </a:solidFill>
              </a:rPr>
              <a:t>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좋다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30"/>
          <p:cNvSpPr/>
          <p:nvPr/>
        </p:nvSpPr>
        <p:spPr>
          <a:xfrm>
            <a:off x="619249" y="5224877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신승</a:t>
            </a:r>
            <a:r>
              <a:rPr lang="ko-KR" altLang="en-US" sz="1200" dirty="0">
                <a:solidFill>
                  <a:schemeClr val="tx1"/>
                </a:solidFill>
              </a:rPr>
              <a:t>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별론데</a:t>
            </a: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875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004482" y="44786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339" y="44755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65" y="4944007"/>
            <a:ext cx="158722" cy="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494400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16706" y="4914595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8366" y="4899342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28437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2323" y="5277698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999700" y="5252358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8366" y="5245350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44"/>
          <p:cNvSpPr/>
          <p:nvPr/>
        </p:nvSpPr>
        <p:spPr>
          <a:xfrm>
            <a:off x="4865401" y="4142816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한쪽 모서리가 잘린 사각형 45"/>
          <p:cNvSpPr/>
          <p:nvPr/>
        </p:nvSpPr>
        <p:spPr>
          <a:xfrm>
            <a:off x="4865402" y="3854784"/>
            <a:ext cx="743812" cy="28803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Comment</a:t>
            </a:r>
            <a:endParaRPr lang="ko-KR" altLang="en-US" sz="900" dirty="0"/>
          </a:p>
        </p:txBody>
      </p:sp>
      <p:sp>
        <p:nvSpPr>
          <p:cNvPr id="31" name="한쪽 모서리가 잘린 사각형 46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타원 32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4293096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4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5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kindboysj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 하면 더 좋을 것 같네요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위쪽 화살표 56"/>
          <p:cNvSpPr/>
          <p:nvPr/>
        </p:nvSpPr>
        <p:spPr>
          <a:xfrm rot="19351611">
            <a:off x="6300674" y="3973980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"/>
          <p:cNvSpPr/>
          <p:nvPr/>
        </p:nvSpPr>
        <p:spPr>
          <a:xfrm>
            <a:off x="1394247" y="1196752"/>
            <a:ext cx="5398680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내용 개체 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73" y="1504952"/>
            <a:ext cx="4210548" cy="1903879"/>
          </a:xfrm>
        </p:spPr>
      </p:pic>
      <p:pic>
        <p:nvPicPr>
          <p:cNvPr id="42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Comment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Feedback</a:t>
            </a:r>
            <a:r>
              <a:rPr lang="ko-KR" altLang="en-US" sz="3000" dirty="0" smtClean="0"/>
              <a:t>을 확인할 수 있다</a:t>
            </a:r>
            <a:endParaRPr lang="ko-KR" altLang="en-US" sz="3000" dirty="0"/>
          </a:p>
        </p:txBody>
      </p:sp>
      <p:sp>
        <p:nvSpPr>
          <p:cNvPr id="45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11" y="1186147"/>
            <a:ext cx="3482835" cy="2482209"/>
          </a:xfrm>
        </p:spPr>
      </p:pic>
      <p:sp>
        <p:nvSpPr>
          <p:cNvPr id="5" name="직사각형 7"/>
          <p:cNvSpPr/>
          <p:nvPr/>
        </p:nvSpPr>
        <p:spPr>
          <a:xfrm>
            <a:off x="4865402" y="4127245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한쪽 모서리가 잘린 사각형 9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10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kindboysj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 하면 더 좋을 것 같네요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4" name="내용 개체 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관리자 화면에서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한쪽 모서리는 잘리고 다른 쪽 모서리는 둥근 사각형 31"/>
          <p:cNvSpPr/>
          <p:nvPr/>
        </p:nvSpPr>
        <p:spPr>
          <a:xfrm>
            <a:off x="8172400" y="5445224"/>
            <a:ext cx="720080" cy="21083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변경하기</a:t>
            </a:r>
            <a:endParaRPr lang="ko-KR" altLang="en-US" sz="1000" dirty="0"/>
          </a:p>
        </p:txBody>
      </p:sp>
      <p:sp>
        <p:nvSpPr>
          <p:cNvPr id="18" name="위쪽 화살표 16"/>
          <p:cNvSpPr/>
          <p:nvPr/>
        </p:nvSpPr>
        <p:spPr>
          <a:xfrm rot="19351611">
            <a:off x="8592856" y="5587037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34"/>
          <p:cNvSpPr/>
          <p:nvPr/>
        </p:nvSpPr>
        <p:spPr>
          <a:xfrm>
            <a:off x="1187624" y="4477506"/>
            <a:ext cx="331236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관리자가 </a:t>
            </a:r>
            <a:r>
              <a:rPr lang="en-US" altLang="ko-KR" dirty="0" smtClean="0">
                <a:solidFill>
                  <a:schemeClr val="tx1"/>
                </a:solidFill>
              </a:rPr>
              <a:t>Feedback</a:t>
            </a:r>
            <a:r>
              <a:rPr lang="ko-KR" altLang="en-US" dirty="0" smtClean="0">
                <a:solidFill>
                  <a:schemeClr val="tx1"/>
                </a:solidFill>
              </a:rPr>
              <a:t>의 내용으로 변경을 원할 경우 변경하기 버튼을 누르면 기존에 작성된 마인드맵이 변경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내용 개체 틀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935399" cy="2232248"/>
          </a:xfrm>
          <a:prstGeom prst="rect">
            <a:avLst/>
          </a:prstGeom>
        </p:spPr>
      </p:pic>
      <p:sp>
        <p:nvSpPr>
          <p:cNvPr id="21" name="오른쪽 화살표 36"/>
          <p:cNvSpPr/>
          <p:nvPr/>
        </p:nvSpPr>
        <p:spPr>
          <a:xfrm>
            <a:off x="4244522" y="2485539"/>
            <a:ext cx="648072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75932" y="5794277"/>
            <a:ext cx="87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1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850" y="-33520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8" y="851652"/>
            <a:ext cx="7948706" cy="546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300" dirty="0" smtClean="0"/>
              <a:t>회원제 관리</a:t>
            </a:r>
            <a:endParaRPr lang="en-US" altLang="ko-KR" sz="23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패스워드로 간단하게 로그인 </a:t>
            </a:r>
            <a:endParaRPr lang="en-US" altLang="ko-KR" dirty="0"/>
          </a:p>
          <a:p>
            <a:endParaRPr lang="ko-KR" altLang="en-US" dirty="0"/>
          </a:p>
          <a:p>
            <a:r>
              <a:rPr lang="en-US" sz="2300" dirty="0"/>
              <a:t>2. Mind-Map </a:t>
            </a:r>
            <a:r>
              <a:rPr lang="en-US" sz="2300" dirty="0" smtClean="0"/>
              <a:t>생성하기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주제 결정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요약글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참여인원 선택 및 관리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마인드맵 </a:t>
            </a:r>
            <a:r>
              <a:rPr lang="ko-KR" altLang="en-US" dirty="0"/>
              <a:t>편집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dirty="0"/>
          </a:p>
          <a:p>
            <a:r>
              <a:rPr lang="en-US" sz="2300" dirty="0"/>
              <a:t>3. Mind-Map </a:t>
            </a:r>
            <a:r>
              <a:rPr lang="en-US" sz="2300" dirty="0" smtClean="0"/>
              <a:t>참여하기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 smtClean="0"/>
              <a:t>Join now</a:t>
            </a:r>
            <a:r>
              <a:rPr lang="ko-KR" altLang="en-US" dirty="0" smtClean="0"/>
              <a:t>버튼을 통해서 마인드맵 작업 </a:t>
            </a:r>
            <a:r>
              <a:rPr lang="en-US" altLang="ko-KR" dirty="0" smtClean="0"/>
              <a:t>(write)</a:t>
            </a:r>
            <a:r>
              <a:rPr lang="ko-KR" altLang="en-US" dirty="0" smtClean="0"/>
              <a:t>권한 받기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마인드맵 수정하고 적용 </a:t>
            </a:r>
            <a:r>
              <a:rPr lang="ko-KR" altLang="en-US" dirty="0" smtClean="0"/>
              <a:t>요청기능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피드백 메세지 프로젝트 책임자에게 보내기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히스토리 보기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활동사항 그래프로 보기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sz="2300" dirty="0"/>
          </a:p>
          <a:p>
            <a:r>
              <a:rPr lang="en-US" sz="2300" dirty="0" smtClean="0"/>
              <a:t>4. Mind-Map 복제하기</a:t>
            </a:r>
          </a:p>
          <a:p>
            <a:r>
              <a:rPr lang="ko-KR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된 다른 프로젝트를 내 프로젝트로 복제해서 따로 작업 진행하는 기능</a:t>
            </a:r>
            <a:endParaRPr lang="en-US" dirty="0" smtClean="0"/>
          </a:p>
        </p:txBody>
      </p:sp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03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614" y="-48463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36" y="926357"/>
            <a:ext cx="7948706" cy="574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5. </a:t>
            </a:r>
            <a:r>
              <a:rPr lang="en-US" altLang="ko-KR" sz="2300" dirty="0"/>
              <a:t>Mind-Map </a:t>
            </a:r>
            <a:r>
              <a:rPr lang="ko-KR" altLang="en-US" sz="2300" dirty="0"/>
              <a:t>다른프로젝트 리스트 </a:t>
            </a:r>
            <a:r>
              <a:rPr lang="ko-KR" altLang="en-US" sz="2300" dirty="0" smtClean="0"/>
              <a:t>보기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새롭게 생성된 순서별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활동 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활동 순위별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sz="2300" dirty="0"/>
              <a:t>6. Mind-Map</a:t>
            </a:r>
            <a:r>
              <a:rPr lang="ko-KR" altLang="en-US" sz="2300" dirty="0"/>
              <a:t>을 다른 포맷으로 </a:t>
            </a:r>
            <a:r>
              <a:rPr lang="ko-KR" altLang="en-US" sz="2300" dirty="0" smtClean="0"/>
              <a:t>자동변환하기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작성된 마인드맵을 원하는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변환해준다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HTML, code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sz="2300" dirty="0"/>
              <a:t>7. </a:t>
            </a:r>
            <a:r>
              <a:rPr lang="ko-KR" altLang="en-US" sz="2300" dirty="0"/>
              <a:t>개인점수 관리 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받을수있다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점수에 따라서 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순위가 매겨진다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누적별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분야별 등등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sz="2300" dirty="0" smtClean="0"/>
              <a:t>8</a:t>
            </a:r>
            <a:r>
              <a:rPr lang="en-US" altLang="ko-KR" sz="2300" dirty="0"/>
              <a:t>. </a:t>
            </a:r>
            <a:r>
              <a:rPr lang="ko-KR" altLang="en-US" sz="2300" dirty="0" smtClean="0"/>
              <a:t>평가하기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에 달린 노드에 대하여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댓글을 개인적으로 달수있다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sz="2300" dirty="0"/>
          </a:p>
        </p:txBody>
      </p:sp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03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87059" y="3660587"/>
            <a:ext cx="3242235" cy="260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작가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개발자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기획자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디자이너</a:t>
            </a:r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smtClean="0"/>
              <a:t>학생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ko-KR" sz="2000" dirty="0" smtClean="0"/>
              <a:t>6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요리사 연습생</a:t>
            </a:r>
            <a:r>
              <a:rPr lang="ko-KR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등등</a:t>
            </a:r>
            <a:r>
              <a:rPr lang="en-US" altLang="ko-KR" sz="20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901" y="125260"/>
            <a:ext cx="6076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target</a:t>
            </a:r>
            <a:r>
              <a:rPr lang="ko-KR" alt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users?</a:t>
            </a:r>
            <a:endParaRPr lang="ko-KR" altLang="en-US" sz="5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352" y="1538941"/>
            <a:ext cx="6275295" cy="1814356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" </a:t>
            </a:r>
            <a:r>
              <a:rPr lang="ko-KR" altLang="en-US" sz="2000" dirty="0">
                <a:solidFill>
                  <a:srgbClr val="FFFF00"/>
                </a:solidFill>
              </a:rPr>
              <a:t>창작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학습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기획등을 하려는자 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불완전한 생각이나 작전</a:t>
            </a:r>
            <a:r>
              <a:rPr lang="en-US" altLang="ko-KR" sz="1600" dirty="0"/>
              <a:t>,</a:t>
            </a:r>
            <a:r>
              <a:rPr lang="ko-KR" altLang="en-US" sz="1600" dirty="0"/>
              <a:t>전략등을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구체화</a:t>
            </a:r>
            <a:r>
              <a:rPr lang="en-US" altLang="ko-KR" sz="1600" dirty="0"/>
              <a:t>,</a:t>
            </a:r>
            <a:r>
              <a:rPr lang="ko-KR" altLang="en-US" sz="1600" dirty="0"/>
              <a:t>강화 시키고 </a:t>
            </a:r>
            <a:r>
              <a:rPr lang="ko-KR" altLang="en-US" sz="1600" dirty="0" smtClean="0"/>
              <a:t>싶은자</a:t>
            </a:r>
            <a:r>
              <a:rPr lang="ko-KR" altLang="ko-KR" sz="1600" dirty="0" smtClean="0"/>
              <a:t>)</a:t>
            </a:r>
            <a:endParaRPr lang="en-US" altLang="ko-KR" sz="1500" dirty="0" smtClean="0"/>
          </a:p>
        </p:txBody>
      </p:sp>
      <p:sp>
        <p:nvSpPr>
          <p:cNvPr id="11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82" y="149413"/>
            <a:ext cx="8978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 projects</a:t>
            </a:r>
            <a:r>
              <a:rPr lang="en-US" altLang="ko-KR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suitable ?   </a:t>
            </a:r>
            <a:endParaRPr lang="ko-KR" alt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7" y="2131773"/>
            <a:ext cx="83969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 smtClean="0"/>
              <a:t>게임의 </a:t>
            </a:r>
            <a:r>
              <a:rPr lang="ko-KR" altLang="en-US" sz="2200" dirty="0"/>
              <a:t>작전</a:t>
            </a:r>
            <a:r>
              <a:rPr lang="en-US" altLang="ko-KR" sz="2200" dirty="0"/>
              <a:t>, </a:t>
            </a:r>
            <a:r>
              <a:rPr lang="ko-KR" altLang="en-US" sz="2200" dirty="0"/>
              <a:t>전략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디아블로의 </a:t>
            </a:r>
            <a:r>
              <a:rPr lang="en-US" altLang="ko-KR" dirty="0"/>
              <a:t>'</a:t>
            </a:r>
            <a:r>
              <a:rPr lang="ko-KR" altLang="en-US" dirty="0"/>
              <a:t>바바리안</a:t>
            </a:r>
            <a:r>
              <a:rPr lang="en-US" altLang="ko-KR" dirty="0"/>
              <a:t>' </a:t>
            </a:r>
            <a:r>
              <a:rPr lang="ko-KR" altLang="en-US" dirty="0"/>
              <a:t>캐릭터 </a:t>
            </a:r>
            <a:r>
              <a:rPr lang="ko-KR" altLang="en-US" dirty="0" smtClean="0"/>
              <a:t>전략을 다양한 줄기로</a:t>
            </a:r>
            <a:r>
              <a:rPr lang="ko-KR" altLang="ko-KR" dirty="0" smtClean="0"/>
              <a:t>.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영화의 </a:t>
            </a:r>
            <a:r>
              <a:rPr lang="ko-KR" altLang="en-US" sz="2200" dirty="0" smtClean="0"/>
              <a:t>시나리오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드라마 각본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투표에의해서 </a:t>
            </a:r>
            <a:r>
              <a:rPr lang="ko-KR" altLang="en-US" dirty="0"/>
              <a:t>다양한 줄기로 이야기의 흐름이 바뀔수있게</a:t>
            </a:r>
            <a:r>
              <a:rPr lang="en-US" altLang="ko-KR" dirty="0"/>
              <a:t>.</a:t>
            </a:r>
            <a:r>
              <a:rPr lang="en-US" altLang="ko-KR" dirty="0" smtClean="0"/>
              <a:t>.</a:t>
            </a:r>
          </a:p>
          <a:p>
            <a:endParaRPr lang="en-US" altLang="ko-KR" sz="2200" dirty="0"/>
          </a:p>
          <a:p>
            <a:r>
              <a:rPr lang="ko-KR" altLang="ko-KR" sz="2200" dirty="0"/>
              <a:t>3</a:t>
            </a:r>
            <a:r>
              <a:rPr lang="en-US" altLang="ko-KR" sz="2200" dirty="0" smtClean="0"/>
              <a:t>. </a:t>
            </a:r>
            <a:r>
              <a:rPr lang="ko-KR" altLang="en-US" sz="2200" dirty="0"/>
              <a:t>교과목 학습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윤리</a:t>
            </a:r>
            <a:r>
              <a:rPr lang="en-US" altLang="ko-KR" dirty="0"/>
              <a:t>,</a:t>
            </a:r>
            <a:r>
              <a:rPr lang="ko-KR" altLang="en-US" dirty="0"/>
              <a:t>국사 등의 특정범위 공부하기위한 마인드맵</a:t>
            </a:r>
            <a:r>
              <a:rPr lang="en-US" altLang="ko-KR" dirty="0"/>
              <a:t>(</a:t>
            </a:r>
            <a:r>
              <a:rPr lang="ko-KR" altLang="en-US" dirty="0"/>
              <a:t>연상기법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소프트웨어 개발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큰 소프트웨어를 조금씩 나눠가며 작은 모듈하나까지 나누고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    작은 모듈을 함께 만들어 최종적으로는 큰 소프트웨어를 개발하기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... </a:t>
            </a:r>
            <a:endParaRPr lang="en-US" dirty="0"/>
          </a:p>
        </p:txBody>
      </p:sp>
      <p:sp>
        <p:nvSpPr>
          <p:cNvPr id="9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31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221" y="179876"/>
            <a:ext cx="70697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Done &amp; To Do ” on R&amp;R. </a:t>
            </a:r>
            <a:endParaRPr lang="ko-KR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16428"/>
              </p:ext>
            </p:extLst>
          </p:nvPr>
        </p:nvGraphicFramePr>
        <p:xfrm>
          <a:off x="161329" y="1135531"/>
          <a:ext cx="8818319" cy="512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30"/>
                <a:gridCol w="6852789"/>
              </a:tblGrid>
              <a:tr h="43462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Do</a:t>
                      </a:r>
                      <a:endParaRPr lang="en-US" dirty="0"/>
                    </a:p>
                  </a:txBody>
                  <a:tcPr anchor="ctr"/>
                </a:tc>
              </a:tr>
              <a:tr h="60388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장영창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D3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테스트하기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한두개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에 적용해서 코딩하기</a:t>
                      </a:r>
                      <a:endParaRPr lang="en-US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528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270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신승진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bootstrap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활용해서 한두가지 화면 </a:t>
                      </a: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구성해보기 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마인드맵 </a:t>
                      </a: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open source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돌려보기</a:t>
                      </a: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05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송태웅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Node.js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공부로 변경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오픈소스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mysql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로 서버 구축해보기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978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김미림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HTML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 공부  및 사이트 이용시 </a:t>
                      </a: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‘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 스토리 </a:t>
                      </a: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‘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  구성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62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89973"/>
              </p:ext>
            </p:extLst>
          </p:nvPr>
        </p:nvGraphicFramePr>
        <p:xfrm>
          <a:off x="543838" y="1703295"/>
          <a:ext cx="8068242" cy="37054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44707"/>
                <a:gridCol w="1344707"/>
                <a:gridCol w="1344707"/>
                <a:gridCol w="1344707"/>
                <a:gridCol w="1344707"/>
                <a:gridCol w="1344707"/>
              </a:tblGrid>
              <a:tr h="1226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월별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아이디어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구체화된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기획 작전 회의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구현 </a:t>
                      </a:r>
                      <a:r>
                        <a:rPr lang="en-US" altLang="ko-KR" dirty="0" smtClean="0"/>
                        <a:t>–</a:t>
                      </a:r>
                    </a:p>
                    <a:p>
                      <a:pPr algn="ctr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알고리즘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통합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이슈관리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발표준비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회의</a:t>
                      </a:r>
                      <a:endParaRPr lang="en-US" dirty="0"/>
                    </a:p>
                  </a:txBody>
                  <a:tcPr anchor="ctr"/>
                </a:tc>
              </a:tr>
              <a:tr h="1235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 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기술학습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테스트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배포 및 피드백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82206" y="298823"/>
            <a:ext cx="2933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Schedule..  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3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357" y="122072"/>
            <a:ext cx="313462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Before..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296" y="926356"/>
            <a:ext cx="8128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2013-02-18 (</a:t>
            </a:r>
            <a:r>
              <a:rPr lang="ko-KR" altLang="en-US" dirty="0" smtClean="0"/>
              <a:t>화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ko-KR" altLang="en-US" sz="2200" dirty="0" smtClean="0"/>
              <a:t>발표내용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Idea</a:t>
            </a:r>
            <a:r>
              <a:rPr lang="ko-KR" altLang="en-US" dirty="0"/>
              <a:t>를 발전시키고 공유하는 과정</a:t>
            </a:r>
            <a:r>
              <a:rPr lang="en-US" altLang="ko-KR" dirty="0"/>
              <a:t>,</a:t>
            </a:r>
            <a:r>
              <a:rPr lang="ko-KR" altLang="en-US" dirty="0"/>
              <a:t> 방식</a:t>
            </a:r>
            <a:endParaRPr lang="en-US" altLang="ko-KR" dirty="0"/>
          </a:p>
          <a:p>
            <a:r>
              <a:rPr lang="ko-KR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 다른 </a:t>
            </a:r>
            <a:r>
              <a:rPr lang="en-US" altLang="ko-KR" dirty="0"/>
              <a:t>style</a:t>
            </a:r>
            <a:r>
              <a:rPr lang="ko-KR" altLang="en-US" dirty="0"/>
              <a:t>의 </a:t>
            </a:r>
            <a:r>
              <a:rPr lang="en-US" altLang="ko-KR" dirty="0"/>
              <a:t>idea(</a:t>
            </a:r>
            <a:r>
              <a:rPr lang="ko-KR" altLang="en-US" dirty="0"/>
              <a:t>소프트웨어 개발 등등</a:t>
            </a:r>
            <a:r>
              <a:rPr lang="ko-KR" altLang="ko-KR" dirty="0"/>
              <a:t>.</a:t>
            </a:r>
            <a:r>
              <a:rPr lang="en-US" altLang="ko-KR" dirty="0"/>
              <a:t>.)</a:t>
            </a:r>
            <a:r>
              <a:rPr lang="ko-KR" altLang="en-US" dirty="0"/>
              <a:t> 에 대해서도 추가 예시</a:t>
            </a:r>
            <a:endParaRPr lang="en-US" dirty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개선할사항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 다른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 방식에 대한 고민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200" dirty="0" smtClean="0"/>
              <a:t>&lt;</a:t>
            </a:r>
            <a:r>
              <a:rPr lang="en-US" altLang="ko-KR" sz="2200" dirty="0" smtClean="0"/>
              <a:t>&lt;</a:t>
            </a:r>
            <a:r>
              <a:rPr lang="ko-KR" altLang="en-US" sz="2200" dirty="0" smtClean="0"/>
              <a:t> 오늘 발표할 내용 </a:t>
            </a:r>
            <a:r>
              <a:rPr lang="en-US" altLang="ko-KR" sz="2200" dirty="0" smtClean="0"/>
              <a:t>&gt;&gt;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프로젝트 제안서 </a:t>
            </a:r>
            <a:endParaRPr lang="en-US" altLang="ko-KR" sz="22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우리 사이트의 철학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추구하려는바 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목적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인간이 </a:t>
            </a:r>
            <a:r>
              <a:rPr lang="ko-KR" altLang="en-US" dirty="0"/>
              <a:t>이해할수있는 우리 사이트 이용하기 시나리오 </a:t>
            </a:r>
            <a:r>
              <a:rPr lang="en-US" altLang="ko-KR" dirty="0"/>
              <a:t>(</a:t>
            </a:r>
            <a:r>
              <a:rPr lang="ko-KR" altLang="en-US" dirty="0"/>
              <a:t>동기</a:t>
            </a:r>
            <a:r>
              <a:rPr lang="en-US" altLang="ko-KR" dirty="0"/>
              <a:t>-&gt; </a:t>
            </a:r>
            <a:r>
              <a:rPr lang="ko-KR" altLang="en-US" dirty="0"/>
              <a:t>솔루션까지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모든 </a:t>
            </a:r>
            <a:r>
              <a:rPr lang="ko-KR" altLang="en-US" dirty="0"/>
              <a:t>이슈들에 대해서 기능을 전부 나열해서 기능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사용자 타겟 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기타 적합한 프로젝트 유형</a:t>
            </a:r>
            <a:endParaRPr lang="en-US" dirty="0"/>
          </a:p>
        </p:txBody>
      </p:sp>
      <p:sp>
        <p:nvSpPr>
          <p:cNvPr id="6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880" y="0"/>
            <a:ext cx="61583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‘ 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’ ? </a:t>
            </a:r>
            <a:endParaRPr lang="ko-KR" altLang="en-US" sz="5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992078" y="976759"/>
            <a:ext cx="7291294" cy="1757478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” </a:t>
            </a:r>
            <a:r>
              <a:rPr lang="en-US" altLang="ko-KR" sz="2000" dirty="0" smtClean="0">
                <a:solidFill>
                  <a:srgbClr val="FFFF00"/>
                </a:solidFill>
              </a:rPr>
              <a:t>Open</a:t>
            </a:r>
            <a:r>
              <a:rPr lang="en-US" altLang="ko-KR" sz="2000" dirty="0" smtClean="0">
                <a:solidFill>
                  <a:srgbClr val="FFFF00"/>
                </a:solidFill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Idea 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뜻은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</a:t>
            </a:r>
            <a:r>
              <a:rPr lang="ko-KR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Idea</a:t>
            </a:r>
            <a:r>
              <a:rPr lang="ko-KR" altLang="en-US" sz="1600" dirty="0" smtClean="0"/>
              <a:t>를 마인드맵으로 정리해서</a:t>
            </a:r>
            <a:r>
              <a:rPr lang="ko-KR" altLang="ko-KR" sz="1600" dirty="0"/>
              <a:t> </a:t>
            </a:r>
            <a:r>
              <a:rPr lang="ko-KR" altLang="en-US" sz="2000" dirty="0" smtClean="0">
                <a:solidFill>
                  <a:srgbClr val="FFFF00"/>
                </a:solidFill>
              </a:rPr>
              <a:t>공개해라</a:t>
            </a:r>
            <a:r>
              <a:rPr lang="en-US" altLang="ko-KR" sz="2000" dirty="0" smtClean="0">
                <a:solidFill>
                  <a:srgbClr val="FFFF00"/>
                </a:solidFill>
              </a:rPr>
              <a:t>!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600" dirty="0" smtClean="0"/>
              <a:t>그러면 </a:t>
            </a:r>
            <a:r>
              <a:rPr lang="ko-KR" altLang="en-US" sz="2000" dirty="0" smtClean="0">
                <a:solidFill>
                  <a:srgbClr val="FFFF00"/>
                </a:solidFill>
              </a:rPr>
              <a:t>더 큰것을 얻어 갈수</a:t>
            </a:r>
            <a:r>
              <a:rPr lang="ko-KR" altLang="en-US" sz="1600" dirty="0" smtClean="0"/>
              <a:t>있을것이다</a:t>
            </a:r>
            <a:r>
              <a:rPr lang="ko-KR" altLang="ko-KR" sz="1600" dirty="0"/>
              <a:t> </a:t>
            </a:r>
            <a:r>
              <a:rPr lang="en-US" altLang="ko-KR" sz="1600" dirty="0" smtClean="0"/>
              <a:t>!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3647" y="2787787"/>
            <a:ext cx="8441764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 </a:t>
            </a:r>
            <a:r>
              <a:rPr lang="ko-KR" altLang="en-US" sz="2200" dirty="0"/>
              <a:t>프로젝트가 추구하려는것 </a:t>
            </a:r>
            <a:r>
              <a:rPr lang="en-US" altLang="ko-KR" sz="2200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하나의 문제를 여러가지 방식으로 해결해나갈수있을때 함께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en-US" dirty="0" smtClean="0"/>
              <a:t>     여러 풀이방식을 공유하고 발전 시켜나갈수있다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큰 문제가 되는것을 작게 나눠가면서 작아진 쉬운문제를 함께 풀어내고</a:t>
            </a:r>
            <a:endParaRPr lang="en-US" altLang="ko-KR" dirty="0" smtClean="0"/>
          </a:p>
          <a:p>
            <a:r>
              <a:rPr lang="ko-KR" altLang="ko-KR" dirty="0" smtClean="0"/>
              <a:t> </a:t>
            </a:r>
            <a:r>
              <a:rPr lang="ko-KR" altLang="en-US" dirty="0" smtClean="0"/>
              <a:t>     최종적으로 모두를 합하면 큰 문제가 해결되게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하나의 화제를 두고 여러 사람의 여러 시야의 발상과 연관된 생각을</a:t>
            </a:r>
            <a:endParaRPr lang="en-US" altLang="ko-KR" dirty="0" smtClean="0"/>
          </a:p>
          <a:p>
            <a:r>
              <a:rPr lang="ko-KR" altLang="en-US" dirty="0" smtClean="0"/>
              <a:t>      덧붙혀 나가서 한 사람의 우물안의 생각을 벗어나게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4.</a:t>
            </a:r>
            <a:r>
              <a:rPr lang="ko-KR" altLang="en-US" dirty="0" smtClean="0"/>
              <a:t> 부족할것같은 계획이나 내용을 함께 채워나간다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5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7" y="1359648"/>
            <a:ext cx="9191495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 algn="ctr">
              <a:buAutoNum type="arabicPeriod"/>
            </a:pPr>
            <a:r>
              <a:rPr lang="ko-KR" altLang="en-US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 </a:t>
            </a:r>
            <a:endParaRPr lang="en-US" altLang="ko-KR" sz="50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50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ko-KR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디자인과 학생이</a:t>
            </a:r>
            <a:r>
              <a:rPr lang="ko-KR" altLang="ko-KR" sz="43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크리스마스 관련된 </a:t>
            </a:r>
            <a:endParaRPr lang="en-US" altLang="ko-KR" sz="43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작품을 만드려고 </a:t>
            </a:r>
            <a:endParaRPr lang="en-US" altLang="ko-KR" sz="4300" b="1" dirty="0" smtClean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연관된 소재 거리를 고민하고 있다</a:t>
            </a:r>
            <a:r>
              <a:rPr lang="en-US" altLang="ko-KR" sz="43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ko-KR" altLang="en-US" sz="43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131639" y="1024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User </a:t>
            </a:r>
            <a:r>
              <a:rPr lang="ko-KR" altLang="en-US" dirty="0" smtClean="0"/>
              <a:t>가 아이디어를 올리면</a:t>
            </a:r>
            <a:endParaRPr lang="ko-KR" altLang="en-US" dirty="0"/>
          </a:p>
        </p:txBody>
      </p:sp>
      <p:pic>
        <p:nvPicPr>
          <p:cNvPr id="2" name="Picture 1" descr="스크린샷 2013-02-18 오후 10.1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1153244"/>
            <a:ext cx="7336118" cy="4890745"/>
          </a:xfrm>
          <a:prstGeom prst="rect">
            <a:avLst/>
          </a:prstGeom>
        </p:spPr>
      </p:pic>
      <p:sp>
        <p:nvSpPr>
          <p:cNvPr id="59" name="한쪽 모서리가 잘린 사각형 4"/>
          <p:cNvSpPr/>
          <p:nvPr/>
        </p:nvSpPr>
        <p:spPr>
          <a:xfrm>
            <a:off x="7127509" y="5228680"/>
            <a:ext cx="1008112" cy="2880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게시하</a:t>
            </a:r>
            <a:r>
              <a:rPr lang="ko-KR" altLang="en-US" sz="1500" dirty="0"/>
              <a:t>기</a:t>
            </a:r>
          </a:p>
        </p:txBody>
      </p:sp>
      <p:sp>
        <p:nvSpPr>
          <p:cNvPr id="60" name="위쪽 화살표 5"/>
          <p:cNvSpPr/>
          <p:nvPr/>
        </p:nvSpPr>
        <p:spPr>
          <a:xfrm rot="19351611">
            <a:off x="8021831" y="5322138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883776" y="5525535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46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마인드맵이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직사각형 3"/>
          <p:cNvSpPr/>
          <p:nvPr/>
        </p:nvSpPr>
        <p:spPr>
          <a:xfrm>
            <a:off x="503548" y="1686289"/>
            <a:ext cx="7848872" cy="4337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5"/>
          <p:cNvSpPr/>
          <p:nvPr/>
        </p:nvSpPr>
        <p:spPr>
          <a:xfrm>
            <a:off x="755576" y="1801026"/>
            <a:ext cx="2952328" cy="403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Theme : </a:t>
            </a:r>
            <a:r>
              <a:rPr lang="ko-KR" altLang="en-US" b="1" dirty="0" smtClean="0">
                <a:solidFill>
                  <a:schemeClr val="tx1"/>
                </a:solidFill>
              </a:rPr>
              <a:t>크리스마스 연상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55576" y="2204864"/>
            <a:ext cx="367240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raflove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200" dirty="0" smtClean="0">
                <a:solidFill>
                  <a:schemeClr val="tx1"/>
                </a:solidFill>
              </a:rPr>
              <a:t>:  2013.02.18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899592" y="5215650"/>
            <a:ext cx="28083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 &amp; </a:t>
            </a:r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eedback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위쪽 화살표 8"/>
          <p:cNvSpPr/>
          <p:nvPr/>
        </p:nvSpPr>
        <p:spPr>
          <a:xfrm rot="19351611">
            <a:off x="3594113" y="5360381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9808" y="5503682"/>
            <a:ext cx="9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돋움" pitchFamily="50" charset="-127"/>
                <a:ea typeface="돋움" pitchFamily="50" charset="-127"/>
              </a:rPr>
              <a:t>click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" name="Picture 14" descr="스크린샷 2013-02-18 오후 10.1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9" y="2629017"/>
            <a:ext cx="3494160" cy="2329440"/>
          </a:xfrm>
          <a:prstGeom prst="rect">
            <a:avLst/>
          </a:prstGeom>
        </p:spPr>
      </p:pic>
      <p:sp>
        <p:nvSpPr>
          <p:cNvPr id="17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Comment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Feedback</a:t>
            </a:r>
            <a:r>
              <a:rPr lang="ko-KR" altLang="en-US" sz="3000" dirty="0" smtClean="0"/>
              <a:t>을 확인할 수 있다</a:t>
            </a:r>
            <a:endParaRPr lang="ko-KR" altLang="en-US" sz="3000" dirty="0"/>
          </a:p>
        </p:txBody>
      </p:sp>
      <p:sp>
        <p:nvSpPr>
          <p:cNvPr id="5" name="직사각형 5"/>
          <p:cNvSpPr/>
          <p:nvPr/>
        </p:nvSpPr>
        <p:spPr>
          <a:xfrm>
            <a:off x="547732" y="4149080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15"/>
          <p:cNvSpPr/>
          <p:nvPr/>
        </p:nvSpPr>
        <p:spPr>
          <a:xfrm>
            <a:off x="1105794" y="4477160"/>
            <a:ext cx="2790203" cy="39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디자이너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크리스마스를 다른시야로 볼수도 있군요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새로운 생각입니다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한쪽 모서리가 잘린 사각형 16"/>
          <p:cNvSpPr/>
          <p:nvPr/>
        </p:nvSpPr>
        <p:spPr>
          <a:xfrm>
            <a:off x="547733" y="3861048"/>
            <a:ext cx="743812" cy="288032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Comment</a:t>
            </a:r>
            <a:endParaRPr lang="ko-KR" altLang="en-US" sz="900" dirty="0"/>
          </a:p>
        </p:txBody>
      </p:sp>
      <p:sp>
        <p:nvSpPr>
          <p:cNvPr id="9" name="한쪽 모서리가 잘린 사각형 17"/>
          <p:cNvSpPr/>
          <p:nvPr/>
        </p:nvSpPr>
        <p:spPr>
          <a:xfrm>
            <a:off x="1318058" y="3861048"/>
            <a:ext cx="805670" cy="281768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위쪽 화살표 9"/>
          <p:cNvSpPr/>
          <p:nvPr/>
        </p:nvSpPr>
        <p:spPr>
          <a:xfrm rot="19351611">
            <a:off x="1103576" y="3977844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220847" y="4212891"/>
            <a:ext cx="2675151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댓글ㄹㄹㄹㄹㄹㄹㄹ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20"/>
          <p:cNvSpPr/>
          <p:nvPr/>
        </p:nvSpPr>
        <p:spPr>
          <a:xfrm>
            <a:off x="604079" y="4212891"/>
            <a:ext cx="583545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Name 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22"/>
          <p:cNvSpPr/>
          <p:nvPr/>
        </p:nvSpPr>
        <p:spPr>
          <a:xfrm>
            <a:off x="619251" y="4450465"/>
            <a:ext cx="432048" cy="2694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604079" y="4467209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25"/>
          <p:cNvSpPr/>
          <p:nvPr/>
        </p:nvSpPr>
        <p:spPr>
          <a:xfrm>
            <a:off x="619250" y="4887809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장영</a:t>
            </a:r>
            <a:r>
              <a:rPr lang="ko-KR" altLang="en-US" sz="1200" dirty="0">
                <a:solidFill>
                  <a:schemeClr val="tx1"/>
                </a:solidFill>
              </a:rPr>
              <a:t>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좋다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30"/>
          <p:cNvSpPr/>
          <p:nvPr/>
        </p:nvSpPr>
        <p:spPr>
          <a:xfrm>
            <a:off x="619249" y="5224877"/>
            <a:ext cx="3276747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신승</a:t>
            </a:r>
            <a:r>
              <a:rPr lang="ko-KR" altLang="en-US" sz="1200" dirty="0">
                <a:solidFill>
                  <a:schemeClr val="tx1"/>
                </a:solidFill>
              </a:rPr>
              <a:t>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별론데</a:t>
            </a:r>
            <a:r>
              <a:rPr lang="en-US" altLang="ko-KR" sz="1200" dirty="0" smtClean="0">
                <a:solidFill>
                  <a:schemeClr val="tx1"/>
                </a:solidFill>
              </a:rPr>
              <a:t>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8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8750" y="451574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04482" y="44786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6339" y="447551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65" y="4944007"/>
            <a:ext cx="158722" cy="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3968" y="494400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016706" y="4914595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8366" y="4899342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47" y="5284377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2323" y="5277698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99700" y="5252358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0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8366" y="5245350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44"/>
          <p:cNvSpPr/>
          <p:nvPr/>
        </p:nvSpPr>
        <p:spPr>
          <a:xfrm>
            <a:off x="4865401" y="4142816"/>
            <a:ext cx="4160243" cy="20162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한쪽 모서리가 잘린 사각형 45"/>
          <p:cNvSpPr/>
          <p:nvPr/>
        </p:nvSpPr>
        <p:spPr>
          <a:xfrm>
            <a:off x="4865402" y="3854784"/>
            <a:ext cx="743812" cy="28803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Comment</a:t>
            </a:r>
            <a:endParaRPr lang="ko-KR" altLang="en-US" sz="900" dirty="0"/>
          </a:p>
        </p:txBody>
      </p:sp>
      <p:sp>
        <p:nvSpPr>
          <p:cNvPr id="32" name="한쪽 모서리가 잘린 사각형 46"/>
          <p:cNvSpPr/>
          <p:nvPr/>
        </p:nvSpPr>
        <p:spPr>
          <a:xfrm>
            <a:off x="5635727" y="3854784"/>
            <a:ext cx="805670" cy="281768"/>
          </a:xfrm>
          <a:prstGeom prst="snip1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Feedback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8" y="4301642"/>
            <a:ext cx="439529" cy="2435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04048" y="4293096"/>
            <a:ext cx="79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Best</a:t>
            </a:r>
            <a:endParaRPr lang="ko-KR" altLang="en-US" sz="10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5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Documents and Settings\Administrator\바탕 화면\좋아요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89784" y="4333326"/>
            <a:ext cx="139234" cy="1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405516" y="42961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1C01BF"/>
                </a:solidFill>
                <a:latin typeface="돋움" pitchFamily="50" charset="-127"/>
                <a:ea typeface="돋움" pitchFamily="50" charset="-127"/>
              </a:rPr>
              <a:t>58</a:t>
            </a:r>
            <a:endParaRPr lang="ko-KR" altLang="en-US" sz="800" b="1" dirty="0">
              <a:solidFill>
                <a:srgbClr val="1C01BF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7373" y="4293096"/>
            <a:ext cx="301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lang="ko-KR" altLang="en-US" sz="800" b="1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55"/>
          <p:cNvSpPr/>
          <p:nvPr/>
        </p:nvSpPr>
        <p:spPr>
          <a:xfrm>
            <a:off x="5582682" y="5794277"/>
            <a:ext cx="2720023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kindboysj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이렇게도 생각을 해보았습니다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위쪽 화살표 56"/>
          <p:cNvSpPr/>
          <p:nvPr/>
        </p:nvSpPr>
        <p:spPr>
          <a:xfrm rot="19351611">
            <a:off x="6300674" y="3973980"/>
            <a:ext cx="227582" cy="2743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2"/>
          <p:cNvSpPr/>
          <p:nvPr/>
        </p:nvSpPr>
        <p:spPr>
          <a:xfrm>
            <a:off x="1394247" y="1196752"/>
            <a:ext cx="5398680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82" y="4301921"/>
            <a:ext cx="2124401" cy="1354142"/>
          </a:xfrm>
          <a:prstGeom prst="rect">
            <a:avLst/>
          </a:prstGeom>
        </p:spPr>
      </p:pic>
      <p:pic>
        <p:nvPicPr>
          <p:cNvPr id="44" name="Picture 43" descr="스크린샷 2013-02-18 오후 10.19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20" y="1283005"/>
            <a:ext cx="3494160" cy="2329440"/>
          </a:xfrm>
          <a:prstGeom prst="rect">
            <a:avLst/>
          </a:prstGeom>
        </p:spPr>
      </p:pic>
      <p:sp>
        <p:nvSpPr>
          <p:cNvPr id="45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 프로젝트 화면에서 </a:t>
            </a:r>
            <a:endParaRPr lang="ko-KR" altLang="en-US" dirty="0"/>
          </a:p>
        </p:txBody>
      </p:sp>
      <p:sp>
        <p:nvSpPr>
          <p:cNvPr id="7" name="직사각형 34"/>
          <p:cNvSpPr/>
          <p:nvPr/>
        </p:nvSpPr>
        <p:spPr>
          <a:xfrm>
            <a:off x="2300654" y="4996704"/>
            <a:ext cx="451252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모든 유저가 </a:t>
            </a:r>
            <a:r>
              <a:rPr lang="ko-KR" altLang="en-US" dirty="0" smtClean="0">
                <a:solidFill>
                  <a:srgbClr val="FF0000"/>
                </a:solidFill>
              </a:rPr>
              <a:t>제한없이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다같이 </a:t>
            </a:r>
            <a:r>
              <a:rPr lang="en-US" altLang="ko-KR" dirty="0" smtClean="0">
                <a:solidFill>
                  <a:schemeClr val="tx1"/>
                </a:solidFill>
              </a:rPr>
              <a:t>Mind-Map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</a:rPr>
              <a:t>덧붙혀나가고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된 내용을 </a:t>
            </a:r>
            <a:r>
              <a:rPr lang="ko-KR" altLang="en-US" dirty="0" smtClean="0">
                <a:solidFill>
                  <a:srgbClr val="FF0000"/>
                </a:solidFill>
              </a:rPr>
              <a:t>모두가 확인</a:t>
            </a:r>
            <a:r>
              <a:rPr lang="ko-KR" altLang="en-US" dirty="0" smtClean="0">
                <a:solidFill>
                  <a:schemeClr val="tx1"/>
                </a:solidFill>
              </a:rPr>
              <a:t>할수있다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스크린샷 2013-02-18 오후 10.2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38" y="1357704"/>
            <a:ext cx="4599059" cy="2885587"/>
          </a:xfrm>
          <a:prstGeom prst="rect">
            <a:avLst/>
          </a:prstGeom>
        </p:spPr>
      </p:pic>
      <p:pic>
        <p:nvPicPr>
          <p:cNvPr id="12" name="Picture 11" descr="스크린샷 2013-02-18 오후 10.19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178"/>
            <a:ext cx="4126670" cy="2751113"/>
          </a:xfrm>
          <a:prstGeom prst="rect">
            <a:avLst/>
          </a:prstGeom>
        </p:spPr>
      </p:pic>
      <p:sp>
        <p:nvSpPr>
          <p:cNvPr id="10" name="오른쪽 화살표 36"/>
          <p:cNvSpPr/>
          <p:nvPr/>
        </p:nvSpPr>
        <p:spPr>
          <a:xfrm>
            <a:off x="3872966" y="2565856"/>
            <a:ext cx="648072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2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7445" y="1822823"/>
            <a:ext cx="663528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시나리오 </a:t>
            </a:r>
            <a:endParaRPr lang="en-US" altLang="ko-KR" sz="5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50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스페인 여행을 처음가는데</a:t>
            </a:r>
            <a:endParaRPr lang="en-US" altLang="ko-KR" sz="41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계획을 정리하고 있다</a:t>
            </a:r>
            <a:r>
              <a:rPr lang="en-US" altLang="ko-KR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4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52"/>
          <p:cNvSpPr/>
          <p:nvPr/>
        </p:nvSpPr>
        <p:spPr>
          <a:xfrm>
            <a:off x="5034271" y="6285915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Open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65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Words>1028</Words>
  <Application>Microsoft Macintosh PowerPoint</Application>
  <PresentationFormat>On-screen Show (4:3)</PresentationFormat>
  <Paragraphs>261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Social Drawing Mind Map “ Open Idea ”</vt:lpstr>
      <vt:lpstr>PowerPoint Presentation</vt:lpstr>
      <vt:lpstr>PowerPoint Presentation</vt:lpstr>
      <vt:lpstr>PowerPoint Presentation</vt:lpstr>
      <vt:lpstr>1. User 가 아이디어를 올리면</vt:lpstr>
      <vt:lpstr>2. 새로운 마인드맵이 등록된다.</vt:lpstr>
      <vt:lpstr>Comment와 Feedback을 확인할 수 있다</vt:lpstr>
      <vt:lpstr> Mind-Map 프로젝트 화면에서 </vt:lpstr>
      <vt:lpstr>PowerPoint Presentation</vt:lpstr>
      <vt:lpstr>1. User 가 아이디어를 올리면</vt:lpstr>
      <vt:lpstr>2. 새로운 마인드맵이 등록된다.</vt:lpstr>
      <vt:lpstr>Comment와 Feedback을 확인할 수 있다</vt:lpstr>
      <vt:lpstr> 관리자 화면에서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송 태웅</cp:lastModifiedBy>
  <cp:revision>658</cp:revision>
  <cp:lastPrinted>2012-11-18T16:47:21Z</cp:lastPrinted>
  <dcterms:created xsi:type="dcterms:W3CDTF">2012-11-16T23:10:03Z</dcterms:created>
  <dcterms:modified xsi:type="dcterms:W3CDTF">2013-02-26T03:01:40Z</dcterms:modified>
</cp:coreProperties>
</file>