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33" r:id="rId3"/>
    <p:sldId id="344" r:id="rId4"/>
    <p:sldId id="345" r:id="rId5"/>
    <p:sldId id="340" r:id="rId6"/>
    <p:sldId id="341" r:id="rId7"/>
    <p:sldId id="342" r:id="rId8"/>
    <p:sldId id="34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614"/>
    <a:srgbClr val="C2B13D"/>
    <a:srgbClr val="C35D51"/>
    <a:srgbClr val="EBA53A"/>
    <a:srgbClr val="8CC7B7"/>
    <a:srgbClr val="6D69F7"/>
    <a:srgbClr val="E7D348"/>
    <a:srgbClr val="C6B63F"/>
    <a:srgbClr val="EB5F6C"/>
    <a:srgbClr val="EB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 autoAdjust="0"/>
    <p:restoredTop sz="94660"/>
  </p:normalViewPr>
  <p:slideViewPr>
    <p:cSldViewPr snapToGrid="0" snapToObjects="1">
      <p:cViewPr>
        <p:scale>
          <a:sx n="85" d="100"/>
          <a:sy n="85" d="100"/>
        </p:scale>
        <p:origin x="-3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F76C-1277-3B43-8CF4-1039DD0D459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67D8-86DB-5943-9E47-18E26EC3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67D8-86DB-5943-9E47-18E26EC34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77778-3429-0045-93E3-01F57ED9EF83}" type="datetimeFigureOut">
              <a:rPr lang="en-US" smtClean="0"/>
              <a:t>13. 3. 12.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BF90-21F9-4F4E-8832-64B0BAA4A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07" y="36731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latin typeface="Bernard MT Condensed"/>
                <a:cs typeface="Bernard MT Condensed"/>
              </a:rPr>
              <a:t>Social Drawing Mind Map</a:t>
            </a:r>
            <a:br>
              <a:rPr lang="en-US" altLang="ko-KR" sz="2500" dirty="0" smtClean="0">
                <a:latin typeface="Bernard MT Condensed"/>
                <a:cs typeface="Bernard MT Condensed"/>
              </a:rPr>
            </a:br>
            <a:r>
              <a:rPr lang="en-US" altLang="ko-KR" sz="5500" dirty="0" smtClean="0">
                <a:latin typeface="Bernard MT Condensed"/>
                <a:cs typeface="Bernard MT Condensed"/>
              </a:rPr>
              <a:t>“ </a:t>
            </a:r>
            <a:r>
              <a:rPr lang="en-US" altLang="ko-KR" sz="5500" dirty="0" smtClean="0">
                <a:latin typeface="Bernard MT Condensed"/>
                <a:cs typeface="Bernard MT Condensed"/>
              </a:rPr>
              <a:t>Show me the Brain</a:t>
            </a:r>
            <a:r>
              <a:rPr lang="en-US" altLang="ko-KR" sz="5500" dirty="0" smtClean="0">
                <a:latin typeface="Bernard MT Condensed"/>
                <a:cs typeface="Bernard MT Condensed"/>
              </a:rPr>
              <a:t> </a:t>
            </a:r>
            <a:r>
              <a:rPr lang="en-US" altLang="ko-KR" sz="5500" dirty="0" smtClean="0">
                <a:latin typeface="Bernard MT Condensed"/>
                <a:cs typeface="Bernard MT Condensed"/>
              </a:rPr>
              <a:t>”</a:t>
            </a:r>
            <a:endParaRPr lang="en-US" sz="5500" dirty="0">
              <a:latin typeface="Bernard MT Condensed"/>
              <a:cs typeface="Bernard MT Condensed"/>
            </a:endParaRPr>
          </a:p>
        </p:txBody>
      </p:sp>
      <p:sp>
        <p:nvSpPr>
          <p:cNvPr id="6" name="순서도: 수동 입력 21"/>
          <p:cNvSpPr>
            <a:spLocks noChangeArrowheads="1"/>
          </p:cNvSpPr>
          <p:nvPr/>
        </p:nvSpPr>
        <p:spPr bwMode="auto">
          <a:xfrm rot="10800000">
            <a:off x="-23814" y="-3177"/>
            <a:ext cx="794908" cy="3586687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ko-KR" altLang="en-US"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47" y="86853"/>
            <a:ext cx="692497" cy="30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Social Drawing Mind Map</a:t>
            </a:r>
            <a:r>
              <a:rPr lang="ko-KR" altLang="en-US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endParaRPr lang="en-US" altLang="ko-KR" sz="1650" b="1" dirty="0" smtClean="0">
              <a:latin typeface="Adobe 고딕 Std B" charset="0"/>
              <a:ea typeface="Adobe 고딕 Std B" charset="0"/>
              <a:cs typeface="Adobe 고딕 Std B" charset="0"/>
            </a:endParaRPr>
          </a:p>
          <a:p>
            <a:pPr eaLnBrk="1" hangingPunct="1"/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“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Show me the Brain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 </a:t>
            </a:r>
            <a:r>
              <a:rPr lang="en-US" altLang="ko-KR" sz="1650" b="1" dirty="0" smtClean="0">
                <a:latin typeface="Adobe 고딕 Std B" charset="0"/>
                <a:ea typeface="Adobe 고딕 Std B" charset="0"/>
                <a:cs typeface="Adobe 고딕 Std B" charset="0"/>
              </a:rPr>
              <a:t>”</a:t>
            </a:r>
            <a:endParaRPr lang="ko-KR" altLang="en-US" sz="1650" b="1" dirty="0">
              <a:latin typeface="Adobe 고딕 Std B" charset="0"/>
              <a:ea typeface="Adobe 고딕 Std B" charset="0"/>
              <a:cs typeface="Adobe 고딕 Std B" charset="0"/>
            </a:endParaRPr>
          </a:p>
        </p:txBody>
      </p:sp>
      <p:sp>
        <p:nvSpPr>
          <p:cNvPr id="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0" name="직사각형 25"/>
          <p:cNvSpPr/>
          <p:nvPr/>
        </p:nvSpPr>
        <p:spPr>
          <a:xfrm>
            <a:off x="47625" y="6251575"/>
            <a:ext cx="3862388" cy="571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" y="6483685"/>
            <a:ext cx="634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Copyright © </a:t>
            </a:r>
            <a:r>
              <a:rPr lang="en-US" sz="1100" b="1" dirty="0" smtClean="0"/>
              <a:t>2013, Embedded System Lab  , </a:t>
            </a:r>
            <a:r>
              <a:rPr lang="en-US" sz="1100" b="1" dirty="0" err="1" smtClean="0"/>
              <a:t>Hansung</a:t>
            </a:r>
            <a:r>
              <a:rPr lang="en-US" sz="1100" b="1" dirty="0" smtClean="0"/>
              <a:t> University , All </a:t>
            </a:r>
            <a:r>
              <a:rPr lang="en-US" sz="1100" b="1" dirty="0"/>
              <a:t>rights reserved</a:t>
            </a:r>
            <a:endParaRPr lang="en-US" sz="1100" dirty="0">
              <a:latin typeface="맑은고딕"/>
              <a:cs typeface="맑은고딕"/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5801406" y="5143181"/>
            <a:ext cx="3251878" cy="1108394"/>
          </a:xfrm>
          <a:prstGeom prst="wedgeEllipseCallout">
            <a:avLst>
              <a:gd name="adj1" fmla="val -17068"/>
              <a:gd name="adj2" fmla="val 583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b="1" dirty="0" smtClean="0"/>
              <a:t>2013</a:t>
            </a:r>
            <a:r>
              <a:rPr lang="ko-KR" altLang="en-US" b="1" dirty="0" smtClean="0"/>
              <a:t> 설계 프로젝트 </a:t>
            </a:r>
            <a:endParaRPr lang="en-US" altLang="ko-KR" b="1" dirty="0" smtClean="0"/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 smtClean="0"/>
              <a:t>송태웅</a:t>
            </a:r>
            <a:r>
              <a:rPr lang="ko-KR" altLang="ko-KR" sz="1200" b="1" dirty="0" smtClean="0"/>
              <a:t>,</a:t>
            </a:r>
            <a:r>
              <a:rPr lang="ko-KR" altLang="en-US" sz="1200" b="1" dirty="0" smtClean="0"/>
              <a:t> 신승진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장영창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 김미림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      </a:t>
            </a:r>
            <a:endParaRPr lang="en-US" altLang="ko-KR" sz="1200" b="1" dirty="0" smtClean="0"/>
          </a:p>
        </p:txBody>
      </p:sp>
      <p:pic>
        <p:nvPicPr>
          <p:cNvPr id="14" name="Picture 13" descr="hans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64" y="6305353"/>
            <a:ext cx="1078920" cy="420596"/>
          </a:xfrm>
          <a:prstGeom prst="rect">
            <a:avLst/>
          </a:prstGeom>
        </p:spPr>
      </p:pic>
      <p:pic>
        <p:nvPicPr>
          <p:cNvPr id="3" name="Picture 2" descr="d0102022_4e129278334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59" y="86853"/>
            <a:ext cx="5059129" cy="3568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4466" y="5346816"/>
            <a:ext cx="550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생각을 공유하고 함께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발전시켜 나간다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6357" y="122072"/>
            <a:ext cx="313462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50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다음_Regular" pitchFamily="2" charset="-127"/>
                <a:cs typeface="Arial" pitchFamily="34" charset="0"/>
              </a:rPr>
              <a:t>Before..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296" y="926356"/>
            <a:ext cx="812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제안서 수</a:t>
            </a:r>
            <a:r>
              <a:rPr lang="ko-KR" altLang="en-US" dirty="0" smtClean="0"/>
              <a:t>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시나리오를 훨씬 구체적으로 정의하고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기능별로 구체적으로 명시하고 나열한뒤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/>
              <a:t>전체 시스템구조로 부터 </a:t>
            </a:r>
            <a:r>
              <a:rPr lang="en-US" altLang="ko-KR" dirty="0"/>
              <a:t>DFD</a:t>
            </a:r>
            <a:r>
              <a:rPr lang="ko-KR" altLang="en-US" dirty="0"/>
              <a:t> 형태로 기능을 나눠본다</a:t>
            </a:r>
            <a:r>
              <a:rPr lang="en-US" altLang="ko-KR" dirty="0"/>
              <a:t>.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   우선순위 별로 구현 계획을 세운다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월말이면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월중순이면</a:t>
            </a:r>
            <a:r>
              <a:rPr lang="en-US" altLang="ko-KR" dirty="0" smtClean="0"/>
              <a:t>,5</a:t>
            </a:r>
            <a:r>
              <a:rPr lang="ko-KR" altLang="en-US" dirty="0" smtClean="0"/>
              <a:t>월이면 어떤것까지 보여줄건지 계획세운다</a:t>
            </a:r>
            <a:r>
              <a:rPr lang="en-US" altLang="ko-KR" dirty="0" smtClean="0"/>
              <a:t>.)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200" dirty="0" smtClean="0"/>
              <a:t>&lt;</a:t>
            </a:r>
            <a:r>
              <a:rPr lang="en-US" altLang="ko-KR" sz="2200" dirty="0" smtClean="0"/>
              <a:t>&lt;</a:t>
            </a:r>
            <a:r>
              <a:rPr lang="ko-KR" altLang="en-US" sz="2200" dirty="0" smtClean="0"/>
              <a:t> 오늘 발표할 내용 </a:t>
            </a:r>
            <a:r>
              <a:rPr lang="en-US" altLang="ko-KR" sz="2200" dirty="0" smtClean="0"/>
              <a:t>&gt;&gt;</a:t>
            </a:r>
          </a:p>
          <a:p>
            <a:endParaRPr lang="en-US" altLang="ko-KR" sz="2200" dirty="0" smtClean="0"/>
          </a:p>
          <a:p>
            <a:pPr marL="457200" indent="-457200">
              <a:buAutoNum type="arabicPeriod"/>
            </a:pPr>
            <a:r>
              <a:rPr lang="ko-KR" altLang="en-US" sz="2200" dirty="0" smtClean="0"/>
              <a:t>첫 페이지와 마인드맵 작성가능한 페이지 서버에 올려보기</a:t>
            </a:r>
            <a:endParaRPr lang="en-US" altLang="ko-KR" sz="2200" dirty="0" smtClean="0"/>
          </a:p>
          <a:p>
            <a:pPr marL="457200" indent="-457200">
              <a:buAutoNum type="arabicPeriod"/>
            </a:pPr>
            <a:r>
              <a:rPr lang="ko-KR" altLang="en-US" sz="2200" dirty="0" smtClean="0"/>
              <a:t>사용자 사이트 사용법 </a:t>
            </a:r>
            <a:r>
              <a:rPr lang="ko-KR" altLang="ko-KR" sz="2200" dirty="0" smtClean="0"/>
              <a:t>(</a:t>
            </a:r>
            <a:r>
              <a:rPr lang="en-US" altLang="ko-KR" sz="2200" dirty="0" smtClean="0"/>
              <a:t>UX) </a:t>
            </a:r>
            <a:r>
              <a:rPr lang="ko-KR" altLang="en-US" sz="2200" dirty="0" smtClean="0"/>
              <a:t>회의 내용들</a:t>
            </a:r>
            <a:r>
              <a:rPr lang="en-US" altLang="ko-KR" sz="2200" dirty="0" smtClean="0"/>
              <a:t>..</a:t>
            </a:r>
            <a:endParaRPr lang="en-US" altLang="ko-KR" sz="2200" dirty="0" smtClean="0"/>
          </a:p>
        </p:txBody>
      </p:sp>
      <p:sp>
        <p:nvSpPr>
          <p:cNvPr id="6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11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303124_430389483716755_1313264880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0" y="313763"/>
            <a:ext cx="7829177" cy="58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5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580480_430389543716749_1915303748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2" y="237888"/>
            <a:ext cx="8098118" cy="60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" name="Picture 2" descr="578228_430389437050093_1833838774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9" y="153609"/>
            <a:ext cx="7983569" cy="59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578051_430389387050098_1926387860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" y="134470"/>
            <a:ext cx="7963647" cy="59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582470_430389350383435_634226908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114624"/>
            <a:ext cx="8262471" cy="61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5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3"/>
          <p:cNvSpPr/>
          <p:nvPr/>
        </p:nvSpPr>
        <p:spPr>
          <a:xfrm>
            <a:off x="0" y="6769497"/>
            <a:ext cx="9144000" cy="1158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" name="직사각형 52"/>
          <p:cNvSpPr/>
          <p:nvPr/>
        </p:nvSpPr>
        <p:spPr>
          <a:xfrm>
            <a:off x="3943565" y="6311477"/>
            <a:ext cx="630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Mind Map Community “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Show me the Brain </a:t>
            </a:r>
            <a:r>
              <a:rPr lang="en-US" altLang="ko-KR" b="1" noProof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en-US" altLang="ko-KR" b="1" noProof="1">
              <a:solidFill>
                <a:schemeClr val="tx1">
                  <a:lumMod val="65000"/>
                  <a:lumOff val="3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" name="Picture 1" descr="313713_430389453716758_1531833231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57" y="360691"/>
            <a:ext cx="7567392" cy="567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4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185</Words>
  <Application>Microsoft Macintosh PowerPoint</Application>
  <PresentationFormat>On-screen Show (4:3)</PresentationFormat>
  <Paragraphs>36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Social Drawing Mind Map “ Show me the Brain 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yukult400@gmail.com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자전거 공유경제 E.T Bike</dc:title>
  <dc:creator>송 태웅</dc:creator>
  <cp:lastModifiedBy>송 태웅</cp:lastModifiedBy>
  <cp:revision>670</cp:revision>
  <cp:lastPrinted>2012-11-18T16:47:21Z</cp:lastPrinted>
  <dcterms:created xsi:type="dcterms:W3CDTF">2012-11-16T23:10:03Z</dcterms:created>
  <dcterms:modified xsi:type="dcterms:W3CDTF">2013-03-12T06:58:20Z</dcterms:modified>
</cp:coreProperties>
</file>