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571480"/>
            <a:ext cx="542928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마인드맵 페이지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5008" y="1785926"/>
            <a:ext cx="2714644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기능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바로 저장하기 말고 </a:t>
            </a:r>
            <a:r>
              <a:rPr lang="ko-KR" altLang="en-US" dirty="0" err="1" smtClean="0"/>
              <a:t>피드백주는</a:t>
            </a:r>
            <a:r>
              <a:rPr lang="ko-KR" altLang="en-US" dirty="0" smtClean="0"/>
              <a:t> 버튼 추가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피드백 </a:t>
            </a:r>
            <a:r>
              <a:rPr lang="ko-KR" altLang="en-US" dirty="0" err="1" smtClean="0"/>
              <a:t>줄때</a:t>
            </a:r>
            <a:r>
              <a:rPr lang="ko-KR" altLang="en-US" dirty="0" smtClean="0"/>
              <a:t> 아이디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디비</a:t>
            </a:r>
            <a:r>
              <a:rPr lang="ko-KR" altLang="en-US" dirty="0" smtClean="0"/>
              <a:t> 변경 요망</a:t>
            </a:r>
            <a:r>
              <a:rPr lang="en-US" altLang="ko-KR" dirty="0" smtClean="0"/>
              <a:t>(ID,</a:t>
            </a:r>
            <a:r>
              <a:rPr lang="ko-KR" altLang="en-US" dirty="0" smtClean="0"/>
              <a:t> 피드백인지 체크 등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Picture 3" descr="C:\Users\Shin\Desktop\저장 버튼주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1495425" cy="24860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43042" y="4143380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피드백주기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571480"/>
            <a:ext cx="542928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pic>
        <p:nvPicPr>
          <p:cNvPr id="1026" name="Picture 2" descr="C:\Users\Shin\Desktop\메인페이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4216400" cy="3251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715008" y="1785926"/>
            <a:ext cx="2714644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기능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bootstrap </a:t>
            </a:r>
            <a:r>
              <a:rPr lang="ko-KR" altLang="en-US" dirty="0" smtClean="0"/>
              <a:t>이용해서 카테고리 형식 흉내내기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리스트보단 저렇게 도형 형식으로 하면 </a:t>
            </a:r>
            <a:r>
              <a:rPr lang="ko-KR" altLang="en-US" dirty="0" err="1" smtClean="0"/>
              <a:t>좋을듯</a:t>
            </a:r>
            <a:r>
              <a:rPr lang="ko-KR" altLang="en-US" dirty="0" smtClean="0"/>
              <a:t> 하나 </a:t>
            </a:r>
            <a:r>
              <a:rPr lang="ko-KR" altLang="en-US" dirty="0" err="1" smtClean="0"/>
              <a:t>급한건</a:t>
            </a:r>
            <a:r>
              <a:rPr lang="ko-KR" altLang="en-US" dirty="0" smtClean="0"/>
              <a:t> 아니니깐 패스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571480"/>
            <a:ext cx="542928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5008" y="1785926"/>
            <a:ext cx="3071834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기능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내 프로젝트와 내가 피드백 준 프로젝트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 형식으로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피드백 준 프로젝트에서 추가로 다른 피드백을 줄 수 있음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프로젝트 위에 숫자</a:t>
            </a:r>
            <a:r>
              <a:rPr lang="en-US" altLang="ko-KR" dirty="0" smtClean="0"/>
              <a:t>(Open source?)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3. </a:t>
            </a:r>
            <a:r>
              <a:rPr lang="ko-KR" altLang="en-US" dirty="0" smtClean="0"/>
              <a:t>숫자는 피드백 받은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넘겨서 </a:t>
            </a:r>
            <a:r>
              <a:rPr lang="en-US" altLang="ko-KR" dirty="0" smtClean="0"/>
              <a:t>feedback</a:t>
            </a:r>
            <a:r>
              <a:rPr lang="ko-KR" altLang="en-US" dirty="0" smtClean="0"/>
              <a:t>에서 찾아</a:t>
            </a:r>
            <a:endParaRPr lang="en-US" altLang="ko-KR" dirty="0" smtClean="0"/>
          </a:p>
        </p:txBody>
      </p:sp>
      <p:pic>
        <p:nvPicPr>
          <p:cNvPr id="2050" name="Picture 2" descr="C:\Users\Shin\Desktop\마이페이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14620"/>
            <a:ext cx="4143404" cy="300822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785786" y="2285992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프로젝트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85918" y="228599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내가 </a:t>
            </a:r>
            <a:r>
              <a:rPr lang="ko-KR" altLang="en-US" sz="1400" dirty="0" err="1" smtClean="0"/>
              <a:t>피드백준</a:t>
            </a:r>
            <a:r>
              <a:rPr lang="ko-KR" altLang="en-US" sz="1400" dirty="0" smtClean="0"/>
              <a:t> 프로젝트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571480"/>
            <a:ext cx="542928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선택 페이지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29190" y="2071678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송태웅</a:t>
            </a:r>
            <a:endParaRPr lang="ko-KR" altLang="en-US" dirty="0"/>
          </a:p>
        </p:txBody>
      </p:sp>
      <p:pic>
        <p:nvPicPr>
          <p:cNvPr id="3074" name="Picture 2" descr="C:\Users\Shin\Desktop\프로젝트 선택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2066925" cy="2867025"/>
          </a:xfrm>
          <a:prstGeom prst="rect">
            <a:avLst/>
          </a:prstGeom>
          <a:noFill/>
        </p:spPr>
      </p:pic>
      <p:sp>
        <p:nvSpPr>
          <p:cNvPr id="10" name="오른쪽 화살표 9"/>
          <p:cNvSpPr/>
          <p:nvPr/>
        </p:nvSpPr>
        <p:spPr>
          <a:xfrm>
            <a:off x="3143240" y="3143248"/>
            <a:ext cx="114300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29190" y="2571744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2066" y="2786058"/>
            <a:ext cx="1000132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맵이미지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15074" y="2786058"/>
            <a:ext cx="1000132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맵이미지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58082" y="2786058"/>
            <a:ext cx="1000132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맵이미지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29190" y="371475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김미림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29190" y="4214818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2066" y="4429132"/>
            <a:ext cx="1000132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맵이미지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142984"/>
            <a:ext cx="7000924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기능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변경 이유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피드백을 한번만 주는 것이 아니라 여러 번 줄 수 있음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피드백 준 개수만큼 숫자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수가 아님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때매 아직 못함 나중에 고려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2.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3. </a:t>
            </a:r>
            <a:r>
              <a:rPr lang="ko-KR" altLang="en-US" dirty="0" smtClean="0"/>
              <a:t>이미지는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이미지면 좋겠으나 임시 이미지로 고정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4. </a:t>
            </a:r>
            <a:r>
              <a:rPr lang="ko-KR" altLang="en-US" dirty="0" smtClean="0"/>
              <a:t>이미지가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이미지라면 줌인 </a:t>
            </a:r>
            <a:r>
              <a:rPr lang="ko-KR" altLang="en-US" dirty="0" err="1" smtClean="0"/>
              <a:t>줌아웃도</a:t>
            </a:r>
            <a:r>
              <a:rPr lang="ko-KR" altLang="en-US" dirty="0" smtClean="0"/>
              <a:t> 구현 고려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571480"/>
            <a:ext cx="542928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피드백 받은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선택한 페이지</a:t>
            </a:r>
            <a:endParaRPr lang="en-US" altLang="ko-KR" dirty="0" smtClean="0"/>
          </a:p>
        </p:txBody>
      </p:sp>
      <p:pic>
        <p:nvPicPr>
          <p:cNvPr id="4098" name="Picture 2" descr="C:\Users\Shin\Desktop\해당 마인드맵 선택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2200275" cy="306705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5715008" y="1785926"/>
            <a:ext cx="3071834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기능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아직 기존 </a:t>
            </a:r>
            <a:r>
              <a:rPr lang="ko-KR" altLang="en-US" dirty="0" err="1" smtClean="0"/>
              <a:t>맵과</a:t>
            </a:r>
            <a:r>
              <a:rPr lang="ko-KR" altLang="en-US" dirty="0" smtClean="0"/>
              <a:t> 다른 부분 보여주기는 못함</a:t>
            </a:r>
            <a:r>
              <a:rPr lang="en-US" altLang="ko-KR" dirty="0" smtClean="0"/>
              <a:t>.(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때문에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하단에 적용하기 버튼 추가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기존 저장 버튼 끌어다 쓰면 </a:t>
            </a:r>
            <a:r>
              <a:rPr lang="ko-KR" altLang="en-US" dirty="0" err="1" smtClean="0"/>
              <a:t>됌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193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Shin</cp:lastModifiedBy>
  <cp:revision>11</cp:revision>
  <dcterms:created xsi:type="dcterms:W3CDTF">2006-10-05T04:04:58Z</dcterms:created>
  <dcterms:modified xsi:type="dcterms:W3CDTF">2013-03-21T07:04:28Z</dcterms:modified>
</cp:coreProperties>
</file>