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1" r:id="rId10"/>
    <p:sldId id="270" r:id="rId11"/>
    <p:sldId id="267" r:id="rId12"/>
    <p:sldId id="269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0230B1-2904-463C-AAFE-C307C1F3626B}" type="datetimeFigureOut">
              <a:rPr lang="ko-KR" altLang="en-US" smtClean="0"/>
              <a:t>2013-01-30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co.kr/url?sa=i&amp;rct=j&amp;q=&amp;esrc=s&amp;frm=1&amp;source=images&amp;cd=&amp;cad=rja&amp;docid=7sWb8153KIcCxM&amp;tbnid=ioWrcFgvxH28pM:&amp;ved=0CAUQjRw&amp;url=http://eyencecenter.tistory.com/entry/%EB%9D%BC%EC%84%B9%ED%9B%84%EC%BB%B4%ED%93%A8%ED%84%B0-%EC%82%AC%EC%9A%A9-%EB%88%88-%EA%B1%B4%EA%B0%95%EC%97%90-%EC%A2%8B%EC%9D%84%EA%B9%8C&amp;ei=BfgIUfivFK_3mAWboICYDg&amp;bvm=bv.41642243,d.aGc&amp;psig=AFQjCNFEkqnSAl3f3WdcIvYXaU1JyA_2xQ&amp;ust=13596286607158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Social drawing mind-map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99" y="4573116"/>
            <a:ext cx="6953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4635599"/>
            <a:ext cx="7810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83" y="3789040"/>
            <a:ext cx="8096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73" y="4501108"/>
            <a:ext cx="752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\Desktop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88" y="3573016"/>
            <a:ext cx="6477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user\Desktop\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65" y="2403351"/>
            <a:ext cx="75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/>
              <a:t>다른 회원들이 내가 만든 마인드맵에 참여가 가능합니다</a:t>
            </a:r>
            <a:r>
              <a:rPr lang="en-US" altLang="ko-KR" sz="2400" b="1" dirty="0" smtClean="0"/>
              <a:t>!</a:t>
            </a:r>
          </a:p>
          <a:p>
            <a:r>
              <a:rPr lang="ko-KR" altLang="en-US" sz="2400" b="1" dirty="0" smtClean="0"/>
              <a:t>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내가 부여한 권한에 한해서 참여가 가능합니다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1" name="타원형 설명선 10"/>
          <p:cNvSpPr/>
          <p:nvPr/>
        </p:nvSpPr>
        <p:spPr>
          <a:xfrm>
            <a:off x="4499992" y="1700809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87515" y="1268760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저의 마인드맵에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참여해 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3728293" y="5589241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5157192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 생각은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이렇습니다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 rot="3692614">
            <a:off x="2875606" y="2644752"/>
            <a:ext cx="360040" cy="1124893"/>
          </a:xfrm>
          <a:prstGeom prst="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2655038">
            <a:off x="3401234" y="3251033"/>
            <a:ext cx="360040" cy="1124893"/>
          </a:xfrm>
          <a:prstGeom prst="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권한부</a:t>
            </a:r>
            <a:r>
              <a:rPr lang="ko-KR" altLang="en-US" dirty="0"/>
              <a:t>여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4412369" y="3518542"/>
            <a:ext cx="360040" cy="1124893"/>
          </a:xfrm>
          <a:prstGeom prst="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 rot="19616651">
            <a:off x="5317703" y="3355832"/>
            <a:ext cx="360040" cy="1124893"/>
          </a:xfrm>
          <a:prstGeom prst="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18438014">
            <a:off x="5958126" y="2866554"/>
            <a:ext cx="360040" cy="1124893"/>
          </a:xfrm>
          <a:prstGeom prst="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55576" y="2313786"/>
            <a:ext cx="2520280" cy="63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마인드맵의 주최자가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다른 사용자들에게 권한을 부여합니다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 rot="10800000">
            <a:off x="1712069" y="5301209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592" y="4869160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 생각은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이렇습니다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 rot="10800000">
            <a:off x="343917" y="4509121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468560" y="4077072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 생각은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이렇습니다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형 설명선 25"/>
          <p:cNvSpPr/>
          <p:nvPr/>
        </p:nvSpPr>
        <p:spPr>
          <a:xfrm rot="9210564">
            <a:off x="5912034" y="5618182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27675" y="5085184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 생각은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이렇습니다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형 설명선 27"/>
          <p:cNvSpPr/>
          <p:nvPr/>
        </p:nvSpPr>
        <p:spPr>
          <a:xfrm rot="8818775">
            <a:off x="7484675" y="4792565"/>
            <a:ext cx="1080120" cy="70318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11851" y="4293096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 생각은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이렇습니다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5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257552" cy="234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461" y="3479616"/>
            <a:ext cx="2376264" cy="252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8" y="3573016"/>
            <a:ext cx="2520279" cy="234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23125" y="183265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+mn-ea"/>
                <a:ea typeface="+mn-ea"/>
              </a:rPr>
              <a:t>마인드맵 프로젝트 </a:t>
            </a:r>
            <a:r>
              <a:rPr lang="en-US" altLang="ko-KR" sz="2400" b="1" dirty="0">
                <a:latin typeface="+mn-ea"/>
                <a:ea typeface="+mn-ea"/>
              </a:rPr>
              <a:t>export (</a:t>
            </a:r>
            <a:r>
              <a:rPr lang="en-US" altLang="ko-KR" sz="2400" b="1" dirty="0" err="1">
                <a:latin typeface="+mn-ea"/>
                <a:ea typeface="+mn-ea"/>
              </a:rPr>
              <a:t>ppt</a:t>
            </a:r>
            <a:r>
              <a:rPr lang="en-US" altLang="ko-KR" sz="2400" b="1" dirty="0">
                <a:latin typeface="+mn-ea"/>
                <a:ea typeface="+mn-ea"/>
              </a:rPr>
              <a:t>, html, </a:t>
            </a:r>
            <a:r>
              <a:rPr lang="en-US" altLang="ko-KR" sz="2400" b="1" dirty="0" err="1">
                <a:latin typeface="+mn-ea"/>
                <a:ea typeface="+mn-ea"/>
              </a:rPr>
              <a:t>pdf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ko-KR" altLang="en-US" sz="2400" b="1" dirty="0">
                <a:latin typeface="+mn-ea"/>
                <a:ea typeface="+mn-ea"/>
              </a:rPr>
              <a:t>등으로 전환가능</a:t>
            </a:r>
            <a:r>
              <a:rPr lang="en-US" altLang="ko-KR" sz="2400" b="1" dirty="0">
                <a:latin typeface="+mn-ea"/>
                <a:ea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77685" y="1700808"/>
            <a:ext cx="4320480" cy="936104"/>
          </a:xfrm>
          <a:prstGeom prst="ellipse">
            <a:avLst/>
          </a:prstGeom>
          <a:gradFill>
            <a:gsLst>
              <a:gs pos="72070">
                <a:srgbClr val="C8D7EC"/>
              </a:gs>
              <a:gs pos="81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Social Drawing Mind 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 rot="1923703">
            <a:off x="2270333" y="2661981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218679" y="2717957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081223">
            <a:off x="6003464" y="2661981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latin typeface="+mn-ea"/>
                <a:ea typeface="+mn-ea"/>
              </a:rPr>
              <a:t>마인드맵을 내려 받을 수 있습니다</a:t>
            </a:r>
            <a:r>
              <a:rPr lang="en-US" altLang="ko-KR" sz="2400" b="1" dirty="0" smtClean="0">
                <a:latin typeface="+mn-ea"/>
                <a:ea typeface="+mn-ea"/>
              </a:rPr>
              <a:t>!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6" y="1916832"/>
            <a:ext cx="5976664" cy="1152128"/>
          </a:xfrm>
          <a:prstGeom prst="ellipse">
            <a:avLst/>
          </a:prstGeom>
          <a:gradFill flip="none" rotWithShape="1"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Drawing Mind Map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247964" y="3284984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cfile2.uf.tistory.com/image/1311184E502DCEA31D7E3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0" y="4437112"/>
            <a:ext cx="1921396" cy="1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기능정리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772400" cy="4572000"/>
          </a:xfrm>
        </p:spPr>
        <p:txBody>
          <a:bodyPr/>
          <a:lstStyle/>
          <a:p>
            <a:r>
              <a:rPr lang="ko-KR" altLang="en-US" b="1" dirty="0" smtClean="0"/>
              <a:t>내부 알고리즘</a:t>
            </a:r>
            <a:r>
              <a:rPr lang="en-US" altLang="ko-KR" b="1" dirty="0" smtClean="0"/>
              <a:t>(function, UI)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집단성</a:t>
            </a:r>
            <a:r>
              <a:rPr lang="en-US" altLang="ko-KR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여러 사람들이 동시에 함께 참여 가능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3D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마인드맵 자체로 </a:t>
            </a:r>
            <a:r>
              <a:rPr lang="en-US" altLang="ko-KR" dirty="0" smtClean="0"/>
              <a:t>PT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학습 </a:t>
            </a:r>
            <a:r>
              <a:rPr lang="en-US" altLang="ko-KR" dirty="0" smtClean="0"/>
              <a:t>test</a:t>
            </a:r>
          </a:p>
          <a:p>
            <a:pPr>
              <a:buFontTx/>
              <a:buChar char="-"/>
            </a:pPr>
            <a:r>
              <a:rPr lang="ko-KR" altLang="en-US" dirty="0" smtClean="0"/>
              <a:t>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피드백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68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</a:t>
            </a:r>
            <a:r>
              <a:rPr lang="ko-KR" altLang="en-US" dirty="0">
                <a:latin typeface="+mn-ea"/>
                <a:ea typeface="+mn-ea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Social drawing mind-map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프로그램의 목적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기능정리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고려사항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Social drawing mind-map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한마디로 </a:t>
            </a:r>
            <a:r>
              <a:rPr lang="en-US" altLang="ko-KR" dirty="0" smtClean="0">
                <a:latin typeface="+mn-ea"/>
              </a:rPr>
              <a:t>!!!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-</a:t>
            </a:r>
            <a:r>
              <a:rPr lang="ko-KR" altLang="en-US" dirty="0" smtClean="0">
                <a:latin typeface="+mn-ea"/>
              </a:rPr>
              <a:t>마인드맵을 이용해서 사람들의 생각을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공유할 수 있는 온라인 공간 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프로그램의 목적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off-line                                      on-line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1500" dirty="0" smtClean="0"/>
              <a:t>한정적인 생각 공유                   </a:t>
            </a:r>
            <a:r>
              <a:rPr lang="en-US" altLang="ko-KR" sz="1500" dirty="0" smtClean="0"/>
              <a:t>	  	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많은 사람과의 생각 공유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	   	   </a:t>
            </a:r>
            <a:r>
              <a:rPr lang="ko-KR" altLang="en-US" sz="1500" dirty="0" smtClean="0"/>
              <a:t>그러나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생각의 중복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정리의 어려움</a:t>
            </a:r>
            <a:r>
              <a:rPr lang="en-US" altLang="ko-KR" sz="1500" dirty="0" smtClean="0"/>
              <a:t>,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	   	   </a:t>
            </a:r>
            <a:r>
              <a:rPr lang="ko-KR" altLang="en-US" sz="1500" dirty="0" smtClean="0"/>
              <a:t>주제와 연관되지 않은 의견의 포함가능성 등</a:t>
            </a:r>
            <a:endParaRPr lang="en-US" altLang="ko-KR" sz="15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096344" cy="23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672408" cy="241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프로그램의 목적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이러한 </a:t>
            </a:r>
            <a:r>
              <a:rPr lang="en-US" altLang="ko-KR" dirty="0" smtClean="0"/>
              <a:t>on-off line </a:t>
            </a:r>
            <a:r>
              <a:rPr lang="ko-KR" altLang="en-US" dirty="0" smtClean="0"/>
              <a:t>상의 문제점을 보완한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프로그램이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Social drawing mind-map!!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z="2500" dirty="0" smtClean="0"/>
              <a:t>온라인상의 아이디어 공유에서 발생할 수 있는 문제점들을 마인드맵을 통해 보완하여 사용자가 보다 쉽고 편리하게 여러 사람들의 생각을 공유 할 수 있도록 하는 것이 이 프로그램의 목적</a:t>
            </a:r>
            <a:r>
              <a:rPr lang="en-US" altLang="ko-KR" sz="2500" dirty="0" smtClean="0"/>
              <a:t>.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737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Facebook</a:t>
            </a:r>
            <a:r>
              <a:rPr lang="ko-KR" altLang="en-US" dirty="0" smtClean="0"/>
              <a:t> 연동 회원관리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회원들은 원하는 주제의 마인드맵 프로젝트 생성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마인드맵 프로젝트 </a:t>
            </a:r>
            <a:r>
              <a:rPr lang="ko-KR" altLang="en-US" dirty="0" smtClean="0"/>
              <a:t>분야별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나열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사이트 안에서 다른 </a:t>
            </a:r>
            <a:r>
              <a:rPr lang="ko-KR" altLang="en-US" dirty="0" smtClean="0"/>
              <a:t>회원이 </a:t>
            </a:r>
            <a:r>
              <a:rPr lang="ko-KR" altLang="en-US" dirty="0"/>
              <a:t>마인드맵 </a:t>
            </a:r>
            <a:r>
              <a:rPr lang="ko-KR" altLang="en-US" dirty="0" smtClean="0"/>
              <a:t>프로젝트에 참여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제한사항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권한부여기능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마인드맵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export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, html, 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전환가능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마인드맵 </a:t>
            </a:r>
            <a:r>
              <a:rPr lang="ko-KR" altLang="en-US" dirty="0" smtClean="0"/>
              <a:t>프로젝트를 내려 받을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29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5" y="35901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3878163"/>
            <a:ext cx="2952328" cy="1549394"/>
          </a:xfrm>
          <a:prstGeom prst="rect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Drawing Mind Map</a:t>
            </a:r>
            <a:endParaRPr lang="ko-KR" altLang="en-US" dirty="0"/>
          </a:p>
        </p:txBody>
      </p:sp>
      <p:sp>
        <p:nvSpPr>
          <p:cNvPr id="7" name="아래로 구부러진 화살표 6"/>
          <p:cNvSpPr/>
          <p:nvPr/>
        </p:nvSpPr>
        <p:spPr>
          <a:xfrm rot="10800000">
            <a:off x="3635897" y="5102299"/>
            <a:ext cx="2232248" cy="576064"/>
          </a:xfrm>
          <a:prstGeom prst="curved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atin typeface="+mn-ea"/>
                <a:ea typeface="+mn-ea"/>
              </a:rPr>
              <a:t>Facebook</a:t>
            </a:r>
            <a:r>
              <a:rPr lang="ko-KR" altLang="en-US" sz="2800" b="1" dirty="0" smtClean="0">
                <a:latin typeface="+mn-ea"/>
                <a:ea typeface="+mn-ea"/>
              </a:rPr>
              <a:t>과 연동하여 회원들을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1259632" y="1883037"/>
            <a:ext cx="2469976" cy="172819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1916832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Facebook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연동할거야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 rot="20551017">
            <a:off x="6660231" y="2132856"/>
            <a:ext cx="1729507" cy="1152128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176" y="1988840"/>
            <a:ext cx="2684685" cy="1473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>
            <a:off x="3707904" y="3861047"/>
            <a:ext cx="2232248" cy="576064"/>
          </a:xfrm>
          <a:prstGeom prst="curvedDownArrow">
            <a:avLst/>
          </a:prstGeom>
          <a:solidFill>
            <a:srgbClr val="275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72272"/>
            <a:ext cx="914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72272"/>
            <a:ext cx="904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1259632" y="2100064"/>
            <a:ext cx="2469976" cy="172819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4860032" y="2218878"/>
            <a:ext cx="2469976" cy="172819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7235" y="2204864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화장품을 주제로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마인드맵을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만들고 싶어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7635" y="2276872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나는 마인드맵을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통해서 시험공부를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하려고 해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+mn-ea"/>
                <a:ea typeface="+mn-ea"/>
              </a:rPr>
              <a:t>각 회원들은 원하는 </a:t>
            </a:r>
            <a:r>
              <a:rPr lang="ko-KR" altLang="en-US" sz="2400" b="1" dirty="0" smtClean="0">
                <a:latin typeface="+mn-ea"/>
                <a:ea typeface="+mn-ea"/>
              </a:rPr>
              <a:t>주제의 마인드맵을 </a:t>
            </a:r>
            <a:r>
              <a:rPr lang="ko-KR" altLang="en-US" sz="2400" b="1" dirty="0">
                <a:latin typeface="+mn-ea"/>
                <a:ea typeface="+mn-ea"/>
              </a:rPr>
              <a:t>만들 수 </a:t>
            </a:r>
            <a:r>
              <a:rPr lang="ko-KR" altLang="en-US" sz="2400" b="1" dirty="0" smtClean="0">
                <a:latin typeface="+mn-ea"/>
                <a:ea typeface="+mn-ea"/>
              </a:rPr>
              <a:t>있습니다</a:t>
            </a:r>
            <a:r>
              <a:rPr lang="en-US" altLang="ko-KR" sz="2400" b="1" dirty="0" smtClean="0">
                <a:latin typeface="+mn-ea"/>
                <a:ea typeface="+mn-ea"/>
              </a:rPr>
              <a:t>!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256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+mn-ea"/>
                <a:ea typeface="+mn-ea"/>
              </a:rPr>
              <a:t>마인드맵 프로젝트 분야별로 </a:t>
            </a:r>
            <a:r>
              <a:rPr lang="ko-KR" altLang="en-US" sz="2800" b="1" dirty="0" smtClean="0">
                <a:latin typeface="+mn-ea"/>
                <a:ea typeface="+mn-ea"/>
              </a:rPr>
              <a:t>나열</a:t>
            </a:r>
            <a:endParaRPr lang="en-US" altLang="ko-KR" sz="2800" b="1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2" y="1772816"/>
            <a:ext cx="83645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2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</TotalTime>
  <Words>286</Words>
  <Application>Microsoft Office PowerPoint</Application>
  <PresentationFormat>화면 슬라이드 쇼(4:3)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균형</vt:lpstr>
      <vt:lpstr>Social drawing mind-map</vt:lpstr>
      <vt:lpstr>목차</vt:lpstr>
      <vt:lpstr>Social drawing mind-map란?</vt:lpstr>
      <vt:lpstr>프로그램의 목적</vt:lpstr>
      <vt:lpstr>프로그램의 목적</vt:lpstr>
      <vt:lpstr>프로그램 기능정리</vt:lpstr>
      <vt:lpstr>PowerPoint 프레젠테이션</vt:lpstr>
      <vt:lpstr>PowerPoint 프레젠테이션</vt:lpstr>
      <vt:lpstr>PowerPoint 프레젠테이션</vt:lpstr>
      <vt:lpstr>PowerPoint 프레젠테이션</vt:lpstr>
      <vt:lpstr>           </vt:lpstr>
      <vt:lpstr>PowerPoint 프레젠테이션</vt:lpstr>
      <vt:lpstr>프로그램 기능정리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drawing mind-map</dc:title>
  <dc:creator>user</dc:creator>
  <cp:lastModifiedBy>user</cp:lastModifiedBy>
  <cp:revision>20</cp:revision>
  <dcterms:created xsi:type="dcterms:W3CDTF">2013-01-28T10:54:54Z</dcterms:created>
  <dcterms:modified xsi:type="dcterms:W3CDTF">2013-01-30T11:03:45Z</dcterms:modified>
</cp:coreProperties>
</file>