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33" r:id="rId3"/>
    <p:sldId id="375" r:id="rId4"/>
    <p:sldId id="376" r:id="rId5"/>
    <p:sldId id="377" r:id="rId6"/>
    <p:sldId id="383" r:id="rId7"/>
    <p:sldId id="384" r:id="rId8"/>
    <p:sldId id="385" r:id="rId9"/>
    <p:sldId id="388" r:id="rId10"/>
    <p:sldId id="389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386" r:id="rId19"/>
    <p:sldId id="382" r:id="rId20"/>
    <p:sldId id="380" r:id="rId21"/>
    <p:sldId id="3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00"/>
    <a:srgbClr val="003500"/>
    <a:srgbClr val="DEB614"/>
    <a:srgbClr val="C2B13D"/>
    <a:srgbClr val="C35D51"/>
    <a:srgbClr val="EBA53A"/>
    <a:srgbClr val="8CC7B7"/>
    <a:srgbClr val="6D69F7"/>
    <a:srgbClr val="E7D348"/>
    <a:srgbClr val="C6B6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13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993" y="21881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3300" dirty="0" smtClean="0">
                <a:solidFill>
                  <a:schemeClr val="accent3">
                    <a:lumMod val="75000"/>
                  </a:schemeClr>
                </a:solidFill>
                <a:latin typeface="Bernard MT Condensed"/>
                <a:cs typeface="Bernard MT Condensed"/>
              </a:rPr>
              <a:t>Social Drawing Mind Map</a:t>
            </a:r>
            <a:r>
              <a:rPr lang="en-US" altLang="ko-KR" sz="2500" dirty="0" smtClean="0">
                <a:latin typeface="Bernard MT Condensed"/>
                <a:cs typeface="Bernard MT Condensed"/>
              </a:rPr>
              <a:t/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2500" dirty="0" smtClean="0">
                <a:latin typeface="Bernard MT Condensed"/>
                <a:cs typeface="Bernard MT Condensed"/>
              </a:rPr>
              <a:t/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7800" dirty="0" smtClean="0">
                <a:latin typeface="Bernard MT Condensed"/>
                <a:cs typeface="Bernard MT Condensed"/>
              </a:rPr>
              <a:t> </a:t>
            </a:r>
            <a:r>
              <a:rPr lang="en-US" altLang="ko-KR" sz="8900" dirty="0" err="1" smtClean="0">
                <a:solidFill>
                  <a:srgbClr val="007700"/>
                </a:solidFill>
                <a:latin typeface="Bernard MT Condensed"/>
                <a:cs typeface="Bernard MT Condensed"/>
              </a:rPr>
              <a:t>Treeze</a:t>
            </a:r>
            <a:endParaRPr lang="en-US" sz="8900" dirty="0">
              <a:solidFill>
                <a:srgbClr val="007700"/>
              </a:solidFill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Build together.. And</a:t>
            </a:r>
            <a:r>
              <a:rPr lang="en-US" altLang="ko-KR" sz="1650" b="1" dirty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..</a:t>
            </a:r>
          </a:p>
          <a:p>
            <a:pPr eaLnBrk="1" hangingPunct="1"/>
            <a:r>
              <a:rPr lang="en-US" altLang="ko-KR" sz="1650" b="1" dirty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                               </a:t>
            </a:r>
            <a:r>
              <a:rPr lang="en-US" altLang="ko-KR" sz="1650" b="1" dirty="0" smtClean="0">
                <a:solidFill>
                  <a:srgbClr val="800000"/>
                </a:solidFill>
                <a:latin typeface="Adobe 고딕 Std B" charset="0"/>
                <a:ea typeface="Adobe 고딕 Std B" charset="0"/>
                <a:cs typeface="Adobe 고딕 Std B" charset="0"/>
              </a:rPr>
              <a:t>Get in it !!</a:t>
            </a:r>
            <a:endParaRPr lang="en-US" altLang="ko-KR" sz="1650" b="1" dirty="0">
              <a:solidFill>
                <a:srgbClr val="800000"/>
              </a:solidFill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041875" y="520033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</a:t>
            </a:r>
            <a:endParaRPr lang="en-US" altLang="ko-KR" b="1" dirty="0" smtClean="0"/>
          </a:p>
          <a:p>
            <a:pPr algn="r">
              <a:defRPr/>
            </a:pPr>
            <a:r>
              <a:rPr lang="en-US" altLang="ko-KR" b="1" dirty="0" smtClean="0"/>
              <a:t>For Needs </a:t>
            </a:r>
            <a:r>
              <a:rPr lang="ko-KR" altLang="en-US" b="1" dirty="0" smtClean="0"/>
              <a:t>팀 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4" name="Picture 3" descr="brain-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6185" y="18358"/>
            <a:ext cx="3378200" cy="5080000"/>
          </a:xfrm>
          <a:prstGeom prst="rect">
            <a:avLst/>
          </a:prstGeom>
        </p:spPr>
      </p:pic>
      <p:pic>
        <p:nvPicPr>
          <p:cNvPr id="7" name="Picture 6" descr="FU002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021" y="1587182"/>
            <a:ext cx="60960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79" y="4831167"/>
            <a:ext cx="62474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 마인드맵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을 그리기위해 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마인드맵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을 그리는 사람은없다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함께 마인드맵을 완성하고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(Be Social..)</a:t>
            </a:r>
          </a:p>
          <a:p>
            <a:r>
              <a:rPr lang="ko-KR" altLang="ko-KR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  가치를 얻어간다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(Get in mind) ”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Shin\dewlit\설계 프로젝트\imgs\IMG_20130319_1331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321" y="1209774"/>
            <a:ext cx="5564796" cy="466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Shin\dewlit\설계 프로젝트\imgs\IMG_20130319_1331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261" y="873754"/>
            <a:ext cx="5428747" cy="529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Shin\dewlit\설계 프로젝트\imgs\IMG_20130319_1331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644" y="940660"/>
            <a:ext cx="7192537" cy="5174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Shin\dewlit\설계 프로젝트\imgs\IMG_20130319_13314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491" y="1106526"/>
            <a:ext cx="6858000" cy="481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Shin\dewlit\설계 프로젝트\imgs\IMG_20130319_1331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52" y="1196409"/>
            <a:ext cx="6658518" cy="4571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Users\Shin\dewlit\설계 프로젝트\imgs\IMG_20130319_1331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781" y="1864460"/>
            <a:ext cx="8113724" cy="3510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C:\Users\Shin\dewlit\설계 프로젝트\imgs\IMG_20130319_1332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1119080"/>
            <a:ext cx="6515100" cy="486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C:\Users\Shin\dewlit\설계 프로젝트\imgs\IMG_20130319_1332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51" y="1465263"/>
            <a:ext cx="7685726" cy="4054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377" y="2591793"/>
            <a:ext cx="83124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기술</a:t>
            </a:r>
            <a:r>
              <a:rPr lang="en-US" altLang="ko-KR" sz="66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66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시스템 구조 소개</a:t>
            </a:r>
            <a:endParaRPr lang="ko-KR" altLang="en-US" sz="66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2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742" y="598436"/>
            <a:ext cx="4732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Treeze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개발 도구 및 기술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나눔고딕"/>
            </a:endParaRPr>
          </a:p>
        </p:txBody>
      </p:sp>
      <p:pic>
        <p:nvPicPr>
          <p:cNvPr id="8" name="Picture 7" descr="d3-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480" y="1516320"/>
            <a:ext cx="2017967" cy="1513475"/>
          </a:xfrm>
          <a:prstGeom prst="rect">
            <a:avLst/>
          </a:prstGeom>
        </p:spPr>
      </p:pic>
      <p:pic>
        <p:nvPicPr>
          <p:cNvPr id="9" name="Picture 8" descr="bootstrap_screenshot_0_13474202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7871" y="1152434"/>
            <a:ext cx="2345765" cy="2345765"/>
          </a:xfrm>
          <a:prstGeom prst="rect">
            <a:avLst/>
          </a:prstGeom>
        </p:spPr>
      </p:pic>
      <p:pic>
        <p:nvPicPr>
          <p:cNvPr id="10" name="Picture 9" descr="6a00d8341c767353ef016762f7c808970b-800w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4361" y="3348789"/>
            <a:ext cx="1638549" cy="2457823"/>
          </a:xfrm>
          <a:prstGeom prst="rect">
            <a:avLst/>
          </a:prstGeom>
        </p:spPr>
      </p:pic>
      <p:pic>
        <p:nvPicPr>
          <p:cNvPr id="14" name="Picture 13" descr="mi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0245" y="1531261"/>
            <a:ext cx="2388597" cy="1492873"/>
          </a:xfrm>
          <a:prstGeom prst="rect">
            <a:avLst/>
          </a:prstGeom>
        </p:spPr>
      </p:pic>
      <p:pic>
        <p:nvPicPr>
          <p:cNvPr id="15" name="Picture 14" descr="wplogoblue-stacked-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111" y="3962698"/>
            <a:ext cx="1957872" cy="1397921"/>
          </a:xfrm>
          <a:prstGeom prst="rect">
            <a:avLst/>
          </a:prstGeom>
        </p:spPr>
      </p:pic>
      <p:pic>
        <p:nvPicPr>
          <p:cNvPr id="16" name="Picture 15" descr="Sublime_Text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474" y="3710093"/>
            <a:ext cx="1650526" cy="1650526"/>
          </a:xfrm>
          <a:prstGeom prst="rect">
            <a:avLst/>
          </a:prstGeom>
        </p:spPr>
      </p:pic>
      <p:pic>
        <p:nvPicPr>
          <p:cNvPr id="17" name="Picture 16" descr="Logo_Spring_258x15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747" y="3814680"/>
            <a:ext cx="2222929" cy="1301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9421" y="3161469"/>
            <a:ext cx="2373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D3.js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드맵 조작 기술응용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691031" y="5182260"/>
            <a:ext cx="2017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Spring Framework</a:t>
            </a:r>
          </a:p>
          <a:p>
            <a:r>
              <a:rPr lang="ko-KR" altLang="en-US" sz="1500" dirty="0" smtClean="0"/>
              <a:t>서버 프레임 워크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8114" y="3059260"/>
            <a:ext cx="199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Drichard</a:t>
            </a:r>
            <a:endParaRPr lang="en-US" sz="1500" dirty="0" smtClean="0"/>
          </a:p>
          <a:p>
            <a:r>
              <a:rPr lang="ko-KR" altLang="en-US" sz="1500" dirty="0" smtClean="0"/>
              <a:t>마인드맵 오픈 소스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647" y="5383821"/>
            <a:ext cx="1299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Sublime Text2 </a:t>
            </a:r>
            <a:r>
              <a:rPr lang="ko-KR" altLang="en-US" sz="1500" dirty="0" smtClean="0"/>
              <a:t>개발 도구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4942119" y="5447906"/>
            <a:ext cx="247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Wordpress</a:t>
            </a:r>
            <a:r>
              <a:rPr lang="en-US" sz="1500" dirty="0" smtClean="0"/>
              <a:t> </a:t>
            </a:r>
            <a:r>
              <a:rPr lang="ko-KR" altLang="en-US" sz="1500" dirty="0" smtClean="0"/>
              <a:t>회의록 관리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6251390" y="3266056"/>
            <a:ext cx="1299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Bootstrap </a:t>
            </a:r>
          </a:p>
          <a:p>
            <a:r>
              <a:rPr lang="en-US" sz="1500" dirty="0" smtClean="0"/>
              <a:t>UI</a:t>
            </a:r>
            <a:r>
              <a:rPr lang="ko-KR" altLang="en-US" sz="1500" dirty="0" smtClean="0"/>
              <a:t> 개발 기술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050008" y="5806612"/>
            <a:ext cx="2556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Github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소스 버전관리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8879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" name="Picture 6" descr="0_InternetExplorer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6588" y="2043543"/>
            <a:ext cx="873383" cy="8733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1349" y="88181"/>
            <a:ext cx="484595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What is </a:t>
            </a:r>
            <a:r>
              <a:rPr lang="en-US" altLang="ko-KR" sz="5000" b="1" dirty="0" err="1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Treeze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?</a:t>
            </a:r>
            <a:endParaRPr lang="en-US" altLang="ko-KR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1433" y="1111622"/>
            <a:ext cx="2068678" cy="1189319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웹 사이트 </a:t>
            </a:r>
            <a:r>
              <a:rPr lang="ko-KR" altLang="en-US" sz="15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67294" y="1290916"/>
            <a:ext cx="3137365" cy="1614022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이곳에서 함께 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마인드 맵</a:t>
            </a:r>
            <a:endParaRPr lang="en-US" altLang="ko-KR" sz="2000" dirty="0" smtClean="0"/>
          </a:p>
          <a:p>
            <a:pPr algn="ctr"/>
            <a:r>
              <a:rPr lang="ko-KR" altLang="en-US" sz="1500" dirty="0" smtClean="0"/>
              <a:t> 을 완성할 수 있습니다</a:t>
            </a:r>
            <a:r>
              <a:rPr lang="en-US" altLang="ko-KR" sz="1500" dirty="0" smtClean="0"/>
              <a:t>..</a:t>
            </a:r>
            <a:r>
              <a:rPr lang="ko-KR" altLang="en-US" sz="1500" dirty="0" smtClean="0"/>
              <a:t>  </a:t>
            </a:r>
            <a:endParaRPr lang="en-US" sz="1500" dirty="0"/>
          </a:p>
        </p:txBody>
      </p:sp>
      <p:pic>
        <p:nvPicPr>
          <p:cNvPr id="15" name="Picture 14" descr="mindma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681" y="3039560"/>
            <a:ext cx="4228978" cy="2475916"/>
          </a:xfrm>
          <a:prstGeom prst="rect">
            <a:avLst/>
          </a:prstGeom>
        </p:spPr>
      </p:pic>
      <p:pic>
        <p:nvPicPr>
          <p:cNvPr id="16" name="Picture 15" descr="stick-figures-holding-hands-around-globe1-300x22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9236" y="1282325"/>
            <a:ext cx="2144423" cy="16226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10361" y="2435411"/>
            <a:ext cx="288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Be Social</a:t>
            </a:r>
            <a:endParaRPr lang="en-US" sz="20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직사각형 1"/>
          <p:cNvSpPr/>
          <p:nvPr/>
        </p:nvSpPr>
        <p:spPr>
          <a:xfrm>
            <a:off x="2478212" y="5634159"/>
            <a:ext cx="5757648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b="1" dirty="0" err="1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Treeze</a:t>
            </a:r>
            <a:r>
              <a:rPr lang="ko-KR" altLang="en-US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는 완성된 마인드맵에서 여러분이 원했던것을</a:t>
            </a:r>
            <a:endParaRPr lang="en-US" altLang="ko-KR" b="1" dirty="0" smtClean="0">
              <a:ln w="1905"/>
              <a:solidFill>
                <a:srgbClr val="9BBB5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맑은 고딕" pitchFamily="50" charset="-127"/>
            </a:endParaRPr>
          </a:p>
          <a:p>
            <a:r>
              <a:rPr lang="ko-KR" altLang="en-US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쉽고 빠르게 제공합니다</a:t>
            </a:r>
            <a:r>
              <a:rPr lang="en-US" altLang="ko-KR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.</a:t>
            </a:r>
            <a:r>
              <a:rPr lang="ko-KR" altLang="en-US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 </a:t>
            </a:r>
            <a:endParaRPr lang="ko-KR" altLang="en-US" b="1" dirty="0">
              <a:ln w="1905"/>
              <a:solidFill>
                <a:srgbClr val="9BBB5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맑은 고딕" pitchFamily="50" charset="-127"/>
            </a:endParaRPr>
          </a:p>
        </p:txBody>
      </p:sp>
      <p:sp>
        <p:nvSpPr>
          <p:cNvPr id="19" name="직사각형 5"/>
          <p:cNvSpPr/>
          <p:nvPr/>
        </p:nvSpPr>
        <p:spPr>
          <a:xfrm>
            <a:off x="2136588" y="5624176"/>
            <a:ext cx="5946588" cy="71871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ight Arrow 19"/>
          <p:cNvSpPr/>
          <p:nvPr/>
        </p:nvSpPr>
        <p:spPr>
          <a:xfrm>
            <a:off x="1365551" y="5873659"/>
            <a:ext cx="419566" cy="26833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52" y="2975409"/>
            <a:ext cx="4166309" cy="26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41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18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87"/>
          <p:cNvSpPr>
            <a:spLocks noChangeArrowheads="1"/>
          </p:cNvSpPr>
          <p:nvPr/>
        </p:nvSpPr>
        <p:spPr bwMode="auto">
          <a:xfrm>
            <a:off x="2480235" y="4900625"/>
            <a:ext cx="3891519" cy="1393297"/>
          </a:xfrm>
          <a:prstGeom prst="cube">
            <a:avLst>
              <a:gd name="adj" fmla="val 8778"/>
            </a:avLst>
          </a:prstGeom>
          <a:gradFill rotWithShape="0">
            <a:gsLst>
              <a:gs pos="0">
                <a:srgbClr val="CC9900"/>
              </a:gs>
              <a:gs pos="100000">
                <a:srgbClr val="5E47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40000"/>
              </a:lnSpc>
            </a:pPr>
            <a:endParaRPr lang="ko-KR" sz="2000" dirty="0">
              <a:latin typeface="HY헤드라인M" charset="0"/>
              <a:ea typeface="HY헤드라인M" charset="0"/>
              <a:cs typeface="HY헤드라인M" charset="0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AutoShape 89"/>
          <p:cNvSpPr>
            <a:spLocks noChangeArrowheads="1"/>
          </p:cNvSpPr>
          <p:nvPr/>
        </p:nvSpPr>
        <p:spPr bwMode="auto">
          <a:xfrm>
            <a:off x="321149" y="2039843"/>
            <a:ext cx="3878961" cy="2608738"/>
          </a:xfrm>
          <a:prstGeom prst="cube">
            <a:avLst>
              <a:gd name="adj" fmla="val 9699"/>
            </a:avLst>
          </a:prstGeom>
          <a:gradFill rotWithShape="0">
            <a:gsLst>
              <a:gs pos="0">
                <a:srgbClr val="2D5A6B"/>
              </a:gs>
              <a:gs pos="100000">
                <a:srgbClr val="62C2E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40000"/>
              </a:lnSpc>
            </a:pPr>
            <a:endParaRPr lang="ko-KR" sz="2000">
              <a:latin typeface="HY헤드라인M" charset="0"/>
              <a:ea typeface="HY헤드라인M" charset="0"/>
              <a:cs typeface="HY헤드라인M" charset="0"/>
            </a:endParaRPr>
          </a:p>
        </p:txBody>
      </p:sp>
      <p:sp>
        <p:nvSpPr>
          <p:cNvPr id="5" name="AutoShape 91"/>
          <p:cNvSpPr>
            <a:spLocks noChangeArrowheads="1"/>
          </p:cNvSpPr>
          <p:nvPr/>
        </p:nvSpPr>
        <p:spPr bwMode="auto">
          <a:xfrm>
            <a:off x="6797026" y="3233709"/>
            <a:ext cx="2171747" cy="1704423"/>
          </a:xfrm>
          <a:prstGeom prst="cube">
            <a:avLst>
              <a:gd name="adj" fmla="val 11519"/>
            </a:avLst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40000"/>
              </a:lnSpc>
            </a:pPr>
            <a:endParaRPr lang="ko-KR" sz="2000" dirty="0">
              <a:latin typeface="HY헤드라인M" charset="0"/>
              <a:ea typeface="HY헤드라인M" charset="0"/>
              <a:cs typeface="HY헤드라인M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6890045" y="1138614"/>
            <a:ext cx="1929588" cy="1681920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rgbClr val="EB6F5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ysq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7103" y="2058675"/>
            <a:ext cx="1097743" cy="567119"/>
          </a:xfrm>
          <a:prstGeom prst="rect">
            <a:avLst/>
          </a:prstGeom>
        </p:spPr>
      </p:pic>
      <p:pic>
        <p:nvPicPr>
          <p:cNvPr id="9" name="Picture 8" descr="hibernate_logo_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3528" y="4102232"/>
            <a:ext cx="1111283" cy="308450"/>
          </a:xfrm>
          <a:prstGeom prst="rect">
            <a:avLst/>
          </a:prstGeom>
        </p:spPr>
      </p:pic>
      <p:sp>
        <p:nvSpPr>
          <p:cNvPr id="10" name="Rectangle 92"/>
          <p:cNvSpPr>
            <a:spLocks noChangeArrowheads="1"/>
          </p:cNvSpPr>
          <p:nvPr/>
        </p:nvSpPr>
        <p:spPr bwMode="auto">
          <a:xfrm>
            <a:off x="7156913" y="1589814"/>
            <a:ext cx="12825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Database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2" name="Picture 11" descr="springFramewo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1438" y="4078751"/>
            <a:ext cx="615250" cy="359579"/>
          </a:xfrm>
          <a:prstGeom prst="rect">
            <a:avLst/>
          </a:prstGeom>
        </p:spPr>
      </p:pic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7305068" y="3490062"/>
            <a:ext cx="941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Server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Rectangle 92"/>
          <p:cNvSpPr>
            <a:spLocks noChangeArrowheads="1"/>
          </p:cNvSpPr>
          <p:nvPr/>
        </p:nvSpPr>
        <p:spPr bwMode="auto">
          <a:xfrm>
            <a:off x="1429202" y="237439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Web Browser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Rectangle 92"/>
          <p:cNvSpPr>
            <a:spLocks noChangeArrowheads="1"/>
          </p:cNvSpPr>
          <p:nvPr/>
        </p:nvSpPr>
        <p:spPr bwMode="auto">
          <a:xfrm>
            <a:off x="2961104" y="5012000"/>
            <a:ext cx="30640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Local Mind-map Program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6508952" y="5014550"/>
            <a:ext cx="1737399" cy="612851"/>
          </a:xfrm>
          <a:prstGeom prst="bentConnector3">
            <a:avLst>
              <a:gd name="adj1" fmla="val 100738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29521" y="2880417"/>
            <a:ext cx="0" cy="31927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969726" y="2857737"/>
            <a:ext cx="2039" cy="35329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1554" y="3776389"/>
            <a:ext cx="23961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60214" y="3571095"/>
            <a:ext cx="23961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35923" y="3219571"/>
            <a:ext cx="1131399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Response  JSON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5096111" y="3882354"/>
            <a:ext cx="1412841" cy="33855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GET, POST, PUT, DELETE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7707" y="2916232"/>
            <a:ext cx="770633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mtClean="0"/>
              <a:t>데이터 요청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8068840" y="2916232"/>
            <a:ext cx="945293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dirty="0" smtClean="0"/>
              <a:t>데이터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6508953" y="5122272"/>
            <a:ext cx="1930559" cy="850639"/>
          </a:xfrm>
          <a:prstGeom prst="bentConnector3">
            <a:avLst>
              <a:gd name="adj1" fmla="val -1079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스크린샷 2012-11-18 오전 1.25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5016" y="4503848"/>
            <a:ext cx="1749428" cy="382940"/>
          </a:xfrm>
          <a:prstGeom prst="rect">
            <a:avLst/>
          </a:prstGeom>
        </p:spPr>
      </p:pic>
      <p:pic>
        <p:nvPicPr>
          <p:cNvPr id="38" name="Picture 37" descr="0_InternetExplorer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9202" y="2797017"/>
            <a:ext cx="1531902" cy="15319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23447" y="6062893"/>
            <a:ext cx="1131399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Response  JSON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6595505" y="5186238"/>
            <a:ext cx="1412841" cy="33855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GET, POST, PUT, DELETE</a:t>
            </a:r>
          </a:p>
        </p:txBody>
      </p:sp>
      <p:pic>
        <p:nvPicPr>
          <p:cNvPr id="54" name="Picture 53" descr="xmin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3343" y="5494910"/>
            <a:ext cx="725161" cy="725161"/>
          </a:xfrm>
          <a:prstGeom prst="rect">
            <a:avLst/>
          </a:prstGeom>
        </p:spPr>
      </p:pic>
      <p:pic>
        <p:nvPicPr>
          <p:cNvPr id="56" name="Picture 55" descr="FreeMind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4170" y="5566136"/>
            <a:ext cx="1046044" cy="64593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35155" y="598436"/>
            <a:ext cx="4519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2.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Treeze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시스템 설계구조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4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993" y="89646"/>
            <a:ext cx="6760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일정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스크린샷 2013-03-19 오전 11.4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707" y="1231152"/>
            <a:ext cx="7162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52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4" name="Picture 3" descr="feedback2x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4177" y="3732495"/>
            <a:ext cx="2839823" cy="283982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795625">
            <a:off x="4681946" y="3928656"/>
            <a:ext cx="1182756" cy="464950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0236" y="4872098"/>
            <a:ext cx="1603941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mtClean="0"/>
              <a:t>마인드맵 확인 및 가치 얻기</a:t>
            </a:r>
            <a:endParaRPr lang="en-US" altLang="ko-KR" dirty="0"/>
          </a:p>
        </p:txBody>
      </p:sp>
      <p:pic>
        <p:nvPicPr>
          <p:cNvPr id="10" name="Picture 9" descr="117982434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46" y="4295238"/>
            <a:ext cx="3230880" cy="215646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8410328">
            <a:off x="3175859" y="3922574"/>
            <a:ext cx="961027" cy="527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1340" y="4668690"/>
            <a:ext cx="1336778" cy="215445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dirty="0" smtClean="0"/>
              <a:t>마인드맵 공유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공동작업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93483" y="6320135"/>
            <a:ext cx="3365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마인드 맵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사용자들 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Community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0706" y="5862819"/>
            <a:ext cx="2719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특정 </a:t>
            </a:r>
            <a:r>
              <a:rPr lang="en-US" sz="1500" b="1" dirty="0" err="1" smtClean="0">
                <a:latin typeface="나눔고딕"/>
                <a:ea typeface="나눔고딕"/>
                <a:cs typeface="나눔고딕"/>
              </a:rPr>
              <a:t>Treeze</a:t>
            </a:r>
            <a:r>
              <a:rPr lang="en-US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사용자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 (</a:t>
            </a:r>
            <a:r>
              <a:rPr lang="en-US" altLang="ko-KR" sz="1500" b="1" dirty="0" err="1" smtClean="0">
                <a:latin typeface="나눔고딕"/>
                <a:ea typeface="나눔고딕"/>
                <a:cs typeface="나눔고딕"/>
              </a:rPr>
              <a:t>Treezer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010" y="2881520"/>
            <a:ext cx="1847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나눔고딕"/>
                <a:ea typeface="나눔고딕"/>
                <a:cs typeface="나눔고딕"/>
              </a:rPr>
              <a:t>“</a:t>
            </a:r>
            <a:r>
              <a:rPr lang="en-US" sz="1500" b="1" dirty="0" err="1" smtClean="0">
                <a:latin typeface="나눔고딕"/>
                <a:ea typeface="나눔고딕"/>
                <a:cs typeface="나눔고딕"/>
              </a:rPr>
              <a:t>Treeze</a:t>
            </a:r>
            <a:r>
              <a:rPr lang="en-US" sz="1500" b="1" dirty="0" smtClean="0">
                <a:latin typeface="나눔고딕"/>
                <a:ea typeface="나눔고딕"/>
                <a:cs typeface="나눔고딕"/>
              </a:rPr>
              <a:t>”  </a:t>
            </a:r>
            <a:r>
              <a:rPr lang="en-US" sz="1300" b="1" dirty="0" smtClean="0">
                <a:latin typeface="나눔고딕"/>
                <a:ea typeface="나눔고딕"/>
                <a:cs typeface="나눔고딕"/>
              </a:rPr>
              <a:t>Web site</a:t>
            </a:r>
            <a:endParaRPr lang="en-US" sz="13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타원형 설명선 12"/>
          <p:cNvSpPr/>
          <p:nvPr/>
        </p:nvSpPr>
        <p:spPr>
          <a:xfrm>
            <a:off x="4899797" y="2792963"/>
            <a:ext cx="4244203" cy="1198199"/>
          </a:xfrm>
          <a:prstGeom prst="wedgeEllipseCallout">
            <a:avLst>
              <a:gd name="adj1" fmla="val 14266"/>
              <a:gd name="adj2" fmla="val 6431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1" dirty="0" smtClean="0"/>
              <a:t>완성된 풍성한 마인드맵들</a:t>
            </a:r>
            <a:r>
              <a:rPr lang="en-US" altLang="ko-KR" sz="1500" b="1" dirty="0" smtClean="0"/>
              <a:t>..</a:t>
            </a:r>
          </a:p>
          <a:p>
            <a:pPr>
              <a:defRPr/>
            </a:pPr>
            <a:r>
              <a:rPr lang="en-US" altLang="ko-KR" sz="1500" b="1" dirty="0" err="1" smtClean="0"/>
              <a:t>Treeze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를 통해</a:t>
            </a:r>
            <a:r>
              <a:rPr lang="en-US" altLang="ko-KR" sz="1500" b="1" dirty="0" smtClean="0"/>
              <a:t>..</a:t>
            </a:r>
            <a:r>
              <a:rPr lang="ko-KR" altLang="en-US" sz="1500" b="1" dirty="0" smtClean="0"/>
              <a:t> 찾아보고</a:t>
            </a:r>
            <a:endParaRPr lang="en-US" altLang="ko-KR" sz="1500" b="1" dirty="0"/>
          </a:p>
          <a:p>
            <a:pPr>
              <a:defRPr/>
            </a:pPr>
            <a:r>
              <a:rPr lang="ko-KR" altLang="en-US" sz="2000" b="1" dirty="0" smtClean="0">
                <a:solidFill>
                  <a:srgbClr val="FFFF00"/>
                </a:solidFill>
              </a:rPr>
              <a:t>원래 원하던것을 얻는다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8" name="타원형 설명선 12"/>
          <p:cNvSpPr/>
          <p:nvPr/>
        </p:nvSpPr>
        <p:spPr>
          <a:xfrm>
            <a:off x="0" y="2799985"/>
            <a:ext cx="2926389" cy="1687358"/>
          </a:xfrm>
          <a:prstGeom prst="wedgeEllipseCallout">
            <a:avLst>
              <a:gd name="adj1" fmla="val -15906"/>
              <a:gd name="adj2" fmla="val 5701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rgbClr val="FFFF00"/>
                </a:solidFill>
              </a:rPr>
              <a:t>마인드맵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ko-KR" altLang="en-US" sz="1500" b="1" dirty="0" smtClean="0"/>
              <a:t>웹 또는 로컬 마인드맵 작성 프로그램을 통한 </a:t>
            </a:r>
            <a:endParaRPr lang="en-US" altLang="ko-KR" sz="1500" b="1" dirty="0" smtClean="0"/>
          </a:p>
          <a:p>
            <a:pPr algn="ctr">
              <a:defRPr/>
            </a:pPr>
            <a:r>
              <a:rPr lang="ko-KR" altLang="en-US" sz="2000" b="1" dirty="0" smtClean="0">
                <a:solidFill>
                  <a:srgbClr val="FFFF00"/>
                </a:solidFill>
              </a:rPr>
              <a:t>공유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,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공동작업</a:t>
            </a:r>
            <a:endParaRPr lang="en-US" altLang="ko-KR" sz="20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8192" y="162660"/>
            <a:ext cx="555853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T</a:t>
            </a:r>
            <a:r>
              <a:rPr lang="en-US" altLang="ko-KR" sz="50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reeze</a:t>
            </a:r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 </a:t>
            </a:r>
            <a:r>
              <a:rPr lang="ko-KR" altLang="en-US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서비스</a:t>
            </a:r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 </a:t>
            </a:r>
            <a:r>
              <a:rPr lang="ko-KR" altLang="en-US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구조</a:t>
            </a:r>
            <a:endParaRPr lang="en-US" altLang="ko-KR" sz="5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</p:txBody>
      </p:sp>
      <p:pic>
        <p:nvPicPr>
          <p:cNvPr id="2" name="Picture 1" descr="mi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1340" y="1039319"/>
            <a:ext cx="2915784" cy="1822365"/>
          </a:xfrm>
          <a:prstGeom prst="rect">
            <a:avLst/>
          </a:prstGeom>
        </p:spPr>
      </p:pic>
      <p:sp>
        <p:nvSpPr>
          <p:cNvPr id="25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5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353" y="926305"/>
            <a:ext cx="7156823" cy="53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75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626" y="1008225"/>
            <a:ext cx="6793257" cy="50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84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587" y="911364"/>
            <a:ext cx="7097059" cy="53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24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236" y="933518"/>
            <a:ext cx="7111999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45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0353" y="896167"/>
            <a:ext cx="7156824" cy="5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96069" y="2748777"/>
            <a:ext cx="5374888" cy="1550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마인드 </a:t>
            </a:r>
            <a:r>
              <a:rPr lang="ko-KR" altLang="en-US" sz="3600" dirty="0" err="1" smtClean="0"/>
              <a:t>맵을</a:t>
            </a:r>
            <a:r>
              <a:rPr lang="ko-KR" altLang="en-US" sz="3600" dirty="0" smtClean="0"/>
              <a:t> 통한 </a:t>
            </a:r>
            <a:r>
              <a:rPr lang="en-US" altLang="ko-KR" sz="3600" dirty="0" smtClean="0"/>
              <a:t>output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62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394</Words>
  <Application>Microsoft Macintosh PowerPoint</Application>
  <PresentationFormat>화면 슬라이드 쇼(4:3)</PresentationFormat>
  <Paragraphs>114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Social Drawing Mind Map   Treeze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yukult400@gmail.com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Shin</cp:lastModifiedBy>
  <cp:revision>697</cp:revision>
  <cp:lastPrinted>2012-11-18T16:47:21Z</cp:lastPrinted>
  <dcterms:created xsi:type="dcterms:W3CDTF">2012-11-16T23:10:03Z</dcterms:created>
  <dcterms:modified xsi:type="dcterms:W3CDTF">2013-03-19T04:43:34Z</dcterms:modified>
</cp:coreProperties>
</file>