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4" r:id="rId9"/>
    <p:sldId id="276" r:id="rId10"/>
    <p:sldId id="275" r:id="rId11"/>
    <p:sldId id="278" r:id="rId12"/>
    <p:sldId id="279" r:id="rId13"/>
    <p:sldId id="273" r:id="rId14"/>
    <p:sldId id="277" r:id="rId15"/>
    <p:sldId id="281" r:id="rId16"/>
    <p:sldId id="280" r:id="rId17"/>
    <p:sldId id="267" r:id="rId18"/>
    <p:sldId id="269" r:id="rId19"/>
    <p:sldId id="28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2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5E770-10ED-4D37-A986-C1F907A7BDB4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4F43C-97EC-429B-9861-9B1DFB4C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5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2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3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9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1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2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30B1-2904-463C-AAFE-C307C1F3626B}" type="datetimeFigureOut">
              <a:rPr lang="ko-KR" altLang="en-US" smtClean="0"/>
              <a:t>2013-02-01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FBAF-2BC8-49F9-A59F-E332FBD38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8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co.kr/url?sa=i&amp;rct=j&amp;q=&amp;esrc=s&amp;frm=1&amp;source=images&amp;cd=&amp;cad=rja&amp;docid=7sWb8153KIcCxM&amp;tbnid=ioWrcFgvxH28pM:&amp;ved=0CAUQjRw&amp;url=http://eyencecenter.tistory.com/entry/%EB%9D%BC%EC%84%B9%ED%9B%84%EC%BB%B4%ED%93%A8%ED%84%B0-%EC%82%AC%EC%9A%A9-%EB%88%88-%EA%B1%B4%EA%B0%95%EC%97%90-%EC%A2%8B%EC%9D%84%EA%B9%8C&amp;ei=BfgIUfivFK_3mAWboICYDg&amp;bvm=bv.41642243,d.aGc&amp;psig=AFQjCNFEkqnSAl3f3WdcIvYXaU1JyA_2xQ&amp;ust=135962866071583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Social drawing mind-map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회원 </a:t>
            </a:r>
            <a:r>
              <a:rPr lang="ko-KR" altLang="en-US" sz="2800" b="1" dirty="0" smtClean="0">
                <a:latin typeface="+mn-ea"/>
                <a:ea typeface="+mn-ea"/>
              </a:rPr>
              <a:t>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074" y="1951672"/>
            <a:ext cx="369588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 </a:t>
            </a:r>
            <a:r>
              <a:rPr lang="ko-KR" altLang="en-US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일반회</a:t>
            </a:r>
            <a:r>
              <a:rPr lang="ko-KR" altLang="en-US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원</a:t>
            </a:r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으로 가입</a:t>
            </a:r>
            <a:endParaRPr lang="en-US" altLang="ko-KR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02833"/>
            <a:ext cx="2753109" cy="317226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131840" y="3583435"/>
            <a:ext cx="67267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0528" y="4221088"/>
            <a:ext cx="260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일반회원으로 가입하기</a:t>
            </a:r>
            <a:endParaRPr lang="ko-KR" altLang="en-US" dirty="0"/>
          </a:p>
        </p:txBody>
      </p:sp>
      <p:pic>
        <p:nvPicPr>
          <p:cNvPr id="15" name="Picture 4" descr="http://nonghyup.officetutor.com/image/main/log_ic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46" y="3248982"/>
            <a:ext cx="684074" cy="6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1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권</a:t>
            </a:r>
            <a:r>
              <a:rPr lang="ko-KR" altLang="en-US" sz="2800" b="1" dirty="0">
                <a:latin typeface="+mn-ea"/>
                <a:ea typeface="+mn-ea"/>
              </a:rPr>
              <a:t>한</a:t>
            </a:r>
            <a:r>
              <a:rPr lang="ko-KR" altLang="en-US" sz="2800" b="1" dirty="0" smtClean="0">
                <a:latin typeface="+mn-ea"/>
                <a:ea typeface="+mn-ea"/>
              </a:rPr>
              <a:t> 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109826" y="1938898"/>
            <a:ext cx="957025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 </a:t>
            </a:r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권한 부여 기능 </a:t>
            </a:r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 </a:t>
            </a:r>
            <a:r>
              <a:rPr lang="ko-KR" altLang="en-US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프로젝트 </a:t>
            </a:r>
            <a:r>
              <a:rPr lang="ko-KR" altLang="en-US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생성자</a:t>
            </a:r>
            <a:r>
              <a:rPr lang="ko-KR" altLang="en-US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en-US" altLang="ko-KR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3429000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옵션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4581128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4005064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권한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50883" y="3861048"/>
            <a:ext cx="1932885" cy="864096"/>
          </a:xfrm>
          <a:prstGeom prst="round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10800000">
            <a:off x="3044784" y="4005064"/>
            <a:ext cx="1527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576" y="2708920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프로젝트 관리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3934797"/>
            <a:ext cx="376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생성자만이 타 회원에게 권한을 부여할 수 있는 기능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권</a:t>
            </a:r>
            <a:r>
              <a:rPr lang="ko-KR" altLang="en-US" sz="2800" b="1" dirty="0">
                <a:latin typeface="+mn-ea"/>
                <a:ea typeface="+mn-ea"/>
              </a:rPr>
              <a:t>한</a:t>
            </a:r>
            <a:r>
              <a:rPr lang="ko-KR" altLang="en-US" sz="2800" b="1" dirty="0" smtClean="0">
                <a:latin typeface="+mn-ea"/>
                <a:ea typeface="+mn-ea"/>
              </a:rPr>
              <a:t> 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3" y="1951672"/>
            <a:ext cx="215700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권한 관리</a:t>
            </a:r>
            <a:endParaRPr lang="en-US" altLang="ko-KR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4797152"/>
            <a:ext cx="44644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권한 부여할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36096" y="4869160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3" y="2708920"/>
            <a:ext cx="6048671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5576" y="2852936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부여 받은 사람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3429000"/>
            <a:ext cx="29523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부여 받은 사람</a:t>
            </a:r>
            <a:r>
              <a:rPr lang="en-US" altLang="ko-KR" dirty="0">
                <a:solidFill>
                  <a:schemeClr val="tx1"/>
                </a:solidFill>
              </a:rPr>
              <a:t>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222025" y="4149080"/>
            <a:ext cx="117727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22025" y="4329100"/>
            <a:ext cx="117727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22025" y="4545124"/>
            <a:ext cx="117727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권</a:t>
            </a:r>
            <a:r>
              <a:rPr lang="ko-KR" altLang="en-US" sz="2800" b="1" dirty="0">
                <a:latin typeface="+mn-ea"/>
                <a:ea typeface="+mn-ea"/>
              </a:rPr>
              <a:t>한</a:t>
            </a:r>
            <a:r>
              <a:rPr lang="ko-KR" altLang="en-US" sz="2800" b="1" dirty="0" smtClean="0">
                <a:latin typeface="+mn-ea"/>
                <a:ea typeface="+mn-ea"/>
              </a:rPr>
              <a:t> </a:t>
            </a:r>
            <a:r>
              <a:rPr lang="ko-KR" altLang="en-US" sz="2800" b="1" dirty="0" smtClean="0">
                <a:latin typeface="+mn-ea"/>
                <a:ea typeface="+mn-ea"/>
              </a:rPr>
              <a:t>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51672"/>
            <a:ext cx="339772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권한이 있을 경우</a:t>
            </a:r>
            <a:endParaRPr lang="en-US" altLang="ko-KR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143" y="3429000"/>
            <a:ext cx="3705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4209034" y="400506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998285" y="3905663"/>
            <a:ext cx="1108850" cy="48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932040" y="426159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56" y="393894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 및 삭제가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5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143" y="3429000"/>
            <a:ext cx="3705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권</a:t>
            </a:r>
            <a:r>
              <a:rPr lang="ko-KR" altLang="en-US" sz="2800" b="1" dirty="0">
                <a:latin typeface="+mn-ea"/>
                <a:ea typeface="+mn-ea"/>
              </a:rPr>
              <a:t>한</a:t>
            </a:r>
            <a:r>
              <a:rPr lang="ko-KR" altLang="en-US" sz="2800" b="1" dirty="0" smtClean="0">
                <a:latin typeface="+mn-ea"/>
                <a:ea typeface="+mn-ea"/>
              </a:rPr>
              <a:t> </a:t>
            </a:r>
            <a:r>
              <a:rPr lang="ko-KR" altLang="en-US" sz="2800" b="1" dirty="0" smtClean="0">
                <a:latin typeface="+mn-ea"/>
                <a:ea typeface="+mn-ea"/>
              </a:rPr>
              <a:t>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51672"/>
            <a:ext cx="339772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권한이 없을 경우</a:t>
            </a:r>
            <a:endParaRPr lang="en-US" altLang="ko-KR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3938946"/>
            <a:ext cx="239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 및 삭제가 불가능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998285" y="3905663"/>
            <a:ext cx="1108850" cy="48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572000" y="5877272"/>
            <a:ext cx="364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http</a:t>
            </a:r>
            <a:r>
              <a:rPr lang="en-US" altLang="ko-KR" dirty="0"/>
              <a:t>://mind-notes.appspot.com/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9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404664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+mn-ea"/>
                <a:ea typeface="+mn-ea"/>
              </a:rPr>
              <a:t>각 회원들은 원하는 </a:t>
            </a:r>
            <a:r>
              <a:rPr lang="ko-KR" altLang="en-US" sz="2400" b="1" dirty="0" smtClean="0">
                <a:latin typeface="+mn-ea"/>
                <a:ea typeface="+mn-ea"/>
              </a:rPr>
              <a:t>주제의 마인드맵을 </a:t>
            </a:r>
            <a:r>
              <a:rPr lang="ko-KR" altLang="en-US" sz="2400" b="1" dirty="0">
                <a:latin typeface="+mn-ea"/>
                <a:ea typeface="+mn-ea"/>
              </a:rPr>
              <a:t>만들 수 </a:t>
            </a:r>
            <a:r>
              <a:rPr lang="ko-KR" altLang="en-US" sz="2400" b="1" dirty="0" smtClean="0">
                <a:latin typeface="+mn-ea"/>
                <a:ea typeface="+mn-ea"/>
              </a:rPr>
              <a:t>있습니다</a:t>
            </a:r>
            <a:r>
              <a:rPr lang="en-US" altLang="ko-KR" sz="2400" b="1" dirty="0" smtClean="0">
                <a:latin typeface="+mn-ea"/>
                <a:ea typeface="+mn-ea"/>
              </a:rPr>
              <a:t>!</a:t>
            </a:r>
            <a:endParaRPr lang="ko-KR" altLang="en-US" sz="2400" b="1" dirty="0">
              <a:latin typeface="+mn-ea"/>
              <a:ea typeface="+mn-ea"/>
            </a:endParaRPr>
          </a:p>
        </p:txBody>
      </p:sp>
      <p:pic>
        <p:nvPicPr>
          <p:cNvPr id="5" name="Picture 2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6831"/>
            <a:ext cx="914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755576" y="1984623"/>
            <a:ext cx="2469976" cy="1728192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179" y="2089423"/>
            <a:ext cx="268468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화장품을 주제로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마인드맵을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만들고 싶어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1628800"/>
            <a:ext cx="5306888" cy="4464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872" y="1733600"/>
            <a:ext cx="3312368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마인드맵 생성 버튼을 클릭하면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414289" y="2770813"/>
            <a:ext cx="3312368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마인드맵 제목과 세부사항을 설정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004048" y="3130853"/>
            <a:ext cx="1722608" cy="2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화장품 마인드맵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19872" y="2060849"/>
            <a:ext cx="330678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3888" y="2204865"/>
            <a:ext cx="119898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마인드맵생성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5" name="위쪽 화살표 14"/>
          <p:cNvSpPr/>
          <p:nvPr/>
        </p:nvSpPr>
        <p:spPr>
          <a:xfrm rot="18781345">
            <a:off x="4620347" y="2444695"/>
            <a:ext cx="111307" cy="171705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4248" y="2060848"/>
            <a:ext cx="1224136" cy="3852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생성버튼을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클릭하면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19872" y="3130853"/>
            <a:ext cx="1512168" cy="226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제목을 입력하세요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9872" y="3429000"/>
            <a:ext cx="3312368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설정합니다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414288" y="3789039"/>
            <a:ext cx="3312367" cy="1728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07904" y="3861048"/>
            <a:ext cx="1722608" cy="2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쇼핑 </a:t>
            </a:r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미용 </a:t>
            </a:r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화장품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53036" y="3933056"/>
            <a:ext cx="82860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563888" y="4221088"/>
            <a:ext cx="82860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563888" y="4509120"/>
            <a:ext cx="82860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63888" y="4797152"/>
            <a:ext cx="82860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07904" y="4138965"/>
            <a:ext cx="1722608" cy="2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생</a:t>
            </a:r>
            <a:r>
              <a:rPr lang="ko-KR" altLang="en-US" sz="1000">
                <a:solidFill>
                  <a:schemeClr val="tx1"/>
                </a:solidFill>
              </a:rPr>
              <a:t>활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미용 </a:t>
            </a:r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화장품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7904" y="4426997"/>
            <a:ext cx="1722608" cy="2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</a:t>
            </a:r>
            <a:r>
              <a:rPr lang="ko-KR" altLang="en-US" sz="1000" dirty="0">
                <a:solidFill>
                  <a:schemeClr val="tx1"/>
                </a:solidFill>
              </a:rPr>
              <a:t>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화장품 사용방법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7904" y="4715029"/>
            <a:ext cx="1722608" cy="2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</a:t>
            </a:r>
            <a:r>
              <a:rPr lang="ko-KR" altLang="en-US" sz="1000" dirty="0">
                <a:solidFill>
                  <a:schemeClr val="tx1"/>
                </a:solidFill>
              </a:rPr>
              <a:t>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&gt; </a:t>
            </a:r>
            <a:r>
              <a:rPr lang="ko-KR" altLang="en-US" sz="1000" dirty="0" smtClean="0">
                <a:solidFill>
                  <a:schemeClr val="tx1"/>
                </a:solidFill>
              </a:rPr>
              <a:t>화장의 기술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30847" y="4758782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04248" y="3789040"/>
            <a:ext cx="1706488" cy="793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카테고리를 선택하고 등록버튼 클릭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63888" y="5013176"/>
            <a:ext cx="82860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07904" y="4931053"/>
            <a:ext cx="2905472" cy="2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원하는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디렉토리가</a:t>
            </a:r>
            <a:r>
              <a:rPr lang="ko-KR" altLang="en-US" sz="1000" dirty="0" smtClean="0">
                <a:solidFill>
                  <a:schemeClr val="tx1"/>
                </a:solidFill>
              </a:rPr>
              <a:t> 없으면 직접 입력하세요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02419" y="5174052"/>
            <a:ext cx="936104" cy="288032"/>
          </a:xfrm>
          <a:prstGeom prst="round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마인드맵 등록</a:t>
            </a:r>
            <a:endParaRPr lang="ko-KR" altLang="en-US" sz="800" dirty="0"/>
          </a:p>
        </p:txBody>
      </p:sp>
      <p:sp>
        <p:nvSpPr>
          <p:cNvPr id="36" name="위쪽 화살표 35"/>
          <p:cNvSpPr/>
          <p:nvPr/>
        </p:nvSpPr>
        <p:spPr>
          <a:xfrm rot="18781345">
            <a:off x="5475596" y="5331480"/>
            <a:ext cx="111307" cy="171705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399661" y="5589240"/>
            <a:ext cx="3312368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새로운 마인드맵이 생성됩니다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862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+mn-ea"/>
                <a:ea typeface="+mn-ea"/>
              </a:rPr>
              <a:t>마인드맵 프로젝트 분야별로 </a:t>
            </a:r>
            <a:r>
              <a:rPr lang="ko-KR" altLang="en-US" sz="2800" b="1" dirty="0" smtClean="0">
                <a:latin typeface="+mn-ea"/>
                <a:ea typeface="+mn-ea"/>
              </a:rPr>
              <a:t>나열</a:t>
            </a:r>
            <a:endParaRPr lang="en-US" altLang="ko-KR" sz="2800" b="1" dirty="0">
              <a:latin typeface="+mn-ea"/>
              <a:ea typeface="+mn-ea"/>
            </a:endParaRPr>
          </a:p>
        </p:txBody>
      </p:sp>
      <p:pic>
        <p:nvPicPr>
          <p:cNvPr id="5" name="Picture 3" descr="C:\Users\use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45" y="2336142"/>
            <a:ext cx="519108" cy="109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3028013" y="1184014"/>
            <a:ext cx="1144994" cy="991427"/>
          </a:xfrm>
          <a:prstGeom prst="wedgeEllipseCallout">
            <a:avLst/>
          </a:prstGeom>
          <a:noFill/>
          <a:ln>
            <a:solidFill>
              <a:srgbClr val="275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0846" y="1242008"/>
            <a:ext cx="1244525" cy="950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현재 존재하는 마인드맵을 분야별로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보고싶어</a:t>
            </a:r>
            <a:r>
              <a:rPr lang="en-US" altLang="ko-KR" sz="700" dirty="0" smtClean="0">
                <a:solidFill>
                  <a:schemeClr val="tx1"/>
                </a:solidFill>
              </a:rPr>
              <a:t>!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5093" y="2060848"/>
            <a:ext cx="1788715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분야별 마인드맵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창업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영화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음악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학습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동물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자동차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093" y="2564904"/>
            <a:ext cx="1788715" cy="43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1997" y="2996953"/>
            <a:ext cx="1788715" cy="43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1997" y="3429001"/>
            <a:ext cx="1788715" cy="43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1997" y="3861049"/>
            <a:ext cx="1788715" cy="43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51997" y="4293097"/>
            <a:ext cx="1788715" cy="43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51997" y="4725145"/>
            <a:ext cx="1788715" cy="432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rot="18781345">
            <a:off x="2543401" y="4035972"/>
            <a:ext cx="111307" cy="171705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1996" y="5162796"/>
            <a:ext cx="1788715" cy="8584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원하는 분야에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마우스를 올려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놓습니다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왼쪽 화살표 설명선 18"/>
          <p:cNvSpPr/>
          <p:nvPr/>
        </p:nvSpPr>
        <p:spPr>
          <a:xfrm>
            <a:off x="2699792" y="2060848"/>
            <a:ext cx="6069360" cy="4032448"/>
          </a:xfrm>
          <a:prstGeom prst="leftArrow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04048" y="2204865"/>
            <a:ext cx="1944216" cy="12241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마인드맵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092280" y="2204865"/>
            <a:ext cx="158417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   목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프로그래</a:t>
            </a:r>
            <a:r>
              <a:rPr lang="ko-KR" altLang="en-US" sz="1200" dirty="0">
                <a:solidFill>
                  <a:schemeClr val="tx1"/>
                </a:solidFill>
              </a:rPr>
              <a:t>밍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mn99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04048" y="3645024"/>
            <a:ext cx="1944216" cy="12241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마인드맵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798516" y="5131719"/>
            <a:ext cx="288032" cy="792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92280" y="3645024"/>
            <a:ext cx="194421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   목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한국지리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한성대학</a:t>
            </a:r>
            <a:r>
              <a:rPr lang="ko-KR" altLang="en-US" sz="12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07280" y="6093296"/>
            <a:ext cx="3961872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마우스를 클릭을 하지 않고 올려놓으면 관련된 마인드맵을 사용자에게 보여줍니다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9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47800"/>
            <a:ext cx="8496944" cy="4572000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73016"/>
            <a:ext cx="2257552" cy="234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461" y="3479616"/>
            <a:ext cx="2376264" cy="252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8" y="3573016"/>
            <a:ext cx="2520279" cy="234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23125" y="183265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+mn-ea"/>
                <a:ea typeface="+mn-ea"/>
              </a:rPr>
              <a:t>마인드맵 프로젝트 </a:t>
            </a:r>
            <a:r>
              <a:rPr lang="en-US" altLang="ko-KR" sz="2400" b="1" dirty="0">
                <a:latin typeface="+mn-ea"/>
                <a:ea typeface="+mn-ea"/>
              </a:rPr>
              <a:t>export (</a:t>
            </a:r>
            <a:r>
              <a:rPr lang="en-US" altLang="ko-KR" sz="2400" b="1" dirty="0" err="1">
                <a:latin typeface="+mn-ea"/>
                <a:ea typeface="+mn-ea"/>
              </a:rPr>
              <a:t>ppt</a:t>
            </a:r>
            <a:r>
              <a:rPr lang="en-US" altLang="ko-KR" sz="2400" b="1" dirty="0">
                <a:latin typeface="+mn-ea"/>
                <a:ea typeface="+mn-ea"/>
              </a:rPr>
              <a:t>, html, </a:t>
            </a:r>
            <a:r>
              <a:rPr lang="en-US" altLang="ko-KR" sz="2400" b="1" dirty="0" err="1">
                <a:latin typeface="+mn-ea"/>
                <a:ea typeface="+mn-ea"/>
              </a:rPr>
              <a:t>pdf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ko-KR" altLang="en-US" sz="2400" b="1" dirty="0">
                <a:latin typeface="+mn-ea"/>
                <a:ea typeface="+mn-ea"/>
              </a:rPr>
              <a:t>등으로 전환가능</a:t>
            </a:r>
            <a:r>
              <a:rPr lang="en-US" altLang="ko-KR" sz="2400" b="1" dirty="0">
                <a:latin typeface="+mn-ea"/>
                <a:ea typeface="+mn-ea"/>
              </a:rPr>
              <a:t>)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77685" y="1700808"/>
            <a:ext cx="4320480" cy="936104"/>
          </a:xfrm>
          <a:prstGeom prst="ellipse">
            <a:avLst/>
          </a:prstGeom>
          <a:gradFill>
            <a:gsLst>
              <a:gs pos="72070">
                <a:srgbClr val="C8D7EC"/>
              </a:gs>
              <a:gs pos="81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Social Drawing Mind 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 rot="1923703">
            <a:off x="2270333" y="2661981"/>
            <a:ext cx="545993" cy="707839"/>
          </a:xfrm>
          <a:prstGeom prst="downArrow">
            <a:avLst>
              <a:gd name="adj1" fmla="val 32056"/>
              <a:gd name="adj2" fmla="val 3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4218679" y="2717957"/>
            <a:ext cx="545993" cy="707839"/>
          </a:xfrm>
          <a:prstGeom prst="downArrow">
            <a:avLst>
              <a:gd name="adj1" fmla="val 32056"/>
              <a:gd name="adj2" fmla="val 3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9081223">
            <a:off x="6003464" y="2661981"/>
            <a:ext cx="545993" cy="707839"/>
          </a:xfrm>
          <a:prstGeom prst="downArrow">
            <a:avLst>
              <a:gd name="adj1" fmla="val 32056"/>
              <a:gd name="adj2" fmla="val 3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7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latin typeface="+mn-ea"/>
                <a:ea typeface="+mn-ea"/>
              </a:rPr>
              <a:t>마인드맵을 내려 받을 수 있습니다</a:t>
            </a:r>
            <a:r>
              <a:rPr lang="en-US" altLang="ko-KR" sz="2400" b="1" dirty="0" smtClean="0">
                <a:latin typeface="+mn-ea"/>
                <a:ea typeface="+mn-ea"/>
              </a:rPr>
              <a:t>!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75656" y="1916832"/>
            <a:ext cx="5976664" cy="1152128"/>
          </a:xfrm>
          <a:prstGeom prst="ellipse">
            <a:avLst/>
          </a:prstGeom>
          <a:gradFill flip="none" rotWithShape="1"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Social Drawing Mind Map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4247964" y="3284984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cfile2.uf.tistory.com/image/1311184E502DCEA31D7E3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90" y="4437112"/>
            <a:ext cx="1921396" cy="19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3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latin typeface="+mn-ea"/>
                <a:ea typeface="+mn-ea"/>
              </a:rPr>
              <a:t>마인드맵을 내려 받을 수 있습니다</a:t>
            </a:r>
            <a:r>
              <a:rPr lang="en-US" altLang="ko-KR" sz="2400" b="1" dirty="0" smtClean="0">
                <a:latin typeface="+mn-ea"/>
                <a:ea typeface="+mn-ea"/>
              </a:rPr>
              <a:t>!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84" y="1916832"/>
            <a:ext cx="1008112" cy="864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6"/>
            <a:endCxn id="8" idx="2"/>
          </p:cNvCxnSpPr>
          <p:nvPr/>
        </p:nvCxnSpPr>
        <p:spPr>
          <a:xfrm>
            <a:off x="1835696" y="2348880"/>
            <a:ext cx="158417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419872" y="1916832"/>
            <a:ext cx="1008112" cy="864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59832" y="3284984"/>
            <a:ext cx="1008112" cy="864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5" idx="5"/>
            <a:endCxn id="11" idx="1"/>
          </p:cNvCxnSpPr>
          <p:nvPr/>
        </p:nvCxnSpPr>
        <p:spPr>
          <a:xfrm>
            <a:off x="1688061" y="2654384"/>
            <a:ext cx="1519406" cy="7571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27584" y="3717032"/>
            <a:ext cx="1008112" cy="864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5" idx="4"/>
            <a:endCxn id="16" idx="0"/>
          </p:cNvCxnSpPr>
          <p:nvPr/>
        </p:nvCxnSpPr>
        <p:spPr>
          <a:xfrm>
            <a:off x="1331640" y="2780928"/>
            <a:ext cx="0" cy="93610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6"/>
            <a:endCxn id="22" idx="2"/>
          </p:cNvCxnSpPr>
          <p:nvPr/>
        </p:nvCxnSpPr>
        <p:spPr>
          <a:xfrm>
            <a:off x="4427984" y="2348880"/>
            <a:ext cx="151216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940152" y="1916832"/>
            <a:ext cx="1008112" cy="864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8" idx="5"/>
            <a:endCxn id="28" idx="2"/>
          </p:cNvCxnSpPr>
          <p:nvPr/>
        </p:nvCxnSpPr>
        <p:spPr>
          <a:xfrm>
            <a:off x="4280349" y="2654384"/>
            <a:ext cx="1303382" cy="8466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583731" y="3068960"/>
            <a:ext cx="1008112" cy="864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11" idx="4"/>
            <a:endCxn id="36" idx="0"/>
          </p:cNvCxnSpPr>
          <p:nvPr/>
        </p:nvCxnSpPr>
        <p:spPr>
          <a:xfrm>
            <a:off x="3563888" y="4149080"/>
            <a:ext cx="0" cy="7920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059832" y="4941168"/>
            <a:ext cx="1008112" cy="864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84068" y="5121188"/>
            <a:ext cx="2160240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마인드맵 </a:t>
            </a:r>
            <a:r>
              <a:rPr lang="ko-KR" altLang="en-US" dirty="0" err="1" smtClean="0"/>
              <a:t>내려받기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9" name="위쪽 화살표 38"/>
          <p:cNvSpPr/>
          <p:nvPr/>
        </p:nvSpPr>
        <p:spPr>
          <a:xfrm rot="18781345">
            <a:off x="7187918" y="5539392"/>
            <a:ext cx="111307" cy="171705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62529" y="3861048"/>
            <a:ext cx="1788715" cy="8584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마인드맵 내려 받기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버튼을 클릭하면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마인드맵을 파일로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다운받을 수 있습니다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9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목</a:t>
            </a:r>
            <a:r>
              <a:rPr lang="ko-KR" altLang="en-US" dirty="0">
                <a:latin typeface="+mn-ea"/>
                <a:ea typeface="+mn-ea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Social drawing mind-map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프로그램의 목적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 기능정리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고려사항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Social drawing mind-map</a:t>
            </a:r>
            <a:r>
              <a:rPr lang="ko-KR" altLang="en-US" dirty="0" smtClean="0">
                <a:latin typeface="+mn-ea"/>
                <a:ea typeface="+mn-ea"/>
              </a:rPr>
              <a:t>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한마디로 </a:t>
            </a:r>
            <a:r>
              <a:rPr lang="en-US" altLang="ko-KR" dirty="0" smtClean="0">
                <a:latin typeface="+mn-ea"/>
              </a:rPr>
              <a:t>!!!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-</a:t>
            </a:r>
            <a:r>
              <a:rPr lang="ko-KR" altLang="en-US" dirty="0" smtClean="0">
                <a:latin typeface="+mn-ea"/>
              </a:rPr>
              <a:t>마인드맵을 이용해서 사람들의 생각을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공유할 수 있는 온라인 공간 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프로그램의 목적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off-line                                      on-line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1500" dirty="0" smtClean="0"/>
              <a:t>한정적인 생각 공유                  </a:t>
            </a:r>
            <a:r>
              <a:rPr lang="en-US" altLang="ko-KR" sz="1500" dirty="0" smtClean="0"/>
              <a:t>	 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많은 사람과의 생각 공유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               	   </a:t>
            </a:r>
            <a:r>
              <a:rPr lang="en-US" altLang="ko-KR" sz="1500" dirty="0" smtClean="0"/>
              <a:t>     </a:t>
            </a:r>
            <a:r>
              <a:rPr lang="ko-KR" altLang="en-US" sz="1500" dirty="0" smtClean="0"/>
              <a:t>그러나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생각의 중복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정리의 어려움</a:t>
            </a:r>
            <a:r>
              <a:rPr lang="en-US" altLang="ko-KR" sz="1500" dirty="0" smtClean="0"/>
              <a:t>,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                    	   </a:t>
            </a:r>
            <a:r>
              <a:rPr lang="en-US" altLang="ko-KR" sz="1500" dirty="0" smtClean="0"/>
              <a:t>     </a:t>
            </a:r>
            <a:r>
              <a:rPr lang="ko-KR" altLang="en-US" sz="1500" dirty="0" smtClean="0"/>
              <a:t>주제와 연관되지 않은 의견의 포함가능성 등</a:t>
            </a:r>
            <a:endParaRPr lang="en-US" altLang="ko-KR" sz="15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096344" cy="231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672408" cy="241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프로그램의 목적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28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이러한 </a:t>
            </a:r>
            <a:r>
              <a:rPr lang="en-US" altLang="ko-KR" dirty="0" smtClean="0"/>
              <a:t>on-off line </a:t>
            </a:r>
            <a:r>
              <a:rPr lang="ko-KR" altLang="en-US" dirty="0" smtClean="0"/>
              <a:t>상의 문제점을 보완한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프로그램이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Social drawing mind-map!!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z="2500" dirty="0" smtClean="0"/>
              <a:t>온라인상의 아이디어 공유에서 발생할 수 있는 문제점들을 마인드맵을 통해 보완하여 사용자가 보다 쉽고 편리하게 여러 사람들의 생각을 공유 할 수 있도록 하는 것이 이 프로그램의 목적</a:t>
            </a:r>
            <a:r>
              <a:rPr lang="en-US" altLang="ko-KR" sz="2500" dirty="0" smtClean="0"/>
              <a:t>.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737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Facebook</a:t>
            </a:r>
            <a:r>
              <a:rPr lang="ko-KR" altLang="en-US" dirty="0" smtClean="0"/>
              <a:t> 연동 회원관리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 회원들은 원하는 주제의 마인드맵 프로젝트 생성 가능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마인드맵 프로젝트 분야별로 나열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사이트 안에서 다른 회원이 </a:t>
            </a:r>
            <a:r>
              <a:rPr lang="ko-KR" altLang="en-US" dirty="0"/>
              <a:t>마인드맵 </a:t>
            </a:r>
            <a:r>
              <a:rPr lang="ko-KR" altLang="en-US" dirty="0" smtClean="0"/>
              <a:t>프로젝트에 참여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제한사항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권한부여기능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마인드맵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export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, html, 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전환가능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마인드맵 </a:t>
            </a:r>
            <a:r>
              <a:rPr lang="ko-KR" altLang="en-US" dirty="0" smtClean="0"/>
              <a:t>프로젝트를 내려 받을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29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회원 </a:t>
            </a:r>
            <a:r>
              <a:rPr lang="ko-KR" altLang="en-US" sz="2800" b="1" dirty="0" smtClean="0">
                <a:latin typeface="+mn-ea"/>
                <a:ea typeface="+mn-ea"/>
              </a:rPr>
              <a:t>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1026" name="Picture 2" descr="http://cfile7.uf.tistory.com/image/15609A3350DBC35920E6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69" y="4199223"/>
            <a:ext cx="671504" cy="6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4365104"/>
            <a:ext cx="260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페이스북으로</a:t>
            </a:r>
            <a:r>
              <a:rPr lang="ko-KR" altLang="en-US" dirty="0" smtClean="0"/>
              <a:t> 가입하기</a:t>
            </a:r>
            <a:endParaRPr lang="ko-KR" altLang="en-US" dirty="0"/>
          </a:p>
        </p:txBody>
      </p:sp>
      <p:pic>
        <p:nvPicPr>
          <p:cNvPr id="1028" name="Picture 4" descr="http://nonghyup.officetutor.com/image/main/log_ic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" y="5229200"/>
            <a:ext cx="684074" cy="6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63688" y="5373216"/>
            <a:ext cx="260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일반회원으로 가입하기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2505670"/>
            <a:ext cx="3802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로그인 하기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2248" y="2204864"/>
            <a:ext cx="4531800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회원 </a:t>
            </a:r>
            <a:r>
              <a:rPr lang="ko-KR" altLang="en-US" sz="2800" b="1" dirty="0" smtClean="0">
                <a:latin typeface="+mn-ea"/>
                <a:ea typeface="+mn-ea"/>
              </a:rPr>
              <a:t>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777" y="1951672"/>
            <a:ext cx="254172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 </a:t>
            </a:r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로그인 하기</a:t>
            </a:r>
            <a:endParaRPr lang="en-US" altLang="ko-KR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34011"/>
            <a:ext cx="2657846" cy="346758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203848" y="3356992"/>
            <a:ext cx="67267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2554"/>
            <a:ext cx="455584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2248" y="485800"/>
            <a:ext cx="8229600" cy="1143000"/>
          </a:xfrm>
          <a:prstGeom prst="rect">
            <a:avLst/>
          </a:prstGeom>
          <a:gradFill>
            <a:gsLst>
              <a:gs pos="0">
                <a:srgbClr val="275BC3"/>
              </a:gs>
              <a:gs pos="100000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n-ea"/>
                <a:ea typeface="+mn-ea"/>
              </a:rPr>
              <a:t>회원 </a:t>
            </a:r>
            <a:r>
              <a:rPr lang="ko-KR" altLang="en-US" sz="2800" b="1" dirty="0" smtClean="0">
                <a:latin typeface="+mn-ea"/>
                <a:ea typeface="+mn-ea"/>
              </a:rPr>
              <a:t>관리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6075" y="1951672"/>
            <a:ext cx="369588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altLang="ko-KR" sz="30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ko-KR" altLang="en-US" sz="3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페이스북으로</a:t>
            </a:r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가입</a:t>
            </a:r>
            <a:endParaRPr lang="en-US" altLang="ko-KR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131840" y="3583435"/>
            <a:ext cx="67267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2554"/>
            <a:ext cx="455584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cfile7.uf.tistory.com/image/15609A3350DBC35920E6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28" y="3316340"/>
            <a:ext cx="671504" cy="6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0528" y="4221088"/>
            <a:ext cx="260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페이스북으로</a:t>
            </a:r>
            <a:r>
              <a:rPr lang="ko-KR" altLang="en-US" dirty="0" smtClean="0"/>
              <a:t> 가입하기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7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423</Words>
  <Application>Microsoft Office PowerPoint</Application>
  <PresentationFormat>화면 슬라이드 쇼(4:3)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Social drawing mind-map</vt:lpstr>
      <vt:lpstr>목차</vt:lpstr>
      <vt:lpstr>Social drawing mind-map란?</vt:lpstr>
      <vt:lpstr>프로그램의 목적</vt:lpstr>
      <vt:lpstr>프로그램의 목적</vt:lpstr>
      <vt:lpstr>프로그램 기능정리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      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drawing mind-map</dc:title>
  <dc:creator>user</dc:creator>
  <cp:lastModifiedBy>Song</cp:lastModifiedBy>
  <cp:revision>28</cp:revision>
  <dcterms:created xsi:type="dcterms:W3CDTF">2013-01-28T10:54:54Z</dcterms:created>
  <dcterms:modified xsi:type="dcterms:W3CDTF">2013-02-01T10:48:44Z</dcterms:modified>
</cp:coreProperties>
</file>