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8F37C-93A0-4C22-B4FE-F7312C36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3ACB4-BA29-4C7C-AB00-5CC06762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72B03-8C21-4446-AE10-5BF4DC50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3B411-51E4-450A-8CCC-DBAD5A7D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91D09-41DB-43F9-BB88-7C8A3097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3304-C3AC-4464-B7CE-50892025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EB005-1F06-46EC-80AA-5DEB82AD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AE7F0-6EB5-459B-AE50-55C51E9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C325-EB8B-4551-8CC4-6E24E301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E9A5A-5E3D-4726-80B4-F9BC290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8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02DE8-88E5-452E-A6C1-F1FEB303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96344-6AA7-4C1C-B21F-0512DA83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0B46E-FF82-4170-BE4A-683A847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4EB4-0627-485A-B526-CD6620F5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D0A85-035C-44CA-A249-7EB86EAC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06AE-1914-41E3-9752-2F471FE6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C902-22F1-4D77-A3DF-C13D3DB4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5B6CD-247F-4EA7-A5D8-A16D07F7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46B00-B09C-482E-BAE0-74C1FE0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A799-18C6-477E-806F-22CFD089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95654-96BB-48A7-A77D-86C3F4F0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49299-4CAE-4E65-A49B-687FE475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6466-E2E9-42F1-9B5C-0F4435D2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D3FB4-159D-44BF-A386-384B26F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10151-0148-45BD-9A5B-583F2B0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F9C44-A192-47F1-9873-DE20098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5A7F3-268D-46AA-8648-23EA3066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3B924-D9AD-468C-92CD-6C50F827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00EAD-2DA6-4149-AE37-4DE95C6D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4B208-A189-40E8-BB04-B178A700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DECD7-87C1-4C19-BA95-D9328C72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6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BE69A-9300-43FF-B00A-34B01128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8CCC8-92D8-4E4E-BA9E-E9B13C3C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B30B0-FA76-4770-BA0B-B1A2AFD7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99630-40AA-4810-BB04-ABE0132F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CC0B1-26DA-4A9A-97C5-A25B7E91B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F6ED6-28C6-429A-8B95-A63A49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9A2FE7-B639-4E19-BB13-0899DB7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C914AB-8D8F-46FE-A46D-14AD9AC6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67A5-79A0-4AEB-8A0C-156CA283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1A237-B3A5-4FDC-AFF2-95C87C6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92CD-FF7A-450B-BFB3-0AFA96D3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406245-0E2C-45AD-BEDA-62CA9576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96D17-8BC3-4730-A498-52809AC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72B47-6930-47D9-89DC-0FBE5089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FFCB4-DABD-4CAC-8B4E-C17C3D72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7BA9-DF12-4E06-A650-477BE56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8CAEA-A03D-4DC7-9DB9-F491947C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2BB97-B109-48ED-B7E2-FDB7B832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0306E-2B9C-4394-A942-652967D2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46F7-A893-4FA8-A35E-9DB29CC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AC9B3-7E73-48B0-925E-5EA6C3B7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9DA2E-9658-4CCF-8D80-41178AD9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CC67D-81D3-4FDA-84FF-BD6F707BF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C842B-4585-4417-8515-2542E510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E1EBF-64E8-422C-A116-E3BF611E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D01A3-CA64-415C-B3C4-9E1BDDE4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11FE0-37E9-46FC-B55F-8748771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6EC44-65ED-4320-AF12-F271482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C6631-E53E-4F41-9309-731791BE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873B9-69F8-41F0-B5A6-677DDBE86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BBA7-0D4B-4932-9259-577985E72CC1}" type="datetimeFigureOut">
              <a:rPr lang="ko-KR" altLang="en-US" smtClean="0"/>
              <a:t>2018. 5. 30.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C9B82-3526-4305-9DE6-7C7011330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71C13-6770-487E-BBA1-A4A6537BE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3A53-0FDD-48C7-80D3-4FE4A85CA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A6449-2E62-4955-B62E-9D298406CFFB}"/>
              </a:ext>
            </a:extLst>
          </p:cNvPr>
          <p:cNvSpPr/>
          <p:nvPr/>
        </p:nvSpPr>
        <p:spPr>
          <a:xfrm>
            <a:off x="1238774" y="973124"/>
            <a:ext cx="9714451" cy="523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B40F-F34E-4891-AF9A-81A2789DAB7A}"/>
              </a:ext>
            </a:extLst>
          </p:cNvPr>
          <p:cNvSpPr txBox="1"/>
          <p:nvPr/>
        </p:nvSpPr>
        <p:spPr>
          <a:xfrm>
            <a:off x="218113" y="280814"/>
            <a:ext cx="309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자람 </a:t>
            </a:r>
            <a:r>
              <a:rPr lang="en-US" altLang="ko-KR" dirty="0"/>
              <a:t>TV</a:t>
            </a:r>
            <a:r>
              <a:rPr lang="ko-KR" altLang="en-US" dirty="0"/>
              <a:t> 명예의 전당 디자인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9B15-8E0E-4E8C-8ED5-DB703590AF1D}"/>
              </a:ext>
            </a:extLst>
          </p:cNvPr>
          <p:cNvSpPr/>
          <p:nvPr/>
        </p:nvSpPr>
        <p:spPr>
          <a:xfrm>
            <a:off x="1238774" y="973124"/>
            <a:ext cx="855676" cy="855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자람로고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05EAB-C86A-4066-87C9-6DDFF89CE692}"/>
              </a:ext>
            </a:extLst>
          </p:cNvPr>
          <p:cNvCxnSpPr>
            <a:cxnSpLocks/>
          </p:cNvCxnSpPr>
          <p:nvPr/>
        </p:nvCxnSpPr>
        <p:spPr>
          <a:xfrm>
            <a:off x="2097247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FB5B47-09BA-4215-B556-91199C569643}"/>
              </a:ext>
            </a:extLst>
          </p:cNvPr>
          <p:cNvCxnSpPr>
            <a:cxnSpLocks/>
          </p:cNvCxnSpPr>
          <p:nvPr/>
        </p:nvCxnSpPr>
        <p:spPr>
          <a:xfrm>
            <a:off x="6392404" y="973124"/>
            <a:ext cx="0" cy="52347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188A35A-790C-40CF-87AC-066C442D33BE}"/>
              </a:ext>
            </a:extLst>
          </p:cNvPr>
          <p:cNvCxnSpPr>
            <a:cxnSpLocks/>
          </p:cNvCxnSpPr>
          <p:nvPr/>
        </p:nvCxnSpPr>
        <p:spPr>
          <a:xfrm>
            <a:off x="2134193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9F297B-E704-4599-B78E-4F4F1FE4BDEE}"/>
              </a:ext>
            </a:extLst>
          </p:cNvPr>
          <p:cNvCxnSpPr>
            <a:cxnSpLocks/>
          </p:cNvCxnSpPr>
          <p:nvPr/>
        </p:nvCxnSpPr>
        <p:spPr>
          <a:xfrm>
            <a:off x="2180376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A825C6-72BE-49E1-B2D7-A2056F8354C0}"/>
              </a:ext>
            </a:extLst>
          </p:cNvPr>
          <p:cNvCxnSpPr>
            <a:cxnSpLocks/>
          </p:cNvCxnSpPr>
          <p:nvPr/>
        </p:nvCxnSpPr>
        <p:spPr>
          <a:xfrm>
            <a:off x="2235795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F0F3A4-884D-439A-A689-339588D1E18D}"/>
              </a:ext>
            </a:extLst>
          </p:cNvPr>
          <p:cNvCxnSpPr>
            <a:cxnSpLocks/>
          </p:cNvCxnSpPr>
          <p:nvPr/>
        </p:nvCxnSpPr>
        <p:spPr>
          <a:xfrm>
            <a:off x="2291214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A3E14D-15F8-40A6-B8A8-BBA0805BDFF0}"/>
              </a:ext>
            </a:extLst>
          </p:cNvPr>
          <p:cNvCxnSpPr>
            <a:cxnSpLocks/>
          </p:cNvCxnSpPr>
          <p:nvPr/>
        </p:nvCxnSpPr>
        <p:spPr>
          <a:xfrm>
            <a:off x="2374342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502F88D3-0453-4DC8-88BA-C98A45F84C52}"/>
              </a:ext>
            </a:extLst>
          </p:cNvPr>
          <p:cNvSpPr/>
          <p:nvPr/>
        </p:nvSpPr>
        <p:spPr>
          <a:xfrm rot="16200000">
            <a:off x="1743784" y="2147356"/>
            <a:ext cx="855637" cy="402671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이게뭐죠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7CAA9F36-CE71-4DCC-B15D-496ED511A092}"/>
              </a:ext>
            </a:extLst>
          </p:cNvPr>
          <p:cNvSpPr/>
          <p:nvPr/>
        </p:nvSpPr>
        <p:spPr>
          <a:xfrm rot="16200000">
            <a:off x="1661143" y="3198605"/>
            <a:ext cx="855637" cy="402671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관리방법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D99C2E98-BD86-49F7-942B-0FC78087CF0F}"/>
              </a:ext>
            </a:extLst>
          </p:cNvPr>
          <p:cNvSpPr/>
          <p:nvPr/>
        </p:nvSpPr>
        <p:spPr>
          <a:xfrm rot="16200000">
            <a:off x="1595998" y="4286800"/>
            <a:ext cx="855637" cy="402671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주의사항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0216179-1FEF-4F1B-B64E-CEF25B05666B}"/>
              </a:ext>
            </a:extLst>
          </p:cNvPr>
          <p:cNvSpPr/>
          <p:nvPr/>
        </p:nvSpPr>
        <p:spPr>
          <a:xfrm rot="16200000">
            <a:off x="1549818" y="5402700"/>
            <a:ext cx="855637" cy="40267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크레딧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92B986-2F30-4AFF-95A1-1434F96620BA}"/>
              </a:ext>
            </a:extLst>
          </p:cNvPr>
          <p:cNvCxnSpPr>
            <a:cxnSpLocks/>
          </p:cNvCxnSpPr>
          <p:nvPr/>
        </p:nvCxnSpPr>
        <p:spPr>
          <a:xfrm>
            <a:off x="10668594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84B1336-0465-4CDA-B894-58062D558FFA}"/>
              </a:ext>
            </a:extLst>
          </p:cNvPr>
          <p:cNvCxnSpPr>
            <a:cxnSpLocks/>
          </p:cNvCxnSpPr>
          <p:nvPr/>
        </p:nvCxnSpPr>
        <p:spPr>
          <a:xfrm>
            <a:off x="10751721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44281D-961D-46E5-A77A-5792274D583F}"/>
              </a:ext>
            </a:extLst>
          </p:cNvPr>
          <p:cNvCxnSpPr>
            <a:cxnSpLocks/>
          </p:cNvCxnSpPr>
          <p:nvPr/>
        </p:nvCxnSpPr>
        <p:spPr>
          <a:xfrm>
            <a:off x="10807140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DB808C-C675-454B-9D0A-C70481C4E683}"/>
              </a:ext>
            </a:extLst>
          </p:cNvPr>
          <p:cNvCxnSpPr>
            <a:cxnSpLocks/>
          </p:cNvCxnSpPr>
          <p:nvPr/>
        </p:nvCxnSpPr>
        <p:spPr>
          <a:xfrm>
            <a:off x="10862559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1A50E-593C-451C-9124-6F33C2B8D302}"/>
              </a:ext>
            </a:extLst>
          </p:cNvPr>
          <p:cNvCxnSpPr>
            <a:cxnSpLocks/>
          </p:cNvCxnSpPr>
          <p:nvPr/>
        </p:nvCxnSpPr>
        <p:spPr>
          <a:xfrm>
            <a:off x="10908743" y="973124"/>
            <a:ext cx="0" cy="523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0E1646-EFB1-4AD5-B67C-937029DD79A4}"/>
              </a:ext>
            </a:extLst>
          </p:cNvPr>
          <p:cNvSpPr txBox="1"/>
          <p:nvPr/>
        </p:nvSpPr>
        <p:spPr>
          <a:xfrm>
            <a:off x="3084945" y="133003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Jaram_TV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9379AE-36AD-4E0F-A65B-B2BE7701C1F7}"/>
              </a:ext>
            </a:extLst>
          </p:cNvPr>
          <p:cNvSpPr txBox="1"/>
          <p:nvPr/>
        </p:nvSpPr>
        <p:spPr>
          <a:xfrm>
            <a:off x="2890982" y="2013527"/>
            <a:ext cx="2983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처음에 대단하신 갓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한진수 선배님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시작한 소소한 빔 프로젝트 펀딩으로 시작하였습니다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1962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정회성</dc:creator>
  <cp:lastModifiedBy>박태완</cp:lastModifiedBy>
  <cp:revision>4</cp:revision>
  <dcterms:created xsi:type="dcterms:W3CDTF">2018-05-29T14:46:11Z</dcterms:created>
  <dcterms:modified xsi:type="dcterms:W3CDTF">2018-05-29T15:17:32Z</dcterms:modified>
</cp:coreProperties>
</file>