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4CBF2-AAAB-410E-AA15-720C1A71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46EC21-5655-4945-AA69-DE9410B6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88284-8369-4E9B-8050-1293272E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F221F-679B-4C02-9FA7-7B3354CE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FE96-7CF4-4D56-A10B-66E053A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402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7119F-1970-430C-A149-CF3844AD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415B4-80A5-4E42-A1F1-BCEB90AE5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2382-3681-4302-96F8-866CEA7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411E7-1D50-42CD-B139-E516AA58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C34F3-E88E-474E-B629-1F8D3501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7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B8DFE7-6346-449E-963A-FE0AB77D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6A8C1-5C3C-488D-B1A7-38DFDD0A3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FBBAB-5A2A-4FB3-B6A3-259A5D6C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CCE06-B218-49A8-9470-18FCA6F4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CDC44-9F55-40BE-AC36-78E30FA8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65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A53B6-9740-4C5A-B0A0-E292D32B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6964A-002F-4BBE-B1E6-D25D3360D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DF52-FDB5-4D7C-B2A8-F11CE08B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8D83B-701F-4007-A3BA-3C7F64F5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B82D4-E410-4953-8DCA-16557FC7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65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E9EE9-9766-4E80-9C05-D8145BA5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A75D4-F44F-4256-8907-51144DEF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A4829-18D3-48A9-A775-42927B30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6128D-CE0A-4A8C-A479-0B32730B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70219-2904-42CB-858C-DF12ABFB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57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C3D1A-642E-457B-9DFA-F61E44DB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DBF7-1926-46AD-AACE-4DAAB5533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4FAF40-35C1-406D-BF2D-8770BC78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7D7CA-9118-4932-9097-FA27252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59288-46AD-4944-9F33-16EA9FE6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9E71A-C3E8-4794-AAA8-EB8C3DBD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52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7036-6A5B-4B59-942A-FEDCAC0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171BE8-E5B9-45E0-952B-4843B0E2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FA420-D324-40DB-9C21-29C4231C5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2FB9B-99AC-4F1F-8B36-404BC5059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272FEA-9DD0-48B9-AA32-456361328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E655C6-3709-410F-8A71-BA843E9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99D0D-DDEF-424B-8D2D-E34B28BF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89FE3E-9FCB-4039-9AF5-C23256C4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2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20C49-2BE9-46D8-8E04-7816381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86FED0-BCD8-41E1-BEB0-38AFC2AB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FEE54B-0ADA-4FF6-8D66-B7590437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B464E6-113B-4522-9D73-81804F2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46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B4E3A-73C0-48BA-AB4A-BA39D74D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96292-FF8C-42B2-93D9-FDD16CC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ACAC3-ABF1-45B0-8747-00F1F1B3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D97C-C4DC-4A0E-BF53-6D1973EB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8751-F348-4431-BB87-E5BA4A23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DD7606-C625-4C69-B3F3-F8C480B2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E78D6-32A0-428A-ABF4-CBCA7B9E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2C763-9758-447A-ACF4-F9208464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B6182-0FE1-4908-BE88-070B861F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07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640B9-1D22-4129-B5E4-C4451A64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00049-D1CB-476C-9B38-35DCB63DE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45819C-07CE-447B-8116-03C1836E0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578A7-E3EB-4794-8F63-D3F7B4E5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043D1-29CD-43D2-8203-CF249596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11F2A-6E17-4306-9283-916412B3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7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F2429B-BD7E-4440-AADE-559826D6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BBF70-A017-45EF-BC8D-20450A2C2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FD3AB-4D57-4309-AEA4-923472A00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F36C-1409-469D-A975-9ADA7FF4CC80}" type="datetimeFigureOut">
              <a:rPr lang="ko-KR" altLang="en-US" smtClean="0"/>
              <a:t>2025-03-14(Fri)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F7B9F-3F28-430D-8A5D-6AAD877CF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68E6-E8AF-4CCE-BD85-570E65B14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9B28-45EB-414F-9B5A-D3EBFC22C9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9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CC5A-F12C-4F9B-9BCF-F51D7EDEA415}"/>
              </a:ext>
            </a:extLst>
          </p:cNvPr>
          <p:cNvSpPr txBox="1"/>
          <p:nvPr/>
        </p:nvSpPr>
        <p:spPr>
          <a:xfrm>
            <a:off x="455976" y="184095"/>
            <a:ext cx="7394973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100" dirty="0"/>
              <a:t>Upbit API Key </a:t>
            </a:r>
            <a:r>
              <a:rPr lang="ko-KR" altLang="en-US" sz="1100" dirty="0"/>
              <a:t>발급 </a:t>
            </a:r>
            <a:r>
              <a:rPr lang="en-US" altLang="ko-KR" sz="1100" dirty="0"/>
              <a:t>– </a:t>
            </a:r>
            <a:r>
              <a:rPr lang="ko-KR" altLang="en-US" sz="1100" dirty="0"/>
              <a:t>조코딩 </a:t>
            </a:r>
            <a:r>
              <a:rPr lang="en-US" altLang="ko-KR" sz="1100" dirty="0"/>
              <a:t>4</a:t>
            </a:r>
            <a:r>
              <a:rPr lang="ko-KR" altLang="en-US" sz="1100" dirty="0"/>
              <a:t>강 참조</a:t>
            </a:r>
            <a:endParaRPr lang="en-US" altLang="ko-KR" sz="1100" dirty="0"/>
          </a:p>
          <a:p>
            <a:pPr marL="342900" indent="-342900">
              <a:buFontTx/>
              <a:buAutoNum type="arabicPeriod"/>
            </a:pPr>
            <a:r>
              <a:rPr lang="en-US" altLang="ko-KR" sz="1100" dirty="0"/>
              <a:t>OpenAI API Key </a:t>
            </a:r>
            <a:r>
              <a:rPr lang="ko-KR" altLang="en-US" sz="1100" dirty="0"/>
              <a:t>발급 </a:t>
            </a:r>
            <a:r>
              <a:rPr lang="en-US" altLang="ko-KR" sz="1100" dirty="0"/>
              <a:t>– </a:t>
            </a:r>
            <a:r>
              <a:rPr lang="ko-KR" altLang="en-US" sz="1100" dirty="0"/>
              <a:t>조코딩 </a:t>
            </a:r>
            <a:r>
              <a:rPr lang="en-US" altLang="ko-KR" sz="1100" dirty="0"/>
              <a:t>4</a:t>
            </a:r>
            <a:r>
              <a:rPr lang="ko-KR" altLang="en-US" sz="1100" dirty="0"/>
              <a:t>강 참조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AWS </a:t>
            </a:r>
            <a:r>
              <a:rPr lang="ko-KR" altLang="en-US" sz="1100" dirty="0"/>
              <a:t>가입</a:t>
            </a:r>
            <a:r>
              <a:rPr lang="en-US" altLang="ko-KR" sz="1100" dirty="0"/>
              <a:t>(</a:t>
            </a:r>
            <a:r>
              <a:rPr lang="ko-KR" altLang="en-US" sz="1100" dirty="0"/>
              <a:t>가입 후 </a:t>
            </a:r>
            <a:r>
              <a:rPr lang="en-US" altLang="ko-KR" sz="1100" dirty="0"/>
              <a:t>1</a:t>
            </a:r>
            <a:r>
              <a:rPr lang="ko-KR" altLang="en-US" sz="1100" dirty="0"/>
              <a:t>년 무료</a:t>
            </a:r>
            <a:r>
              <a:rPr lang="en-US" altLang="ko-KR" sz="1100" dirty="0"/>
              <a:t>) – </a:t>
            </a:r>
            <a:r>
              <a:rPr lang="ko-KR" altLang="en-US" sz="1100" dirty="0"/>
              <a:t>조코딩 </a:t>
            </a:r>
            <a:r>
              <a:rPr lang="en-US" altLang="ko-KR" sz="1100" dirty="0"/>
              <a:t>19</a:t>
            </a:r>
            <a:r>
              <a:rPr lang="ko-KR" altLang="en-US" sz="1100" dirty="0"/>
              <a:t>강 참조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AWS EC2 Ubuntu Linux</a:t>
            </a:r>
            <a:r>
              <a:rPr lang="ko-KR" altLang="en-US" sz="1100" dirty="0"/>
              <a:t>로 생성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깃 레포지토리 가져오기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https://github.com/TaewanGwon/bitcoin.git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“&lt;&gt; Code” </a:t>
            </a:r>
            <a:r>
              <a:rPr lang="ko-KR" altLang="en-US" sz="1100" dirty="0"/>
              <a:t>클릭 </a:t>
            </a:r>
            <a:r>
              <a:rPr lang="en-US" altLang="ko-KR" sz="1100" dirty="0"/>
              <a:t>-&gt; “Download ZIP”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Git clone </a:t>
            </a:r>
            <a:r>
              <a:rPr lang="ko-KR" altLang="en-US" sz="1100" dirty="0"/>
              <a:t>여러분의 깃허브 레포지토리 주소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sz="1100" dirty="0"/>
              <a:t>pip3 </a:t>
            </a:r>
            <a:r>
              <a:rPr lang="ko-KR" altLang="en-US" sz="1100" dirty="0"/>
              <a:t>가상 환경 만들기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python3 -m venv bitcoinenv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가상 환경 활성화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source bitcoinenv/bin/activate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파일 확인 및 경로 이동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ls –al(</a:t>
            </a:r>
            <a:r>
              <a:rPr lang="ko-KR" altLang="en-US" sz="1100" dirty="0"/>
              <a:t>파일 확인</a:t>
            </a:r>
            <a:r>
              <a:rPr lang="en-US" altLang="ko-KR" sz="1100" dirty="0"/>
              <a:t>, requirements.txt)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cd </a:t>
            </a:r>
            <a:r>
              <a:rPr lang="ko-KR" altLang="en-US" sz="1100" dirty="0"/>
              <a:t>폴더명</a:t>
            </a:r>
            <a:r>
              <a:rPr lang="en-US" altLang="ko-KR" sz="1100" dirty="0"/>
              <a:t>(</a:t>
            </a:r>
            <a:r>
              <a:rPr lang="ko-KR" altLang="en-US" sz="1100" dirty="0"/>
              <a:t>경로 이동</a:t>
            </a:r>
            <a:r>
              <a:rPr lang="en-US" altLang="ko-KR" sz="1100" dirty="0"/>
              <a:t>, </a:t>
            </a:r>
            <a:r>
              <a:rPr lang="ko-KR" altLang="en-US" sz="1100" dirty="0"/>
              <a:t>위 </a:t>
            </a:r>
            <a:r>
              <a:rPr lang="en-US" altLang="ko-KR" sz="1100" dirty="0"/>
              <a:t>5</a:t>
            </a:r>
            <a:r>
              <a:rPr lang="ko-KR" altLang="en-US" sz="1100" dirty="0"/>
              <a:t>번 이후 생성된 폴더로 이동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서버에서 라이브러리 설치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pip3 install -r requirements.txt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“.env” </a:t>
            </a:r>
            <a:r>
              <a:rPr lang="ko-KR" altLang="en-US" sz="1100" dirty="0"/>
              <a:t>파일 만들고 </a:t>
            </a:r>
            <a:r>
              <a:rPr lang="en-US" altLang="ko-KR" sz="1100" dirty="0"/>
              <a:t>API KEY </a:t>
            </a:r>
            <a:r>
              <a:rPr lang="ko-KR" altLang="en-US" sz="1100" dirty="0"/>
              <a:t>넣기</a:t>
            </a:r>
            <a:r>
              <a:rPr lang="en-US" altLang="ko-KR" sz="1100" dirty="0"/>
              <a:t>(“.” </a:t>
            </a:r>
            <a:r>
              <a:rPr lang="ko-KR" altLang="en-US" sz="1100" dirty="0"/>
              <a:t>에러 아님 필수입력</a:t>
            </a:r>
            <a:r>
              <a:rPr lang="en-US" altLang="ko-KR" sz="11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vim .env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입력 모드 전환</a:t>
            </a:r>
            <a:r>
              <a:rPr lang="en-US" altLang="ko-KR" sz="1100" dirty="0"/>
              <a:t>: I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입력 모드 나가기</a:t>
            </a:r>
            <a:r>
              <a:rPr lang="en-US" altLang="ko-KR" sz="1100" dirty="0"/>
              <a:t>: ESC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저장 안하고 나가기</a:t>
            </a:r>
            <a:r>
              <a:rPr lang="en-US" altLang="ko-KR" sz="1100" dirty="0"/>
              <a:t>: ESC + :q!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100" dirty="0"/>
              <a:t>vim </a:t>
            </a:r>
            <a:r>
              <a:rPr lang="ko-KR" altLang="en-US" sz="1100" dirty="0"/>
              <a:t>에디터 저장 및 종료</a:t>
            </a:r>
            <a:r>
              <a:rPr lang="en-US" altLang="ko-KR" sz="1100" dirty="0"/>
              <a:t>: ESC + :wq!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자동매매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를 위해 그냥 실행해보기</a:t>
            </a:r>
            <a:endParaRPr lang="en-US" altLang="ko-KR" sz="1100" dirty="0"/>
          </a:p>
          <a:p>
            <a:pPr marL="1257300" lvl="2" indent="-342900">
              <a:buAutoNum type="arabicPeriod"/>
            </a:pPr>
            <a:r>
              <a:rPr lang="en-US" altLang="ko-KR" sz="1100" dirty="0"/>
              <a:t>python3 autotrade.py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이후 백그라운드 실행 </a:t>
            </a:r>
            <a:r>
              <a:rPr lang="en-US" altLang="ko-KR" sz="1100" dirty="0"/>
              <a:t>(</a:t>
            </a:r>
            <a:r>
              <a:rPr lang="ko-KR" altLang="en-US" sz="1100" dirty="0"/>
              <a:t>자동매매</a:t>
            </a:r>
            <a:r>
              <a:rPr lang="en-US" altLang="ko-KR" sz="1100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nohup python3 -u autotrade.py &gt; output.log 2&gt;&amp;1 &amp;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종료하기 </a:t>
            </a:r>
            <a:r>
              <a:rPr lang="en-US" altLang="ko-KR" sz="1100" dirty="0"/>
              <a:t>ex) kill -9 13586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ps ax | grep .py (</a:t>
            </a:r>
            <a:r>
              <a:rPr lang="ko-KR" altLang="en-US" sz="1100" dirty="0"/>
              <a:t>작동 </a:t>
            </a:r>
            <a:r>
              <a:rPr lang="en-US" altLang="ko-KR" sz="1100" dirty="0"/>
              <a:t>py </a:t>
            </a:r>
            <a:r>
              <a:rPr lang="ko-KR" altLang="en-US" sz="1100" dirty="0"/>
              <a:t>프로세스 확인</a:t>
            </a:r>
            <a:r>
              <a:rPr lang="en-US" altLang="ko-KR" sz="1100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kill -9 “PID </a:t>
            </a:r>
            <a:r>
              <a:rPr lang="ko-KR" altLang="en-US" sz="1100" dirty="0"/>
              <a:t>번호</a:t>
            </a:r>
            <a:r>
              <a:rPr lang="en-US" altLang="ko-KR" sz="1100" dirty="0"/>
              <a:t>”(</a:t>
            </a:r>
            <a:r>
              <a:rPr lang="ko-KR" altLang="en-US" sz="1100" dirty="0"/>
              <a:t>위 </a:t>
            </a:r>
            <a:r>
              <a:rPr lang="en-US" altLang="ko-KR" sz="1100" dirty="0"/>
              <a:t>py </a:t>
            </a:r>
            <a:r>
              <a:rPr lang="ko-KR" altLang="en-US" sz="1100" dirty="0"/>
              <a:t>프로세스의 </a:t>
            </a:r>
            <a:r>
              <a:rPr lang="en-US" altLang="ko-KR" sz="1100" dirty="0"/>
              <a:t>PID </a:t>
            </a:r>
            <a:r>
              <a:rPr lang="ko-KR" altLang="en-US" sz="1100" dirty="0"/>
              <a:t>번호 입력</a:t>
            </a:r>
            <a:r>
              <a:rPr lang="en-US" altLang="ko-KR" sz="11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거래 상태 확인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를 위해 웹 대시보드 그냥 실행해보기</a:t>
            </a:r>
            <a:endParaRPr lang="en-US" altLang="ko-KR" sz="1100" dirty="0"/>
          </a:p>
          <a:p>
            <a:pPr marL="1257300" lvl="2" indent="-342900">
              <a:buAutoNum type="arabicPeriod"/>
            </a:pPr>
            <a:r>
              <a:rPr lang="en-US" altLang="ko-KR" sz="1100" dirty="0"/>
              <a:t>python3 -m streamlit run streamlit_app.py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Test</a:t>
            </a:r>
            <a:r>
              <a:rPr lang="ko-KR" altLang="en-US" sz="1100" dirty="0"/>
              <a:t>이후 백그라운드 실행 </a:t>
            </a:r>
            <a:r>
              <a:rPr lang="en-US" altLang="ko-KR" sz="1100" dirty="0"/>
              <a:t>(</a:t>
            </a:r>
            <a:r>
              <a:rPr lang="ko-KR" altLang="en-US" sz="1100" dirty="0"/>
              <a:t>웹 대시보드</a:t>
            </a:r>
            <a:r>
              <a:rPr lang="en-US" altLang="ko-KR" sz="1100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sz="1100" dirty="0"/>
              <a:t>nohup python3 -m streamlit run streamlit_app.py --server.port 8501 &gt; streamlit.log 2&gt;&amp;1 &amp;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실행 확인</a:t>
            </a:r>
            <a:endParaRPr lang="en-US" altLang="ko-KR" sz="1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100" dirty="0"/>
              <a:t>ps ax | grep .py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16427E-BB8A-4487-A316-DEB245F0973F}"/>
              </a:ext>
            </a:extLst>
          </p:cNvPr>
          <p:cNvSpPr/>
          <p:nvPr/>
        </p:nvSpPr>
        <p:spPr>
          <a:xfrm>
            <a:off x="8965374" y="2479940"/>
            <a:ext cx="2867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https://generalmotors.udemy.com/course/gpt-bitcoin-ai-agent/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D41F53-AC14-4AC2-B8CB-342C4342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374" y="184095"/>
            <a:ext cx="2867425" cy="2295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537661-7858-49A4-90EA-967CF30A5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615" y="3065303"/>
            <a:ext cx="4548184" cy="26076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27CBA1-D7F9-4C8E-8E2B-62B0C1EC295A}"/>
              </a:ext>
            </a:extLst>
          </p:cNvPr>
          <p:cNvSpPr/>
          <p:nvPr/>
        </p:nvSpPr>
        <p:spPr>
          <a:xfrm>
            <a:off x="8059503" y="3550815"/>
            <a:ext cx="81697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600" dirty="0">
                <a:solidFill>
                  <a:srgbClr val="00B0F0"/>
                </a:solidFill>
              </a:rPr>
              <a:t>“</a:t>
            </a:r>
            <a:r>
              <a:rPr lang="ko-KR" altLang="en-US" sz="600" dirty="0">
                <a:solidFill>
                  <a:srgbClr val="00B0F0"/>
                </a:solidFill>
              </a:rPr>
              <a:t>본인 키 입력</a:t>
            </a:r>
            <a:r>
              <a:rPr lang="en-US" altLang="ko-KR" sz="600" dirty="0">
                <a:solidFill>
                  <a:srgbClr val="00B0F0"/>
                </a:solidFill>
              </a:rPr>
              <a:t>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9EC93-ED96-4A1A-BA13-61ED561B200B}"/>
              </a:ext>
            </a:extLst>
          </p:cNvPr>
          <p:cNvSpPr/>
          <p:nvPr/>
        </p:nvSpPr>
        <p:spPr>
          <a:xfrm>
            <a:off x="8078553" y="3443093"/>
            <a:ext cx="81697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600" dirty="0">
                <a:solidFill>
                  <a:srgbClr val="00B0F0"/>
                </a:solidFill>
              </a:rPr>
              <a:t>“</a:t>
            </a:r>
            <a:r>
              <a:rPr lang="ko-KR" altLang="en-US" sz="600" dirty="0">
                <a:solidFill>
                  <a:srgbClr val="00B0F0"/>
                </a:solidFill>
              </a:rPr>
              <a:t>본인 키 입력</a:t>
            </a:r>
            <a:r>
              <a:rPr lang="en-US" altLang="ko-KR" sz="600" dirty="0">
                <a:solidFill>
                  <a:srgbClr val="00B0F0"/>
                </a:solidFill>
              </a:rPr>
              <a:t>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1ADD5-0E6A-4D0D-9319-0D3B8D7AB944}"/>
              </a:ext>
            </a:extLst>
          </p:cNvPr>
          <p:cNvSpPr/>
          <p:nvPr/>
        </p:nvSpPr>
        <p:spPr>
          <a:xfrm>
            <a:off x="7983303" y="3660625"/>
            <a:ext cx="816971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altLang="ko-KR" sz="600" dirty="0">
                <a:solidFill>
                  <a:srgbClr val="00B0F0"/>
                </a:solidFill>
              </a:rPr>
              <a:t>“</a:t>
            </a:r>
            <a:r>
              <a:rPr lang="ko-KR" altLang="en-US" sz="600" dirty="0">
                <a:solidFill>
                  <a:srgbClr val="00B0F0"/>
                </a:solidFill>
              </a:rPr>
              <a:t>본인 키 입력</a:t>
            </a:r>
            <a:r>
              <a:rPr lang="en-US" altLang="ko-KR" sz="600" dirty="0">
                <a:solidFill>
                  <a:srgbClr val="00B0F0"/>
                </a:solidFill>
              </a:rPr>
              <a:t>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05EDB1E-666A-4BD6-B9E3-0E7BD1A9C630}"/>
              </a:ext>
            </a:extLst>
          </p:cNvPr>
          <p:cNvCxnSpPr>
            <a:cxnSpLocks/>
          </p:cNvCxnSpPr>
          <p:nvPr/>
        </p:nvCxnSpPr>
        <p:spPr>
          <a:xfrm>
            <a:off x="4420998" y="3162649"/>
            <a:ext cx="2863617" cy="37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FCE61-5072-40A0-87A7-BE71D834A322}"/>
              </a:ext>
            </a:extLst>
          </p:cNvPr>
          <p:cNvCxnSpPr>
            <a:cxnSpLocks/>
            <a:stCxn id="20" idx="1"/>
            <a:endCxn id="7" idx="1"/>
          </p:cNvCxnSpPr>
          <p:nvPr/>
        </p:nvCxnSpPr>
        <p:spPr>
          <a:xfrm>
            <a:off x="4060271" y="457200"/>
            <a:ext cx="4905103" cy="87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C784F99A-CE95-4F02-ABC6-C0BF34453E0F}"/>
              </a:ext>
            </a:extLst>
          </p:cNvPr>
          <p:cNvSpPr/>
          <p:nvPr/>
        </p:nvSpPr>
        <p:spPr>
          <a:xfrm>
            <a:off x="3976382" y="251670"/>
            <a:ext cx="83889" cy="4110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07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329</Words>
  <Application>Microsoft Office PowerPoint</Application>
  <PresentationFormat>와이드스크린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권태완</dc:creator>
  <cp:lastModifiedBy>권태완</cp:lastModifiedBy>
  <cp:revision>46</cp:revision>
  <dcterms:created xsi:type="dcterms:W3CDTF">2025-03-14T06:43:47Z</dcterms:created>
  <dcterms:modified xsi:type="dcterms:W3CDTF">2025-03-14T09:38:43Z</dcterms:modified>
</cp:coreProperties>
</file>