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556" r:id="rId2"/>
    <p:sldId id="550" r:id="rId3"/>
    <p:sldId id="557" r:id="rId4"/>
    <p:sldId id="558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8E6"/>
    <a:srgbClr val="068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73D6-9427-4442-AD3F-5DD76443C00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E7088-194B-D543-AF15-59078538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0702ABE-DC49-4DC9-A086-5E077556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2" y="293937"/>
            <a:ext cx="8520054" cy="609659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E6A15E-DC66-412B-AE52-509C7558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12" y="1112809"/>
            <a:ext cx="8520054" cy="502965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+mn-lt"/>
                <a:cs typeface="Arial" panose="020B0604020202020204" pitchFamily="34" charset="0"/>
              </a:defRPr>
            </a:lvl1pPr>
            <a:lvl2pPr marL="534988" indent="-268288">
              <a:defRPr sz="2600">
                <a:latin typeface="+mn-lt"/>
                <a:cs typeface="Arial" panose="020B0604020202020204" pitchFamily="34" charset="0"/>
              </a:defRPr>
            </a:lvl2pPr>
            <a:lvl3pPr marL="715963" indent="-266700">
              <a:buFontTx/>
              <a:buChar char="-"/>
              <a:defRPr sz="2400">
                <a:latin typeface="+mn-lt"/>
                <a:cs typeface="Arial" panose="020B0604020202020204" pitchFamily="34" charset="0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7A1C8B-C623-41D0-A0C0-B82B492B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8521" y="6306875"/>
            <a:ext cx="2057400" cy="365125"/>
          </a:xfrm>
        </p:spPr>
        <p:txBody>
          <a:bodyPr/>
          <a:lstStyle/>
          <a:p>
            <a:fld id="{FFB5FB4C-7C94-458B-807E-BBB3099D1C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C0CFFB-0747-43E5-A8F9-B110008E2AFB}"/>
              </a:ext>
            </a:extLst>
          </p:cNvPr>
          <p:cNvSpPr/>
          <p:nvPr userDrawn="1"/>
        </p:nvSpPr>
        <p:spPr>
          <a:xfrm>
            <a:off x="407812" y="902674"/>
            <a:ext cx="8520054" cy="45719"/>
          </a:xfrm>
          <a:prstGeom prst="rect">
            <a:avLst/>
          </a:prstGeom>
          <a:solidFill>
            <a:srgbClr val="047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4">
            <a:extLst>
              <a:ext uri="{FF2B5EF4-FFF2-40B4-BE49-F238E27FC236}">
                <a16:creationId xmlns:a16="http://schemas.microsoft.com/office/drawing/2014/main" id="{B0FC4CFE-A55C-462D-A808-DDF0F70EFF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4888" y="308586"/>
            <a:ext cx="2072174" cy="5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4">
            <a:extLst>
              <a:ext uri="{FF2B5EF4-FFF2-40B4-BE49-F238E27FC236}">
                <a16:creationId xmlns:a16="http://schemas.microsoft.com/office/drawing/2014/main" id="{68DC1401-89D2-4FCC-A44B-C7E920AB1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45" y="228687"/>
            <a:ext cx="2072174" cy="5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6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1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F8C-8C69-4987-B529-16A253CC8234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142A-1395-4CE2-B981-34A0BFB7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B4939-6A32-4A98-A613-E178A4B34E34}"/>
              </a:ext>
            </a:extLst>
          </p:cNvPr>
          <p:cNvSpPr txBox="1"/>
          <p:nvPr/>
        </p:nvSpPr>
        <p:spPr>
          <a:xfrm>
            <a:off x="277683" y="833718"/>
            <a:ext cx="429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Logistics data analysis Using R programming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EEAB8-1139-4FFC-B31A-536CD34A04DB}"/>
              </a:ext>
            </a:extLst>
          </p:cNvPr>
          <p:cNvSpPr txBox="1"/>
          <p:nvPr/>
        </p:nvSpPr>
        <p:spPr>
          <a:xfrm>
            <a:off x="2794856" y="4140962"/>
            <a:ext cx="240617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Final term project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36D1F-6972-40F4-9302-34580A108B38}"/>
              </a:ext>
            </a:extLst>
          </p:cNvPr>
          <p:cNvSpPr txBox="1"/>
          <p:nvPr/>
        </p:nvSpPr>
        <p:spPr>
          <a:xfrm>
            <a:off x="6418733" y="6122902"/>
            <a:ext cx="263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Taewon Kim(91221629)</a:t>
            </a:r>
          </a:p>
          <a:p>
            <a:r>
              <a:rPr lang="en-US" altLang="ko-KR"/>
              <a:t>2021.12.05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FE6D8-7CBE-46DB-B616-38F9C5F409CF}"/>
              </a:ext>
            </a:extLst>
          </p:cNvPr>
          <p:cNvSpPr txBox="1"/>
          <p:nvPr/>
        </p:nvSpPr>
        <p:spPr>
          <a:xfrm>
            <a:off x="1056495" y="2418459"/>
            <a:ext cx="70632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Monitoring outbound volume against capacity 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FE6-FFED-49BE-AF6D-DFCF0392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2" y="316027"/>
            <a:ext cx="7886700" cy="609659"/>
          </a:xfrm>
        </p:spPr>
        <p:txBody>
          <a:bodyPr>
            <a:normAutofit/>
          </a:bodyPr>
          <a:lstStyle/>
          <a:p>
            <a:r>
              <a:rPr lang="en-US" altLang="ko-KR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09E9-3F06-4F91-BA3B-F8CB4B39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12" y="1112809"/>
            <a:ext cx="8520054" cy="563322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Topic: Monitoring outbound volume against capacity </a:t>
            </a:r>
          </a:p>
          <a:p>
            <a:r>
              <a:rPr lang="en-US" altLang="ko-KR" dirty="0"/>
              <a:t>Background:</a:t>
            </a:r>
          </a:p>
          <a:p>
            <a:pPr lvl="1"/>
            <a:r>
              <a:rPr lang="en-US" altLang="ko-KR" dirty="0"/>
              <a:t>Outbound capacity plan is important to allocate total orders</a:t>
            </a:r>
          </a:p>
          <a:p>
            <a:pPr lvl="1"/>
            <a:r>
              <a:rPr lang="en-US" altLang="ko-KR" dirty="0"/>
              <a:t>Outbound volume is getting increased</a:t>
            </a:r>
          </a:p>
          <a:p>
            <a:pPr lvl="1"/>
            <a:r>
              <a:rPr lang="en-US" altLang="ko-KR" dirty="0"/>
              <a:t>Adjusted capacity needs to be applied reflecting the current trend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r>
              <a:rPr lang="en-US" altLang="ko-KR" dirty="0"/>
              <a:t>Objective: </a:t>
            </a:r>
          </a:p>
          <a:p>
            <a:pPr lvl="1"/>
            <a:r>
              <a:rPr lang="en-US" altLang="ko-KR" dirty="0"/>
              <a:t>Checking the highest volume within the latest 30 day daily outbound volume</a:t>
            </a:r>
          </a:p>
          <a:p>
            <a:pPr lvl="1"/>
            <a:r>
              <a:rPr lang="en-US" altLang="ko-KR" dirty="0"/>
              <a:t>Warning message if the highest volume is beyond planned capacity</a:t>
            </a:r>
          </a:p>
          <a:p>
            <a:pPr lvl="1"/>
            <a:r>
              <a:rPr lang="en-US" altLang="ko-KR" dirty="0"/>
              <a:t>Suggest a fulfillment center which capacity needs to be adjusted to higher/lower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53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FE6-FFED-49BE-AF6D-DFCF0392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2" y="316027"/>
            <a:ext cx="7886700" cy="609659"/>
          </a:xfrm>
        </p:spPr>
        <p:txBody>
          <a:bodyPr>
            <a:normAutofit/>
          </a:bodyPr>
          <a:lstStyle/>
          <a:p>
            <a:r>
              <a:rPr lang="en-US" altLang="ko-KR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09E9-3F06-4F91-BA3B-F8CB4B39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12" y="1112809"/>
            <a:ext cx="8520054" cy="56052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Variable:</a:t>
            </a:r>
          </a:p>
          <a:p>
            <a:pPr lvl="1"/>
            <a:r>
              <a:rPr lang="en-US" altLang="ko-KR" dirty="0"/>
              <a:t>Date(30 days)</a:t>
            </a:r>
          </a:p>
          <a:p>
            <a:pPr lvl="1"/>
            <a:r>
              <a:rPr lang="en-US" altLang="ko-KR" dirty="0"/>
              <a:t>Fulfillment centers(More than 30)</a:t>
            </a:r>
          </a:p>
          <a:p>
            <a:pPr lvl="1"/>
            <a:r>
              <a:rPr lang="en-US" altLang="ko-KR" dirty="0"/>
              <a:t>Outbound time(00:00, 01:00, 02:00, 03:00,,, 23:00): A certain daily sales start from “06:00 in the same day” to “05:59 in the next day”</a:t>
            </a:r>
          </a:p>
          <a:p>
            <a:r>
              <a:rPr lang="en-US" altLang="ko-KR" dirty="0"/>
              <a:t>Model to use:</a:t>
            </a:r>
          </a:p>
          <a:p>
            <a:pPr lvl="1"/>
            <a:r>
              <a:rPr lang="en-US" altLang="ko-KR" dirty="0"/>
              <a:t>Create random numbers for outbound volumes with right skewed data (Maximum outbound volume occurs at 21:00 ~ 24:00)</a:t>
            </a:r>
          </a:p>
          <a:p>
            <a:pPr lvl="1"/>
            <a:r>
              <a:rPr lang="en-US" altLang="ko-KR" dirty="0"/>
              <a:t>Estimate next month’s maximum daily outbound volume with using LP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Expected result: </a:t>
            </a:r>
          </a:p>
          <a:p>
            <a:pPr lvl="1"/>
            <a:r>
              <a:rPr lang="en-US" altLang="ko-KR" dirty="0"/>
              <a:t>Extract Maximum daily volume within 30 day data</a:t>
            </a:r>
          </a:p>
          <a:p>
            <a:pPr lvl="1"/>
            <a:r>
              <a:rPr lang="en-US" altLang="ko-KR" dirty="0"/>
              <a:t>Suggestion for daily outbound capacity</a:t>
            </a:r>
          </a:p>
        </p:txBody>
      </p:sp>
    </p:spTree>
    <p:extLst>
      <p:ext uri="{BB962C8B-B14F-4D97-AF65-F5344CB8AC3E}">
        <p14:creationId xmlns:p14="http://schemas.microsoft.com/office/powerpoint/2010/main" val="2572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09FE6-FFED-49BE-AF6D-DFCF0392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Appendix. Raw data format</a:t>
            </a:r>
          </a:p>
        </p:txBody>
      </p:sp>
      <p:pic>
        <p:nvPicPr>
          <p:cNvPr id="5" name="그림 4" descr="텍스트, 벽이(가) 표시된 사진&#10;&#10;자동 생성된 설명">
            <a:extLst>
              <a:ext uri="{FF2B5EF4-FFF2-40B4-BE49-F238E27FC236}">
                <a16:creationId xmlns:a16="http://schemas.microsoft.com/office/drawing/2014/main" id="{88093CE4-DE47-4C33-8DAC-453C9344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8" y="2213201"/>
            <a:ext cx="8859463" cy="3543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58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198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Project plan</vt:lpstr>
      <vt:lpstr>Project plan</vt:lpstr>
      <vt:lpstr>Appendix. Raw data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inha</dc:creator>
  <cp:lastModifiedBy>김태원</cp:lastModifiedBy>
  <cp:revision>62</cp:revision>
  <cp:lastPrinted>2021-03-04T07:13:26Z</cp:lastPrinted>
  <dcterms:created xsi:type="dcterms:W3CDTF">2020-03-16T06:29:09Z</dcterms:created>
  <dcterms:modified xsi:type="dcterms:W3CDTF">2021-12-05T04:45:26Z</dcterms:modified>
</cp:coreProperties>
</file>