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7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80" r:id="rId2"/>
    <p:sldId id="295" r:id="rId3"/>
    <p:sldId id="285" r:id="rId4"/>
    <p:sldId id="284" r:id="rId5"/>
    <p:sldId id="293" r:id="rId6"/>
    <p:sldId id="294" r:id="rId7"/>
    <p:sldId id="286" r:id="rId8"/>
    <p:sldId id="274" r:id="rId9"/>
    <p:sldId id="291" r:id="rId10"/>
    <p:sldId id="265" r:id="rId11"/>
    <p:sldId id="275" r:id="rId12"/>
    <p:sldId id="278" r:id="rId13"/>
    <p:sldId id="267" r:id="rId14"/>
    <p:sldId id="292" r:id="rId15"/>
    <p:sldId id="270" r:id="rId16"/>
    <p:sldId id="279" r:id="rId17"/>
    <p:sldId id="288" r:id="rId18"/>
    <p:sldId id="273" r:id="rId19"/>
    <p:sldId id="289" r:id="rId20"/>
    <p:sldId id="269" r:id="rId21"/>
    <p:sldId id="281" r:id="rId22"/>
  </p:sldIdLst>
  <p:sldSz cx="12192000" cy="6858000"/>
  <p:notesSz cx="6797675" cy="9926638"/>
  <p:embeddedFontLst>
    <p:embeddedFont>
      <p:font typeface="나눔스퀘어_ac" panose="020B0600000101010101" pitchFamily="50" charset="-127"/>
      <p:regular r:id="rId25"/>
    </p:embeddedFont>
    <p:embeddedFont>
      <p:font typeface="나눔스퀘어_ac Bold" panose="020B0600000101010101" pitchFamily="50" charset="-127"/>
      <p:bold r:id="rId26"/>
    </p:embeddedFont>
    <p:embeddedFont>
      <p:font typeface="나눔스퀘어_ac ExtraBold" panose="020B0600000101010101" pitchFamily="50" charset="-127"/>
      <p:bold r:id="rId27"/>
    </p:embeddedFont>
    <p:embeddedFont>
      <p:font typeface="나눔스퀘어_ac Light" panose="020B0600000101010101" pitchFamily="50" charset="-127"/>
      <p:regular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D7D"/>
    <a:srgbClr val="0174FF"/>
    <a:srgbClr val="FFE699"/>
    <a:srgbClr val="FFC215"/>
    <a:srgbClr val="FF6565"/>
    <a:srgbClr val="FF2966"/>
    <a:srgbClr val="5025B1"/>
    <a:srgbClr val="8521FF"/>
    <a:srgbClr val="41C313"/>
    <a:srgbClr val="FFE4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4" autoAdjust="0"/>
    <p:restoredTop sz="81084" autoAdjust="0"/>
  </p:normalViewPr>
  <p:slideViewPr>
    <p:cSldViewPr snapToGrid="0">
      <p:cViewPr varScale="1">
        <p:scale>
          <a:sx n="54" d="100"/>
          <a:sy n="54" d="100"/>
        </p:scale>
        <p:origin x="117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709358940284227E-2"/>
          <c:y val="0.16463620431870812"/>
          <c:w val="0.81919206163141656"/>
          <c:h val="0.637435134487384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기사 수</c:v>
                </c:pt>
              </c:strCache>
            </c:strRef>
          </c:tx>
          <c:spPr>
            <a:ln w="25400">
              <a:solidFill>
                <a:srgbClr val="560BC5"/>
              </a:solidFill>
            </a:ln>
          </c:spPr>
          <c:marker>
            <c:symbol val="circle"/>
            <c:size val="10"/>
            <c:spPr>
              <a:solidFill>
                <a:schemeClr val="bg1"/>
              </a:solidFill>
              <a:ln w="25400">
                <a:solidFill>
                  <a:srgbClr val="560BC5"/>
                </a:solidFill>
              </a:ln>
            </c:spPr>
          </c:marker>
          <c:dLbls>
            <c:dLbl>
              <c:idx val="0"/>
              <c:layout>
                <c:manualLayout>
                  <c:x val="-0.12045896407807345"/>
                  <c:y val="-7.5927937303636547E-2"/>
                </c:manualLayout>
              </c:layout>
              <c:spPr/>
              <c:txPr>
                <a:bodyPr/>
                <a:lstStyle/>
                <a:p>
                  <a:pPr>
                    <a:defRPr sz="1050" b="0">
                      <a:solidFill>
                        <a:srgbClr val="5025B1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105-4B6E-AEB1-EBDE537B7D3A}"/>
                </c:ext>
              </c:extLst>
            </c:dLbl>
            <c:dLbl>
              <c:idx val="1"/>
              <c:layout>
                <c:manualLayout>
                  <c:x val="-0.10772466154094237"/>
                  <c:y val="-7.4509986092686192E-2"/>
                </c:manualLayout>
              </c:layout>
              <c:spPr/>
              <c:txPr>
                <a:bodyPr/>
                <a:lstStyle/>
                <a:p>
                  <a:pPr>
                    <a:defRPr sz="1100" b="0">
                      <a:solidFill>
                        <a:srgbClr val="5025B1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105-4B6E-AEB1-EBDE537B7D3A}"/>
                </c:ext>
              </c:extLst>
            </c:dLbl>
            <c:dLbl>
              <c:idx val="2"/>
              <c:layout>
                <c:manualLayout>
                  <c:x val="-0.10807393994323596"/>
                  <c:y val="-7.8264919735929583E-2"/>
                </c:manualLayout>
              </c:layout>
              <c:spPr/>
              <c:txPr>
                <a:bodyPr/>
                <a:lstStyle/>
                <a:p>
                  <a:pPr>
                    <a:defRPr sz="1200" b="0">
                      <a:solidFill>
                        <a:srgbClr val="5025B1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105-4B6E-AEB1-EBDE537B7D3A}"/>
                </c:ext>
              </c:extLst>
            </c:dLbl>
            <c:dLbl>
              <c:idx val="3"/>
              <c:layout>
                <c:manualLayout>
                  <c:x val="-0.12777311435872046"/>
                  <c:y val="-7.61206528338978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855-4332-87B4-82D6BAE412A7}"/>
                </c:ext>
              </c:extLst>
            </c:dLbl>
            <c:dLbl>
              <c:idx val="4"/>
              <c:layout>
                <c:manualLayout>
                  <c:x val="-0.11352344786223134"/>
                  <c:y val="-9.951026358121350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800" b="1">
                      <a:solidFill>
                        <a:srgbClr val="5025B1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855-4332-87B4-82D6BAE412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>
                    <a:solidFill>
                      <a:srgbClr val="5025B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1157</c:v>
                </c:pt>
                <c:pt idx="1">
                  <c:v>2619</c:v>
                </c:pt>
                <c:pt idx="2">
                  <c:v>2874</c:v>
                </c:pt>
                <c:pt idx="3">
                  <c:v>2866</c:v>
                </c:pt>
                <c:pt idx="4">
                  <c:v>4982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105-4B6E-AEB1-EBDE537B7D3A}"/>
            </c:ext>
          </c:extLst>
        </c:ser>
        <c:dLbls>
          <c:dLblPos val="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2260864"/>
        <c:axId val="142270848"/>
      </c:lineChart>
      <c:catAx>
        <c:axId val="1422608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bg2">
                <a:lumMod val="75000"/>
              </a:schemeClr>
            </a:solidFill>
          </a:ln>
        </c:spPr>
        <c:txPr>
          <a:bodyPr/>
          <a:lstStyle/>
          <a:p>
            <a: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pPr>
            <a:endParaRPr lang="ko-KR"/>
          </a:p>
        </c:txPr>
        <c:crossAx val="142270848"/>
        <c:crosses val="autoZero"/>
        <c:auto val="1"/>
        <c:lblAlgn val="ctr"/>
        <c:lblOffset val="100"/>
        <c:noMultiLvlLbl val="0"/>
      </c:catAx>
      <c:valAx>
        <c:axId val="142270848"/>
        <c:scaling>
          <c:orientation val="minMax"/>
          <c:min val="1000"/>
        </c:scaling>
        <c:delete val="1"/>
        <c:axPos val="l"/>
        <c:numFmt formatCode="General" sourceLinked="1"/>
        <c:majorTickMark val="out"/>
        <c:minorTickMark val="none"/>
        <c:tickLblPos val="nextTo"/>
        <c:crossAx val="1422608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나눔스퀘어" panose="020B0600000101010101" pitchFamily="50" charset="-127"/>
          <a:ea typeface="나눔스퀘어" panose="020B0600000101010101" pitchFamily="50" charset="-127"/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pPr>
            <a:r>
              <a:rPr 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2021</a:t>
            </a: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기사</a:t>
            </a:r>
            <a:r>
              <a:rPr lang="ko-KR" altLang="en-US" sz="1800" baseline="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비율</a:t>
            </a:r>
            <a:endParaRPr 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c:rich>
      </c:tx>
      <c:layout>
        <c:manualLayout>
          <c:xMode val="edge"/>
          <c:yMode val="edge"/>
          <c:x val="0.34609938833882847"/>
          <c:y val="8.504225444419420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37695858590634895"/>
          <c:y val="0.39463998488447571"/>
          <c:w val="0.29806815489589528"/>
          <c:h val="0.50761423070291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2021</c:v>
                </c:pt>
              </c:strCache>
            </c:strRef>
          </c:tx>
          <c:dPt>
            <c:idx val="0"/>
            <c:bubble3D val="0"/>
            <c:explosion val="6"/>
            <c:spPr>
              <a:solidFill>
                <a:srgbClr val="FF6591"/>
              </a:solidFill>
            </c:spPr>
            <c:extLst>
              <c:ext xmlns:c16="http://schemas.microsoft.com/office/drawing/2014/chart" uri="{C3380CC4-5D6E-409C-BE32-E72D297353CC}">
                <c16:uniqueId val="{00000001-08C1-44EE-8186-7C07BACC6A65}"/>
              </c:ext>
            </c:extLst>
          </c:dPt>
          <c:dPt>
            <c:idx val="1"/>
            <c:bubble3D val="0"/>
            <c:explosion val="12"/>
            <c:spPr>
              <a:solidFill>
                <a:srgbClr val="FFBF9B"/>
              </a:solidFill>
            </c:spPr>
            <c:extLst>
              <c:ext xmlns:c16="http://schemas.microsoft.com/office/drawing/2014/chart" uri="{C3380CC4-5D6E-409C-BE32-E72D297353CC}">
                <c16:uniqueId val="{00000003-08C1-44EE-8186-7C07BACC6A65}"/>
              </c:ext>
            </c:extLst>
          </c:dPt>
          <c:dPt>
            <c:idx val="2"/>
            <c:bubble3D val="0"/>
            <c:explosion val="5"/>
            <c:spPr>
              <a:solidFill>
                <a:srgbClr val="DBC8F0"/>
              </a:solidFill>
            </c:spPr>
            <c:extLst>
              <c:ext xmlns:c16="http://schemas.microsoft.com/office/drawing/2014/chart" uri="{C3380CC4-5D6E-409C-BE32-E72D297353CC}">
                <c16:uniqueId val="{00000005-08C1-44EE-8186-7C07BACC6A65}"/>
              </c:ext>
            </c:extLst>
          </c:dPt>
          <c:dPt>
            <c:idx val="3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7-08C1-44EE-8186-7C07BACC6A65}"/>
              </c:ext>
            </c:extLst>
          </c:dPt>
          <c:dLbls>
            <c:dLbl>
              <c:idx val="0"/>
              <c:layout>
                <c:manualLayout>
                  <c:x val="-1.8755963511838929E-2"/>
                  <c:y val="-4.1998454854574679E-2"/>
                </c:manualLayout>
              </c:layout>
              <c:tx>
                <c:rich>
                  <a:bodyPr/>
                  <a:lstStyle/>
                  <a:p>
                    <a:r>
                      <a: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긍정기사 수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08C1-44EE-8186-7C07BACC6A65}"/>
                </c:ext>
              </c:extLst>
            </c:dLbl>
            <c:dLbl>
              <c:idx val="1"/>
              <c:layout>
                <c:manualLayout>
                  <c:x val="3.8011757469961924E-2"/>
                  <c:y val="1.1588590689884215E-3"/>
                </c:manualLayout>
              </c:layout>
              <c:tx>
                <c:rich>
                  <a:bodyPr/>
                  <a:lstStyle/>
                  <a:p>
                    <a:r>
                      <a: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부정기사 수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08C1-44EE-8186-7C07BACC6A65}"/>
                </c:ext>
              </c:extLst>
            </c:dLbl>
            <c:dLbl>
              <c:idx val="2"/>
              <c:layout>
                <c:manualLayout>
                  <c:x val="-6.2737459956995825E-2"/>
                  <c:y val="-1.3648632837662612E-3"/>
                </c:manualLayout>
              </c:layout>
              <c:tx>
                <c:rich>
                  <a:bodyPr/>
                  <a:lstStyle/>
                  <a:p>
                    <a:r>
                      <a: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중립기사 수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08C1-44EE-8186-7C07BACC6A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>
                    <a:latin typeface="나눔스퀘어" panose="020B0600000101010101" pitchFamily="50" charset="-127"/>
                    <a:ea typeface="나눔스퀘어" panose="020B0600000101010101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긍정기사수</c:v>
                </c:pt>
                <c:pt idx="1">
                  <c:v>부정기사수</c:v>
                </c:pt>
                <c:pt idx="2">
                  <c:v>중립기사수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730</c:v>
                </c:pt>
                <c:pt idx="1">
                  <c:v>252</c:v>
                </c:pt>
                <c:pt idx="2">
                  <c:v>3605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8C1-44EE-8186-7C07BACC6A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>
          <a:latin typeface="나눔스퀘어" panose="020B0600000101010101" pitchFamily="50" charset="-127"/>
          <a:ea typeface="나눔스퀘어" panose="020B0600000101010101" pitchFamily="50" charset="-127"/>
        </a:defRPr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7722451623861573E-2"/>
          <c:y val="0.24253593633875323"/>
          <c:w val="0.90455528192914481"/>
          <c:h val="0.7344347164065473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긍정기사비율</c:v>
                </c:pt>
              </c:strCache>
            </c:strRef>
          </c:tx>
          <c:spPr>
            <a:solidFill>
              <a:srgbClr val="FF6591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Sheet1!$B$2:$B$6</c:f>
              <c:numCache>
                <c:formatCode>0%</c:formatCode>
                <c:ptCount val="5"/>
                <c:pt idx="0">
                  <c:v>0.11</c:v>
                </c:pt>
                <c:pt idx="1">
                  <c:v>0.1</c:v>
                </c:pt>
                <c:pt idx="2">
                  <c:v>0.16</c:v>
                </c:pt>
                <c:pt idx="3">
                  <c:v>0.15</c:v>
                </c:pt>
                <c:pt idx="4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8F-433E-8B37-B2E3D15C0A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부정기사비율</c:v>
                </c:pt>
              </c:strCache>
            </c:strRef>
          </c:tx>
          <c:spPr>
            <a:solidFill>
              <a:srgbClr val="FF6B19">
                <a:alpha val="29804"/>
              </a:srgb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>
                    <a:solidFill>
                      <a:srgbClr val="FF3F5F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Sheet1!$C$2:$C$6</c:f>
              <c:numCache>
                <c:formatCode>0%</c:formatCode>
                <c:ptCount val="5"/>
                <c:pt idx="0">
                  <c:v>0.02</c:v>
                </c:pt>
                <c:pt idx="1">
                  <c:v>0.04</c:v>
                </c:pt>
                <c:pt idx="2">
                  <c:v>0.04</c:v>
                </c:pt>
                <c:pt idx="3">
                  <c:v>0.05</c:v>
                </c:pt>
                <c:pt idx="4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8F-433E-8B37-B2E3D15C0A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7723008"/>
        <c:axId val="127724544"/>
      </c:barChart>
      <c:catAx>
        <c:axId val="1277230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7724544"/>
        <c:crosses val="autoZero"/>
        <c:auto val="1"/>
        <c:lblAlgn val="ctr"/>
        <c:lblOffset val="100"/>
        <c:noMultiLvlLbl val="0"/>
      </c:catAx>
      <c:valAx>
        <c:axId val="127724544"/>
        <c:scaling>
          <c:orientation val="minMax"/>
          <c:max val="0.23"/>
          <c:min val="0"/>
        </c:scaling>
        <c:delete val="1"/>
        <c:axPos val="l"/>
        <c:majorGridlines>
          <c:spPr>
            <a:ln>
              <a:solidFill>
                <a:schemeClr val="bg2">
                  <a:lumMod val="90000"/>
                </a:schemeClr>
              </a:solidFill>
            </a:ln>
          </c:spPr>
        </c:majorGridlines>
        <c:numFmt formatCode="0%" sourceLinked="1"/>
        <c:majorTickMark val="out"/>
        <c:minorTickMark val="none"/>
        <c:tickLblPos val="nextTo"/>
        <c:crossAx val="12772300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5.0000015785723328E-2"/>
          <c:y val="0.16344916344916344"/>
          <c:w val="0.89999996842855334"/>
          <c:h val="5.6249025685645403E-2"/>
        </c:manualLayout>
      </c:layout>
      <c:overlay val="0"/>
      <c:txPr>
        <a:bodyPr/>
        <a:lstStyle/>
        <a:p>
          <a:pPr>
            <a:defRPr sz="1400">
              <a:latin typeface="나눔스퀘어_ac" panose="020B0600000101010101" pitchFamily="50" charset="-127"/>
              <a:ea typeface="나눔스퀘어_ac" panose="020B0600000101010101" pitchFamily="50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</c:spPr>
          <c:invertIfNegative val="0"/>
          <c:dLbls>
            <c:dLbl>
              <c:idx val="0"/>
              <c:layout>
                <c:manualLayout>
                  <c:x val="0"/>
                  <c:y val="5.8486238003989041E-3"/>
                </c:manualLayout>
              </c:layout>
              <c:tx>
                <c:rich>
                  <a:bodyPr/>
                  <a:lstStyle/>
                  <a:p>
                    <a:r>
                      <a:rPr lang="en-US" altLang="ko-KR"/>
                      <a:t>8%</a:t>
                    </a:r>
                    <a:endParaRPr lang="en-US" altLang="ko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B94A-4C90-AC69-26584589C452}"/>
                </c:ext>
              </c:extLst>
            </c:dLbl>
            <c:dLbl>
              <c:idx val="1"/>
              <c:layout>
                <c:manualLayout>
                  <c:x val="-2.8449502133713182E-3"/>
                  <c:y val="8.7729357005982486E-3"/>
                </c:manualLayout>
              </c:layout>
              <c:tx>
                <c:rich>
                  <a:bodyPr/>
                  <a:lstStyle/>
                  <a:p>
                    <a:r>
                      <a:rPr lang="en-US" altLang="ko-KR"/>
                      <a:t>9%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B94A-4C90-AC69-26584589C452}"/>
                </c:ext>
              </c:extLst>
            </c:dLbl>
            <c:dLbl>
              <c:idx val="2"/>
              <c:layout>
                <c:manualLayout>
                  <c:x val="2.8449502133711616E-3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altLang="ko-KR"/>
                      <a:t>21%</a:t>
                    </a:r>
                    <a:endParaRPr lang="en-US" altLang="ko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B94A-4C90-AC69-26584589C452}"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음식/문화</c:v>
                </c:pt>
                <c:pt idx="1">
                  <c:v>영화/드라마</c:v>
                </c:pt>
                <c:pt idx="2">
                  <c:v>Kpop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8.0078125</c:v>
                </c:pt>
                <c:pt idx="1">
                  <c:v>8.59375</c:v>
                </c:pt>
                <c:pt idx="2">
                  <c:v>20.5078125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62-4694-B8B7-36A5BF7DFA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FF8669"/>
            </a:solidFill>
          </c:spPr>
          <c:invertIfNegative val="0"/>
          <c:dLbls>
            <c:dLbl>
              <c:idx val="0"/>
              <c:layout>
                <c:manualLayout>
                  <c:x val="-2.8449502133712922E-3"/>
                  <c:y val="2.9243119001994521E-3"/>
                </c:manualLayout>
              </c:layout>
              <c:tx>
                <c:rich>
                  <a:bodyPr/>
                  <a:lstStyle/>
                  <a:p>
                    <a:r>
                      <a:rPr lang="en-US" altLang="ko-KR"/>
                      <a:t>7%</a:t>
                    </a:r>
                    <a:endParaRPr lang="en-US" altLang="ko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B94A-4C90-AC69-26584589C452}"/>
                </c:ext>
              </c:extLst>
            </c:dLbl>
            <c:dLbl>
              <c:idx val="1"/>
              <c:layout>
                <c:manualLayout>
                  <c:x val="3.4139402560455195E-2"/>
                  <c:y val="5.8486238003989041E-3"/>
                </c:manualLayout>
              </c:layout>
              <c:tx>
                <c:rich>
                  <a:bodyPr/>
                  <a:lstStyle/>
                  <a:p>
                    <a:r>
                      <a:rPr lang="en-US" altLang="ko-KR"/>
                      <a:t>22%</a:t>
                    </a:r>
                    <a:endParaRPr lang="en-US" altLang="ko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B94A-4C90-AC69-26584589C452}"/>
                </c:ext>
              </c:extLst>
            </c:dLbl>
            <c:dLbl>
              <c:idx val="2"/>
              <c:layout>
                <c:manualLayout>
                  <c:x val="2.8449502133712661E-3"/>
                  <c:y val="2.9243119001994521E-3"/>
                </c:manualLayout>
              </c:layout>
              <c:tx>
                <c:rich>
                  <a:bodyPr/>
                  <a:lstStyle/>
                  <a:p>
                    <a:r>
                      <a:rPr lang="en-US" altLang="ko-KR"/>
                      <a:t>47%</a:t>
                    </a:r>
                    <a:endParaRPr lang="en-US" altLang="ko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B94A-4C90-AC69-26584589C452}"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>
                    <a:solidFill>
                      <a:srgbClr val="FF2929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음식/문화</c:v>
                </c:pt>
                <c:pt idx="1">
                  <c:v>영화/드라마</c:v>
                </c:pt>
                <c:pt idx="2">
                  <c:v>Kpop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6.9846678023850002</c:v>
                </c:pt>
                <c:pt idx="1">
                  <c:v>21.720613287904499</c:v>
                </c:pt>
                <c:pt idx="2">
                  <c:v>47.444633730834703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62-4694-B8B7-36A5BF7DFA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0886656"/>
        <c:axId val="17088857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증감(%p)</c:v>
                </c:pt>
              </c:strCache>
            </c:strRef>
          </c:tx>
          <c:spPr>
            <a:ln w="28575">
              <a:solidFill>
                <a:srgbClr val="FF2929"/>
              </a:solidFill>
            </a:ln>
          </c:spPr>
          <c:marker>
            <c:symbol val="circle"/>
            <c:size val="11"/>
            <c:spPr>
              <a:solidFill>
                <a:schemeClr val="bg1"/>
              </a:solidFill>
              <a:ln w="28575">
                <a:solidFill>
                  <a:srgbClr val="FF2929"/>
                </a:solidFill>
              </a:ln>
            </c:spPr>
          </c:marker>
          <c:cat>
            <c:strRef>
              <c:f>Sheet1!$A$2:$A$4</c:f>
              <c:strCache>
                <c:ptCount val="3"/>
                <c:pt idx="0">
                  <c:v>음식/문화</c:v>
                </c:pt>
                <c:pt idx="1">
                  <c:v>영화/드라마</c:v>
                </c:pt>
                <c:pt idx="2">
                  <c:v>Kpop</c:v>
                </c:pt>
              </c:strCache>
            </c:strRef>
          </c:cat>
          <c:val>
            <c:numRef>
              <c:f>Sheet1!$D$2:$D$4</c:f>
              <c:numCache>
                <c:formatCode>0.0_ </c:formatCode>
                <c:ptCount val="3"/>
                <c:pt idx="0">
                  <c:v>-1.0231446980000001</c:v>
                </c:pt>
                <c:pt idx="1">
                  <c:v>13.126863289999999</c:v>
                </c:pt>
                <c:pt idx="2">
                  <c:v>26.93682123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62-4694-B8B7-36A5BF7DFA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0896000"/>
        <c:axId val="170894464"/>
      </c:lineChart>
      <c:catAx>
        <c:axId val="1708866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pPr>
            <a:endParaRPr lang="ko-KR"/>
          </a:p>
        </c:txPr>
        <c:crossAx val="170888576"/>
        <c:crosses val="autoZero"/>
        <c:auto val="1"/>
        <c:lblAlgn val="ctr"/>
        <c:lblOffset val="300"/>
        <c:noMultiLvlLbl val="0"/>
      </c:catAx>
      <c:valAx>
        <c:axId val="170888576"/>
        <c:scaling>
          <c:orientation val="minMax"/>
          <c:max val="50"/>
          <c:min val="-5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pPr>
            <a:endParaRPr lang="ko-KR"/>
          </a:p>
        </c:txPr>
        <c:crossAx val="170886656"/>
        <c:crosses val="autoZero"/>
        <c:crossBetween val="between"/>
        <c:majorUnit val="5"/>
      </c:valAx>
      <c:valAx>
        <c:axId val="170894464"/>
        <c:scaling>
          <c:orientation val="minMax"/>
          <c:max val="30"/>
          <c:min val="-3"/>
        </c:scaling>
        <c:delete val="0"/>
        <c:axPos val="r"/>
        <c:numFmt formatCode="0.0_ 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ko-KR"/>
          </a:p>
        </c:txPr>
        <c:crossAx val="170896000"/>
        <c:crosses val="max"/>
        <c:crossBetween val="between"/>
      </c:valAx>
      <c:catAx>
        <c:axId val="1708960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0894464"/>
        <c:crosses val="autoZero"/>
        <c:auto val="1"/>
        <c:lblAlgn val="ctr"/>
        <c:lblOffset val="100"/>
        <c:noMultiLvlLbl val="0"/>
      </c:catAx>
      <c:spPr>
        <a:ln>
          <a:noFill/>
        </a:ln>
      </c:spPr>
    </c:plotArea>
    <c:legend>
      <c:legendPos val="t"/>
      <c:overlay val="0"/>
      <c:txPr>
        <a:bodyPr/>
        <a:lstStyle/>
        <a:p>
          <a:pPr>
            <a:defRPr>
              <a:latin typeface="나눔스퀘어_ac" panose="020B0600000101010101" pitchFamily="50" charset="-127"/>
              <a:ea typeface="나눔스퀘어_ac" panose="020B0600000101010101" pitchFamily="50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2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</c:spPr>
          <c:invertIfNegative val="0"/>
          <c:dLbls>
            <c:dLbl>
              <c:idx val="0"/>
              <c:layout>
                <c:manualLayout>
                  <c:x val="-2.8449502133712661E-3"/>
                  <c:y val="1.4621559500997153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dirty="0"/>
                      <a:t>5%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1994-4C5C-BD6A-BBFDAF2F382A}"/>
                </c:ext>
              </c:extLst>
            </c:dLbl>
            <c:dLbl>
              <c:idx val="1"/>
              <c:layout>
                <c:manualLayout>
                  <c:x val="-1.760759139518395E-2"/>
                  <c:y val="7.2395074170747298E-3"/>
                </c:manualLayout>
              </c:layout>
              <c:tx>
                <c:rich>
                  <a:bodyPr/>
                  <a:lstStyle/>
                  <a:p>
                    <a:r>
                      <a:rPr lang="en-US" altLang="ko-KR"/>
                      <a:t>13%</a:t>
                    </a:r>
                    <a:endParaRPr lang="en-US" altLang="ko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1994-4C5C-BD6A-BBFDAF2F382A}"/>
                </c:ext>
              </c:extLst>
            </c:dLbl>
            <c:dLbl>
              <c:idx val="2"/>
              <c:layout>
                <c:manualLayout>
                  <c:x val="-7.0430365580735795E-3"/>
                  <c:y val="7.2395074170748626E-3"/>
                </c:manualLayout>
              </c:layout>
              <c:tx>
                <c:rich>
                  <a:bodyPr/>
                  <a:lstStyle/>
                  <a:p>
                    <a:r>
                      <a:rPr lang="en-US" altLang="ko-KR"/>
                      <a:t>13%</a:t>
                    </a:r>
                    <a:endParaRPr lang="en-US" altLang="ko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1994-4C5C-BD6A-BBFDAF2F382A}"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음식/문화</c:v>
                </c:pt>
                <c:pt idx="1">
                  <c:v>영화/드라마</c:v>
                </c:pt>
                <c:pt idx="2">
                  <c:v>Kpop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5.3691275167785202</c:v>
                </c:pt>
                <c:pt idx="1">
                  <c:v>13.4228187919463</c:v>
                </c:pt>
                <c:pt idx="2">
                  <c:v>12.7516778523489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E6-4C5A-A366-90CA31EC9C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FF8669"/>
            </a:solidFill>
          </c:spPr>
          <c:invertIfNegative val="0"/>
          <c:dLbls>
            <c:dLbl>
              <c:idx val="0"/>
              <c:layout>
                <c:manualLayout>
                  <c:x val="3.5215182790367897E-3"/>
                  <c:y val="7.2395074170748626E-3"/>
                </c:manualLayout>
              </c:layout>
              <c:tx>
                <c:rich>
                  <a:bodyPr/>
                  <a:lstStyle/>
                  <a:p>
                    <a:r>
                      <a:rPr lang="en-US" altLang="ko-KR"/>
                      <a:t>8%</a:t>
                    </a:r>
                    <a:endParaRPr lang="en-US" altLang="ko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1994-4C5C-BD6A-BBFDAF2F382A}"/>
                </c:ext>
              </c:extLst>
            </c:dLbl>
            <c:dLbl>
              <c:idx val="1"/>
              <c:layout>
                <c:manualLayout>
                  <c:x val="-6.456042264149631E-17"/>
                  <c:y val="7.2395074170748626E-3"/>
                </c:manualLayout>
              </c:layout>
              <c:tx>
                <c:rich>
                  <a:bodyPr/>
                  <a:lstStyle/>
                  <a:p>
                    <a:r>
                      <a:rPr lang="en-US" altLang="ko-KR"/>
                      <a:t>22%</a:t>
                    </a:r>
                    <a:endParaRPr lang="en-US" altLang="ko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1994-4C5C-BD6A-BBFDAF2F382A}"/>
                </c:ext>
              </c:extLst>
            </c:dLbl>
            <c:dLbl>
              <c:idx val="2"/>
              <c:layout>
                <c:manualLayout>
                  <c:x val="3.5215182790367897E-3"/>
                  <c:y val="3.6197537085374313E-3"/>
                </c:manualLayout>
              </c:layout>
              <c:tx>
                <c:rich>
                  <a:bodyPr/>
                  <a:lstStyle/>
                  <a:p>
                    <a:r>
                      <a:rPr lang="en-US" altLang="ko-KR"/>
                      <a:t>13%</a:t>
                    </a:r>
                    <a:endParaRPr lang="en-US" altLang="ko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1994-4C5C-BD6A-BBFDAF2F382A}"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>
                    <a:solidFill>
                      <a:srgbClr val="FF2929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음식/문화</c:v>
                </c:pt>
                <c:pt idx="1">
                  <c:v>영화/드라마</c:v>
                </c:pt>
                <c:pt idx="2">
                  <c:v>Kpop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7.9225352112675997</c:v>
                </c:pt>
                <c:pt idx="1">
                  <c:v>21.830985915492899</c:v>
                </c:pt>
                <c:pt idx="2">
                  <c:v>13.028169014084501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E6-4C5A-A366-90CA31EC9C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1017344"/>
        <c:axId val="17101926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증감(%p)</c:v>
                </c:pt>
              </c:strCache>
            </c:strRef>
          </c:tx>
          <c:spPr>
            <a:ln w="28575">
              <a:solidFill>
                <a:srgbClr val="FF2929"/>
              </a:solidFill>
            </a:ln>
          </c:spPr>
          <c:marker>
            <c:symbol val="circle"/>
            <c:size val="11"/>
            <c:spPr>
              <a:solidFill>
                <a:schemeClr val="bg1"/>
              </a:solidFill>
              <a:ln w="28575">
                <a:solidFill>
                  <a:srgbClr val="FF2929"/>
                </a:solidFill>
              </a:ln>
            </c:spPr>
          </c:marker>
          <c:cat>
            <c:strRef>
              <c:f>Sheet1!$A$2:$A$4</c:f>
              <c:strCache>
                <c:ptCount val="3"/>
                <c:pt idx="0">
                  <c:v>음식/문화</c:v>
                </c:pt>
                <c:pt idx="1">
                  <c:v>영화/드라마</c:v>
                </c:pt>
                <c:pt idx="2">
                  <c:v>Kpop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2.5534076940000001</c:v>
                </c:pt>
                <c:pt idx="1">
                  <c:v>8.4081671240000002</c:v>
                </c:pt>
                <c:pt idx="2">
                  <c:v>0.27649116200000001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3E6-4C5A-A366-90CA31EC9C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034880"/>
        <c:axId val="171033344"/>
      </c:lineChart>
      <c:catAx>
        <c:axId val="1710173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pPr>
            <a:endParaRPr lang="ko-KR"/>
          </a:p>
        </c:txPr>
        <c:crossAx val="171019264"/>
        <c:crosses val="autoZero"/>
        <c:auto val="1"/>
        <c:lblAlgn val="ctr"/>
        <c:lblOffset val="300"/>
        <c:noMultiLvlLbl val="0"/>
      </c:catAx>
      <c:valAx>
        <c:axId val="171019264"/>
        <c:scaling>
          <c:orientation val="minMax"/>
          <c:max val="50"/>
          <c:min val="-5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pPr>
            <a:endParaRPr lang="ko-KR"/>
          </a:p>
        </c:txPr>
        <c:crossAx val="171017344"/>
        <c:crosses val="autoZero"/>
        <c:crossBetween val="between"/>
        <c:majorUnit val="5"/>
      </c:valAx>
      <c:valAx>
        <c:axId val="171033344"/>
        <c:scaling>
          <c:orientation val="minMax"/>
          <c:max val="30"/>
          <c:min val="-3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ko-KR"/>
          </a:p>
        </c:txPr>
        <c:crossAx val="171034880"/>
        <c:crosses val="max"/>
        <c:crossBetween val="between"/>
      </c:valAx>
      <c:catAx>
        <c:axId val="1710348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1033344"/>
        <c:crosses val="autoZero"/>
        <c:auto val="1"/>
        <c:lblAlgn val="ctr"/>
        <c:lblOffset val="100"/>
        <c:noMultiLvlLbl val="0"/>
      </c:catAx>
    </c:plotArea>
    <c:legend>
      <c:legendPos val="t"/>
      <c:overlay val="0"/>
      <c:txPr>
        <a:bodyPr/>
        <a:lstStyle/>
        <a:p>
          <a:pPr>
            <a:defRPr>
              <a:latin typeface="나눔스퀘어_ac" panose="020B0600000101010101" pitchFamily="50" charset="-127"/>
              <a:ea typeface="나눔스퀘어_ac" panose="020B0600000101010101" pitchFamily="50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2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FC21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인도</c:v>
                </c:pt>
                <c:pt idx="1">
                  <c:v>인도네시아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46</c:v>
                </c:pt>
                <c:pt idx="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C3-4C9E-BC4B-F02940F310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FFE699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인도</c:v>
                </c:pt>
                <c:pt idx="1">
                  <c:v>인도네시아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C3-4C9E-BC4B-F02940F3101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FF7D7D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인도</c:v>
                </c:pt>
                <c:pt idx="1">
                  <c:v>인도네시아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8.1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C3-4C9E-BC4B-F02940F3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8653824"/>
        <c:axId val="218655360"/>
      </c:barChart>
      <c:catAx>
        <c:axId val="218653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8655360"/>
        <c:crosses val="autoZero"/>
        <c:auto val="1"/>
        <c:lblAlgn val="ctr"/>
        <c:lblOffset val="100"/>
        <c:noMultiLvlLbl val="0"/>
      </c:catAx>
      <c:valAx>
        <c:axId val="218655360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8653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839194620156956E-2"/>
          <c:y val="4.8033662761051955E-2"/>
          <c:w val="0.87032161075968606"/>
          <c:h val="0.7952383752175182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FC21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일본</c:v>
                </c:pt>
                <c:pt idx="1">
                  <c:v>영국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53</c:v>
                </c:pt>
                <c:pt idx="1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C3-4C9E-BC4B-F02940F310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FFE699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일본</c:v>
                </c:pt>
                <c:pt idx="1">
                  <c:v>영국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C3-4C9E-BC4B-F02940F3101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FF7D7D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일본</c:v>
                </c:pt>
                <c:pt idx="1">
                  <c:v>영국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C3-4C9E-BC4B-F02940F3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5819392"/>
        <c:axId val="215820928"/>
      </c:barChart>
      <c:catAx>
        <c:axId val="215819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5820928"/>
        <c:crosses val="autoZero"/>
        <c:auto val="1"/>
        <c:lblAlgn val="ctr"/>
        <c:lblOffset val="100"/>
        <c:noMultiLvlLbl val="0"/>
      </c:catAx>
      <c:valAx>
        <c:axId val="21582092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5819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4654510522815403"/>
          <c:y val="0.1656822030857906"/>
          <c:w val="0.31402072154838129"/>
          <c:h val="0.5920300179455109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오징어게임</c:v>
                </c:pt>
              </c:strCache>
            </c:strRef>
          </c:tx>
          <c:spPr>
            <a:solidFill>
              <a:srgbClr val="FFC215"/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일본</c:v>
                </c:pt>
                <c:pt idx="1">
                  <c:v>영국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4.5112781954887202</c:v>
                </c:pt>
                <c:pt idx="1">
                  <c:v>14.792899408284001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7B-491C-B529-D19B3BEA4DF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미나리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일본</c:v>
                </c:pt>
                <c:pt idx="1">
                  <c:v>영국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4.7619047619047601</c:v>
                </c:pt>
                <c:pt idx="1">
                  <c:v>11.242603550295801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7B-491C-B529-D19B3BEA4DF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기타 영화/드라마</c:v>
                </c:pt>
              </c:strCache>
            </c:strRef>
          </c:tx>
          <c:spPr>
            <a:solidFill>
              <a:srgbClr val="FF6565">
                <a:alpha val="89804"/>
              </a:srgbClr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일본</c:v>
                </c:pt>
                <c:pt idx="1">
                  <c:v>영국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7.7694235588972198</c:v>
                </c:pt>
                <c:pt idx="1">
                  <c:v>3.5502958579881998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7B-491C-B529-D19B3BEA4D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18533248"/>
        <c:axId val="218535040"/>
      </c:barChart>
      <c:catAx>
        <c:axId val="2185332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pPr>
            <a:endParaRPr lang="ko-KR"/>
          </a:p>
        </c:txPr>
        <c:crossAx val="218535040"/>
        <c:crosses val="autoZero"/>
        <c:auto val="1"/>
        <c:lblAlgn val="ctr"/>
        <c:lblOffset val="100"/>
        <c:noMultiLvlLbl val="0"/>
      </c:catAx>
      <c:valAx>
        <c:axId val="218535040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21853324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7513749301985196"/>
          <c:y val="0.30606221532599065"/>
          <c:w val="0.25150615120127917"/>
          <c:h val="0.30495799883335739"/>
        </c:manualLayout>
      </c:layout>
      <c:overlay val="0"/>
      <c:txPr>
        <a:bodyPr/>
        <a:lstStyle/>
        <a:p>
          <a:pPr>
            <a:defRPr sz="1100">
              <a:latin typeface="나눔스퀘어 Bold" panose="020B0600000101010101" pitchFamily="50" charset="-127"/>
              <a:ea typeface="나눔스퀘어 Bold" panose="020B0600000101010101" pitchFamily="50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7722451623861573E-2"/>
          <c:y val="0.16568220131600414"/>
          <c:w val="0.90455528192914481"/>
          <c:h val="0.5920300179455109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오징어게임</c:v>
                </c:pt>
              </c:strCache>
            </c:strRef>
          </c:tx>
          <c:spPr>
            <a:solidFill>
              <a:srgbClr val="FFC215"/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인도</c:v>
                </c:pt>
                <c:pt idx="1">
                  <c:v>인도네시아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4.7619047619047601</c:v>
                </c:pt>
                <c:pt idx="1">
                  <c:v>6.0240963855421601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3-40B9-82CA-41B87747D15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미나리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  <a:alpha val="89804"/>
              </a:schemeClr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인도</c:v>
                </c:pt>
                <c:pt idx="1">
                  <c:v>인도네시아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0.79365079365079239</c:v>
                </c:pt>
                <c:pt idx="1">
                  <c:v>2.4096385542168615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83-40B9-82CA-41B87747D15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기타</c:v>
                </c:pt>
              </c:strCache>
            </c:strRef>
          </c:tx>
          <c:spPr>
            <a:solidFill>
              <a:srgbClr val="FF6565">
                <a:alpha val="89804"/>
              </a:srgbClr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인도</c:v>
                </c:pt>
                <c:pt idx="1">
                  <c:v>인도네시아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15.674603174603108</c:v>
                </c:pt>
                <c:pt idx="1">
                  <c:v>15.060240963855339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83-40B9-82CA-41B87747D1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18369408"/>
        <c:axId val="218375296"/>
      </c:barChart>
      <c:catAx>
        <c:axId val="2183694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pPr>
            <a:endParaRPr lang="ko-KR"/>
          </a:p>
        </c:txPr>
        <c:crossAx val="218375296"/>
        <c:crosses val="autoZero"/>
        <c:auto val="1"/>
        <c:lblAlgn val="ctr"/>
        <c:lblOffset val="100"/>
        <c:noMultiLvlLbl val="0"/>
      </c:catAx>
      <c:valAx>
        <c:axId val="218375296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2183694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0E7AC-C40D-4738-B7FC-AE32B9E9261A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6FC54-D3A1-40DB-8E34-B595026AE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93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6D767-9A8C-4523-9FC6-058AF6091B36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6AFA3-6FF6-4DD8-AA23-1AC75FA94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440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6AFA3-6FF6-4DD8-AA23-1AC75FA9494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867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6AFA3-6FF6-4DD8-AA23-1AC75FA9494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758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6AFA3-6FF6-4DD8-AA23-1AC75FA9494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191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6AFA3-6FF6-4DD8-AA23-1AC75FA9494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756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6AFA3-6FF6-4DD8-AA23-1AC75FA9494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078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6AFA3-6FF6-4DD8-AA23-1AC75FA9494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049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6AFA3-6FF6-4DD8-AA23-1AC75FA9494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09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6AFA3-6FF6-4DD8-AA23-1AC75FA9494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080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6AFA3-6FF6-4DD8-AA23-1AC75FA9494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69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6AFA3-6FF6-4DD8-AA23-1AC75FA9494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529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(2</a:t>
            </a:r>
            <a:r>
              <a:rPr lang="ko-KR" altLang="en-US" dirty="0"/>
              <a:t>페이지</a:t>
            </a:r>
            <a:r>
              <a:rPr lang="en-US" altLang="ko-KR" dirty="0"/>
              <a:t>) </a:t>
            </a:r>
            <a:r>
              <a:rPr lang="ko-KR" altLang="en-US" dirty="0"/>
              <a:t>분석 개요</a:t>
            </a:r>
            <a:endParaRPr lang="en-US" altLang="ko-KR" dirty="0"/>
          </a:p>
          <a:p>
            <a:r>
              <a:rPr lang="ko-KR" altLang="en-US" dirty="0"/>
              <a:t>이 부분 너무 잘 작성해주셔서 크게 수정할 부분은 없지만</a:t>
            </a:r>
            <a:endParaRPr lang="en-US" altLang="ko-KR" dirty="0"/>
          </a:p>
          <a:p>
            <a:r>
              <a:rPr lang="ko-KR" altLang="en-US" dirty="0"/>
              <a:t>한 가지 아쉬운 점이 있다면</a:t>
            </a:r>
            <a:r>
              <a:rPr lang="en-US" altLang="ko-KR" dirty="0"/>
              <a:t>, ‘</a:t>
            </a:r>
            <a:r>
              <a:rPr lang="ko-KR" altLang="en-US" dirty="0"/>
              <a:t>데이터 전처리</a:t>
            </a:r>
            <a:r>
              <a:rPr lang="en-US" altLang="ko-KR" dirty="0"/>
              <a:t>’</a:t>
            </a:r>
            <a:r>
              <a:rPr lang="ko-KR" altLang="en-US" dirty="0"/>
              <a:t>와 </a:t>
            </a:r>
            <a:r>
              <a:rPr lang="en-US" altLang="ko-KR" dirty="0"/>
              <a:t>‘</a:t>
            </a:r>
            <a:r>
              <a:rPr lang="ko-KR" altLang="en-US" dirty="0"/>
              <a:t>분석 방법론</a:t>
            </a:r>
            <a:r>
              <a:rPr lang="en-US" altLang="ko-KR" dirty="0"/>
              <a:t>’ </a:t>
            </a:r>
            <a:r>
              <a:rPr lang="ko-KR" altLang="en-US" dirty="0"/>
              <a:t>부분에서</a:t>
            </a:r>
            <a:endParaRPr lang="en-US" altLang="ko-KR" dirty="0"/>
          </a:p>
          <a:p>
            <a:r>
              <a:rPr lang="ko-KR" altLang="en-US" dirty="0"/>
              <a:t>왜 이 방법론을 사용하였는지</a:t>
            </a:r>
            <a:r>
              <a:rPr lang="en-US" altLang="ko-KR" dirty="0"/>
              <a:t>, </a:t>
            </a:r>
            <a:r>
              <a:rPr lang="ko-KR" altLang="en-US" dirty="0"/>
              <a:t>또는 </a:t>
            </a:r>
            <a:r>
              <a:rPr lang="ko-KR" altLang="en-US" dirty="0" err="1"/>
              <a:t>전처리를</a:t>
            </a:r>
            <a:r>
              <a:rPr lang="ko-KR" altLang="en-US" dirty="0"/>
              <a:t> 할 때 어떠한 명령어로 </a:t>
            </a:r>
            <a:r>
              <a:rPr lang="ko-KR" altLang="en-US" dirty="0" err="1"/>
              <a:t>전처리를</a:t>
            </a:r>
            <a:r>
              <a:rPr lang="ko-KR" altLang="en-US" dirty="0"/>
              <a:t> 하였는지 등</a:t>
            </a:r>
            <a:endParaRPr lang="en-US" altLang="ko-KR" dirty="0"/>
          </a:p>
          <a:p>
            <a:r>
              <a:rPr lang="ko-KR" altLang="en-US" dirty="0"/>
              <a:t>진행과정에 대한 간략한 근거를 작성해주시면 좋을 것 같습니다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6AFA3-6FF6-4DD8-AA23-1AC75FA9494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27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(2</a:t>
            </a:r>
            <a:r>
              <a:rPr lang="ko-KR" altLang="en-US" dirty="0"/>
              <a:t>페이지</a:t>
            </a:r>
            <a:r>
              <a:rPr lang="en-US" altLang="ko-KR" dirty="0"/>
              <a:t>) </a:t>
            </a:r>
            <a:r>
              <a:rPr lang="ko-KR" altLang="en-US" dirty="0"/>
              <a:t>분석 개요</a:t>
            </a:r>
            <a:endParaRPr lang="en-US" altLang="ko-KR" dirty="0"/>
          </a:p>
          <a:p>
            <a:r>
              <a:rPr lang="ko-KR" altLang="en-US" dirty="0"/>
              <a:t>이 부분 너무 잘 작성해주셔서 크게 수정할 부분은 없지만</a:t>
            </a:r>
            <a:endParaRPr lang="en-US" altLang="ko-KR" dirty="0"/>
          </a:p>
          <a:p>
            <a:r>
              <a:rPr lang="ko-KR" altLang="en-US" dirty="0"/>
              <a:t>한 가지 아쉬운 점이 있다면</a:t>
            </a:r>
            <a:r>
              <a:rPr lang="en-US" altLang="ko-KR" dirty="0"/>
              <a:t>, ‘</a:t>
            </a:r>
            <a:r>
              <a:rPr lang="ko-KR" altLang="en-US" dirty="0"/>
              <a:t>데이터 전처리</a:t>
            </a:r>
            <a:r>
              <a:rPr lang="en-US" altLang="ko-KR" dirty="0"/>
              <a:t>’</a:t>
            </a:r>
            <a:r>
              <a:rPr lang="ko-KR" altLang="en-US" dirty="0"/>
              <a:t>와 </a:t>
            </a:r>
            <a:r>
              <a:rPr lang="en-US" altLang="ko-KR" dirty="0"/>
              <a:t>‘</a:t>
            </a:r>
            <a:r>
              <a:rPr lang="ko-KR" altLang="en-US" dirty="0"/>
              <a:t>분석 방법론</a:t>
            </a:r>
            <a:r>
              <a:rPr lang="en-US" altLang="ko-KR" dirty="0"/>
              <a:t>’ </a:t>
            </a:r>
            <a:r>
              <a:rPr lang="ko-KR" altLang="en-US" dirty="0"/>
              <a:t>부분에서</a:t>
            </a:r>
            <a:endParaRPr lang="en-US" altLang="ko-KR" dirty="0"/>
          </a:p>
          <a:p>
            <a:r>
              <a:rPr lang="ko-KR" altLang="en-US" dirty="0"/>
              <a:t>왜 이 방법론을 사용하였는지</a:t>
            </a:r>
            <a:r>
              <a:rPr lang="en-US" altLang="ko-KR" dirty="0"/>
              <a:t>, </a:t>
            </a:r>
            <a:r>
              <a:rPr lang="ko-KR" altLang="en-US" dirty="0"/>
              <a:t>또는 </a:t>
            </a:r>
            <a:r>
              <a:rPr lang="ko-KR" altLang="en-US" dirty="0" err="1"/>
              <a:t>전처리를</a:t>
            </a:r>
            <a:r>
              <a:rPr lang="ko-KR" altLang="en-US" dirty="0"/>
              <a:t> 할 때 어떠한 명령어로 </a:t>
            </a:r>
            <a:r>
              <a:rPr lang="ko-KR" altLang="en-US" dirty="0" err="1"/>
              <a:t>전처리를</a:t>
            </a:r>
            <a:r>
              <a:rPr lang="ko-KR" altLang="en-US" dirty="0"/>
              <a:t> 하였는지 등</a:t>
            </a:r>
            <a:endParaRPr lang="en-US" altLang="ko-KR" dirty="0"/>
          </a:p>
          <a:p>
            <a:r>
              <a:rPr lang="ko-KR" altLang="en-US" dirty="0"/>
              <a:t>진행과정에 대한 간략한 근거를 작성해주시면 좋을 것 같습니다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6AFA3-6FF6-4DD8-AA23-1AC75FA9494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18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6AFA3-6FF6-4DD8-AA23-1AC75FA9494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505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6AFA3-6FF6-4DD8-AA23-1AC75FA9494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642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6AFA3-6FF6-4DD8-AA23-1AC75FA9494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45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EE1A0-F09F-4B83-ABAF-F3E0D1C54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197448-F513-442A-ACA6-9196DEB77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AA25A-9A7F-45B9-A12F-48C34555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F9ED-54C8-479E-B7BA-0ADDF6DA4898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C2F4B0-664B-4F9A-8518-2BD29957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6A0E86-3422-408E-87F7-EB4B46F6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6A6F-BFB0-4950-B040-44D345DF3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72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B5721-89E0-4C63-A3A5-9A5C3AB4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7D21C1-98C2-4C1E-AA29-56C105B8B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ACF0BF-2D7F-48E7-A821-6AFC6A99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F9ED-54C8-479E-B7BA-0ADDF6DA4898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203AF0-9EF3-4288-ABB9-6BF9AF2A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ED87F9-56D6-43EF-9892-CB3DC5AB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6A6F-BFB0-4950-B040-44D345DF3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97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880905-6790-4EB3-B044-27FFD5093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ADA78A-A8D5-4B85-A22C-E7B1383C9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565ECD-3E8D-479D-9674-D0DE61B4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F9ED-54C8-479E-B7BA-0ADDF6DA4898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309C4-B7B7-4392-82A5-C6F585F1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656DB-9DE3-41D7-B01F-C6A83565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6A6F-BFB0-4950-B040-44D345DF3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73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DD3AF-1913-48DF-BA57-9AB377F9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975DB4-F1BB-4F45-86FC-8007C2FF8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EBD7F9-2CF5-449F-B7D5-6A40DD7F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F9ED-54C8-479E-B7BA-0ADDF6DA4898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D913F-D510-418C-A5EE-AF5CF56D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3C043-7EA7-4DF9-8562-0F41DC10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6A6F-BFB0-4950-B040-44D345DF3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30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365F9-EE77-41CF-B26E-0E472C8ED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DFE078-D132-4748-ABAC-2AF9CF518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96B7E1-6BB8-4137-95BD-3CFDD96CC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F9ED-54C8-479E-B7BA-0ADDF6DA4898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A27665-5D8A-45C3-9D0D-BA1B57C1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FB80F-DC82-4B28-A254-95FEA691C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6A6F-BFB0-4950-B040-44D345DF3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20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6AFB9-CD6C-4A67-9AA2-2CB47A6B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BD44E-FC33-4F2D-B13B-683B35C5A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0D4DE1-38C0-4B87-8889-405B1FB59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B8C39A-9E53-46D6-B652-71726562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F9ED-54C8-479E-B7BA-0ADDF6DA4898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3A428F-F467-463D-82DB-967A29ACF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3A3FCD-AB94-4BDD-8CDD-FE930C2F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6A6F-BFB0-4950-B040-44D345DF3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81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6FEAC-1F3B-48BE-8820-559CA916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DFD29B-84ED-4126-89A0-6604CECEC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0AF8CA-C590-4BAF-B825-7D43270DB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0E8DDE-39A1-42C2-8817-41A2A5780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88AC57-AF98-4C78-8408-BD79E3DC8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6F696A-E9BB-4C80-8164-E8FD1159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F9ED-54C8-479E-B7BA-0ADDF6DA4898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58ADEA-D89C-4328-B994-92BD0932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C525AF-855B-47A5-B702-8A70548E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6A6F-BFB0-4950-B040-44D345DF3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55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3DA24-1D1E-47D1-9CE8-E85AA3AC9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40DA09-8912-4871-82D2-30E0F789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F9ED-54C8-479E-B7BA-0ADDF6DA4898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5D7952-CB0A-43CA-9877-EB266221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062BF1-278C-472B-BE6B-80221648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6A6F-BFB0-4950-B040-44D345DF3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81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871474-3C9A-4B10-A980-17425CE0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F9ED-54C8-479E-B7BA-0ADDF6DA4898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009631-BA2B-4C80-A9DE-2CD08367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7B12D4-9299-43B1-8915-2B7B401B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6A6F-BFB0-4950-B040-44D345DF3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1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DB175-5D43-405F-B3AC-F88AD700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F15779-7A0E-41F4-B0C8-CBA9235F9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69EF4E-3115-4B5F-909E-78BA3FB43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AE21E7-16E3-43BF-81C8-48CAC98E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F9ED-54C8-479E-B7BA-0ADDF6DA4898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E3E0C3-B0F4-4E28-BCD6-94E64838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1B8A2C-57CF-4842-863C-854F603C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6A6F-BFB0-4950-B040-44D345DF3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00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250C8-3B23-4CDD-ABBE-E5D412462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5E34ED-E8BD-4DDA-B8B9-9D76C0392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08E6AA-79B2-42C3-B54C-A7FC2F10C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D3D5D4-1878-40A7-92F6-97F0A4FC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F9ED-54C8-479E-B7BA-0ADDF6DA4898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2F9369-FF02-4E59-A453-9CC7412B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333129-937A-4EB9-8D52-FF148CA6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6A6F-BFB0-4950-B040-44D345DF3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88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FAB32B-85FC-4221-8CF1-B827261E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C4C224-0BE5-40D4-A9A4-6B04E92AA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0F76F-1414-48CE-8584-D2772439D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F9ED-54C8-479E-B7BA-0ADDF6DA4898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87F9D-DF4E-4D62-A1B7-704865792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9B5ED-1A5F-4937-B512-792F270EE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46A6F-BFB0-4950-B040-44D345DF3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8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33.png"/><Relationship Id="rId4" Type="http://schemas.openxmlformats.org/officeDocument/2006/relationships/image" Target="../media/image24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chart" Target="../charts/chart4.xm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chart" Target="../charts/char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chart" Target="../charts/char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1" y="2"/>
            <a:ext cx="12191999" cy="6374338"/>
          </a:xfrm>
          <a:prstGeom prst="rect">
            <a:avLst/>
          </a:prstGeom>
          <a:solidFill>
            <a:srgbClr val="FF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solidFill>
                <a:schemeClr val="tx2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20064" y="6693363"/>
            <a:ext cx="11436576" cy="0"/>
            <a:chOff x="315048" y="5020022"/>
            <a:chExt cx="8577432" cy="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CCF0B9C-A35E-4048-8E2B-8D77386E9696}"/>
                </a:ext>
              </a:extLst>
            </p:cNvPr>
            <p:cNvCxnSpPr/>
            <p:nvPr/>
          </p:nvCxnSpPr>
          <p:spPr>
            <a:xfrm>
              <a:off x="315048" y="5020022"/>
              <a:ext cx="2430000" cy="0"/>
            </a:xfrm>
            <a:prstGeom prst="line">
              <a:avLst/>
            </a:prstGeom>
            <a:ln w="19050">
              <a:solidFill>
                <a:srgbClr val="F8B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4880D58-E6A4-4BCC-A050-75EC02522832}"/>
                </a:ext>
              </a:extLst>
            </p:cNvPr>
            <p:cNvCxnSpPr/>
            <p:nvPr/>
          </p:nvCxnSpPr>
          <p:spPr>
            <a:xfrm>
              <a:off x="2699792" y="5020022"/>
              <a:ext cx="6192688" cy="0"/>
            </a:xfrm>
            <a:prstGeom prst="line">
              <a:avLst/>
            </a:prstGeom>
            <a:ln w="19050">
              <a:solidFill>
                <a:srgbClr val="F8B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D7EC635-0A8F-4BA9-BC3A-C825AF1C2401}"/>
              </a:ext>
            </a:extLst>
          </p:cNvPr>
          <p:cNvSpPr txBox="1"/>
          <p:nvPr/>
        </p:nvSpPr>
        <p:spPr>
          <a:xfrm>
            <a:off x="1531689" y="222050"/>
            <a:ext cx="6078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외신데이터로 보는 글로벌 한류 동향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558C111-E636-4816-BAD8-255F230406EA}"/>
              </a:ext>
            </a:extLst>
          </p:cNvPr>
          <p:cNvGrpSpPr/>
          <p:nvPr/>
        </p:nvGrpSpPr>
        <p:grpSpPr>
          <a:xfrm>
            <a:off x="1522723" y="3554510"/>
            <a:ext cx="7375950" cy="1965628"/>
            <a:chOff x="213876" y="1601305"/>
            <a:chExt cx="5200155" cy="196562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336705-0A08-407F-83A1-CAB9C0D6CB39}"/>
                </a:ext>
              </a:extLst>
            </p:cNvPr>
            <p:cNvSpPr txBox="1"/>
            <p:nvPr/>
          </p:nvSpPr>
          <p:spPr>
            <a:xfrm>
              <a:off x="213876" y="1601305"/>
              <a:ext cx="18390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2.</a:t>
              </a:r>
              <a:r>
                <a:rPr lang="ko-KR" altLang="en-US" sz="2800" b="1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분석결과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D184E1E-0BAD-4688-A7B7-F1F7EBFC62E9}"/>
                </a:ext>
              </a:extLst>
            </p:cNvPr>
            <p:cNvSpPr txBox="1"/>
            <p:nvPr/>
          </p:nvSpPr>
          <p:spPr>
            <a:xfrm>
              <a:off x="213876" y="2181938"/>
              <a:ext cx="520015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</a:t>
              </a:r>
              <a:r>
                <a:rPr lang="ko-KR" altLang="en-US" sz="2800" b="1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한류 외신 기사 보도 추이 분석</a:t>
              </a:r>
              <a:r>
                <a:rPr lang="en-US" altLang="ko-KR" sz="2800" b="1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-7</a:t>
              </a:r>
              <a:r>
                <a:rPr lang="ko-KR" altLang="en-US" sz="2800" b="1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페이지</a:t>
              </a:r>
              <a:endParaRPr lang="en-US" altLang="ko-KR" sz="2800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en-US" altLang="ko-KR" sz="2800" b="1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-5</a:t>
              </a:r>
              <a:r>
                <a:rPr lang="ko-KR" altLang="en-US" sz="2800" b="1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개년 외신 기사 키워드 분석</a:t>
              </a:r>
              <a:r>
                <a:rPr lang="en-US" altLang="ko-KR" sz="2800" b="1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-8~9</a:t>
              </a:r>
              <a:r>
                <a:rPr lang="ko-KR" altLang="en-US" sz="2800" b="1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페이지</a:t>
              </a:r>
              <a:endParaRPr lang="en-US" altLang="ko-KR" sz="2800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en-US" altLang="ko-KR" sz="2800" b="1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</a:t>
              </a:r>
              <a:r>
                <a:rPr lang="ko-KR" altLang="en-US" sz="2800" b="1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한류 고성장</a:t>
              </a:r>
              <a:r>
                <a:rPr lang="en-US" altLang="ko-KR" sz="2800" b="1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/</a:t>
              </a:r>
              <a:r>
                <a:rPr lang="ko-KR" altLang="en-US" sz="2800" b="1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저성장 그룹 비교 분석</a:t>
              </a:r>
              <a:r>
                <a:rPr lang="en-US" altLang="ko-KR" sz="2800" b="1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-10~20</a:t>
              </a:r>
              <a:r>
                <a:rPr lang="ko-KR" altLang="en-US" sz="2800" b="1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페이지</a:t>
              </a:r>
              <a:endParaRPr lang="en-US" altLang="ko-KR" sz="2800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E149213-A917-4545-9D07-C1F83A2FF08D}"/>
              </a:ext>
            </a:extLst>
          </p:cNvPr>
          <p:cNvGrpSpPr/>
          <p:nvPr/>
        </p:nvGrpSpPr>
        <p:grpSpPr>
          <a:xfrm>
            <a:off x="7513570" y="1007334"/>
            <a:ext cx="2878947" cy="1103853"/>
            <a:chOff x="213875" y="1601305"/>
            <a:chExt cx="2878947" cy="110385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E7567E6-A33B-493C-A07B-F53B9504FFB0}"/>
                </a:ext>
              </a:extLst>
            </p:cNvPr>
            <p:cNvSpPr txBox="1"/>
            <p:nvPr/>
          </p:nvSpPr>
          <p:spPr>
            <a:xfrm>
              <a:off x="213876" y="1601305"/>
              <a:ext cx="28789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3.</a:t>
              </a:r>
              <a:r>
                <a:rPr lang="ko-KR" altLang="en-US" sz="2800" b="1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요약</a:t>
              </a:r>
              <a:r>
                <a:rPr lang="en-US" altLang="ko-KR" sz="2800" b="1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-21</a:t>
              </a:r>
              <a:r>
                <a:rPr lang="ko-KR" altLang="en-US" sz="2800" b="1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페이지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9F7091-53B7-41D2-A3FD-D1763B4E14B2}"/>
                </a:ext>
              </a:extLst>
            </p:cNvPr>
            <p:cNvSpPr txBox="1"/>
            <p:nvPr/>
          </p:nvSpPr>
          <p:spPr>
            <a:xfrm>
              <a:off x="213875" y="2181938"/>
              <a:ext cx="28789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800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92E182-5608-456C-A7D6-2B98471EF294}"/>
              </a:ext>
            </a:extLst>
          </p:cNvPr>
          <p:cNvGrpSpPr/>
          <p:nvPr/>
        </p:nvGrpSpPr>
        <p:grpSpPr>
          <a:xfrm>
            <a:off x="1522723" y="946882"/>
            <a:ext cx="5859384" cy="2295288"/>
            <a:chOff x="1522723" y="946882"/>
            <a:chExt cx="5859384" cy="229528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80056B-680F-44D4-B2BD-9087A6AEB552}"/>
                </a:ext>
              </a:extLst>
            </p:cNvPr>
            <p:cNvSpPr txBox="1"/>
            <p:nvPr/>
          </p:nvSpPr>
          <p:spPr>
            <a:xfrm>
              <a:off x="1522724" y="946882"/>
              <a:ext cx="9246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목차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2B91C2C-13EE-4D4D-A0DC-2102F3A62C18}"/>
                </a:ext>
              </a:extLst>
            </p:cNvPr>
            <p:cNvGrpSpPr/>
            <p:nvPr/>
          </p:nvGrpSpPr>
          <p:grpSpPr>
            <a:xfrm>
              <a:off x="1522723" y="1601305"/>
              <a:ext cx="5859384" cy="1640865"/>
              <a:chOff x="213876" y="1601305"/>
              <a:chExt cx="5293777" cy="164086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682B4C-613E-4748-A62D-A6F652F4F877}"/>
                  </a:ext>
                </a:extLst>
              </p:cNvPr>
              <p:cNvSpPr txBox="1"/>
              <p:nvPr/>
            </p:nvSpPr>
            <p:spPr>
              <a:xfrm>
                <a:off x="213876" y="1601305"/>
                <a:ext cx="21873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1.</a:t>
                </a:r>
                <a:r>
                  <a:rPr lang="ko-KR" altLang="en-US" sz="2800" b="1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분석개요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64050A-15BC-4D6B-A1AD-E5C7F5304230}"/>
                  </a:ext>
                </a:extLst>
              </p:cNvPr>
              <p:cNvSpPr txBox="1"/>
              <p:nvPr/>
            </p:nvSpPr>
            <p:spPr>
              <a:xfrm>
                <a:off x="213876" y="2181938"/>
                <a:ext cx="529377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-</a:t>
                </a:r>
                <a:r>
                  <a:rPr lang="ko-KR" altLang="en-US" sz="2800" b="1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분석 목적</a:t>
                </a:r>
                <a:r>
                  <a:rPr lang="en-US" altLang="ko-KR" sz="2800" b="1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-2</a:t>
                </a:r>
                <a:r>
                  <a:rPr lang="ko-KR" altLang="en-US" sz="2800" b="1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페이지</a:t>
                </a:r>
                <a:endParaRPr lang="en-US" altLang="ko-KR" sz="2800" b="1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r>
                  <a:rPr lang="en-US" altLang="ko-KR" sz="2800" b="1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-</a:t>
                </a:r>
                <a:r>
                  <a:rPr lang="ko-KR" altLang="en-US" sz="2800" b="1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활용 데이터 및 분석 방법론</a:t>
                </a:r>
                <a:r>
                  <a:rPr lang="en-US" altLang="ko-KR" sz="2800" b="1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-3~6</a:t>
                </a:r>
                <a:r>
                  <a:rPr lang="ko-KR" altLang="en-US" sz="2800" b="1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페이지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6A785B-CA2F-45B8-90F4-3937869495EA}"/>
                  </a:ext>
                </a:extLst>
              </p:cNvPr>
              <p:cNvSpPr txBox="1"/>
              <p:nvPr/>
            </p:nvSpPr>
            <p:spPr>
              <a:xfrm>
                <a:off x="213876" y="2718950"/>
                <a:ext cx="26010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2800" b="1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5802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51355236-CDE5-4CCE-A5FD-CAB6F2272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63" y="1245591"/>
            <a:ext cx="7024220" cy="37983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164638"/>
            <a:ext cx="431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dirty="0">
              <a:solidFill>
                <a:srgbClr val="70675C"/>
              </a:solidFill>
              <a:latin typeface="나눔스퀘어_ac ExtraBold" panose="020B0600000101010101" pitchFamily="50" charset="-127"/>
              <a:ea typeface="KoPub돋움체 Bold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F46B59-6517-4A22-80A9-8BC4A6462111}"/>
              </a:ext>
            </a:extLst>
          </p:cNvPr>
          <p:cNvSpPr txBox="1"/>
          <p:nvPr/>
        </p:nvSpPr>
        <p:spPr>
          <a:xfrm>
            <a:off x="8834247" y="248148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200" dirty="0">
                <a:solidFill>
                  <a:schemeClr val="accent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한류 고성장</a:t>
            </a:r>
            <a:r>
              <a:rPr lang="en-US" altLang="ko-KR" spc="-200" dirty="0">
                <a:solidFill>
                  <a:schemeClr val="accent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pc="-200" dirty="0">
                <a:solidFill>
                  <a:schemeClr val="accent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저성장 국가 도출</a:t>
            </a:r>
          </a:p>
        </p:txBody>
      </p:sp>
      <p:sp>
        <p:nvSpPr>
          <p:cNvPr id="21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47133" y="6374342"/>
            <a:ext cx="449087" cy="365125"/>
          </a:xfrm>
        </p:spPr>
        <p:txBody>
          <a:bodyPr/>
          <a:lstStyle/>
          <a:p>
            <a:pPr algn="l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4881" y="5090013"/>
            <a:ext cx="10883377" cy="126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한국국제문화교류진흥원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2021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글로벌 한류지수 현황에 따르면</a:t>
            </a: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한류의 현재 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인기와 대중화정도를 나타내는 한류현황지수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한류에 대한 각 국가의 소비정도를 나타내는 한류심리지수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따라 한류 고성장국과 저성장국을 살펴보았습니다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저성장국가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일본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영국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인기도 평균 이하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소비도 평균 이하인 국가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고성장국가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인도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인도네시아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인기도 평균 이상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소비도 평균 이상인 국가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423204" y="845482"/>
            <a:ext cx="2403524" cy="400110"/>
          </a:xfrm>
          <a:prstGeom prst="rect">
            <a:avLst/>
          </a:prstGeom>
          <a:solidFill>
            <a:srgbClr val="FFE8DD"/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국가별 한류지수 비교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20063" y="164638"/>
            <a:ext cx="4609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FF3F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[2] </a:t>
            </a:r>
            <a:r>
              <a:rPr lang="ko-KR" altLang="en-US" sz="3200" spc="-150" dirty="0">
                <a:solidFill>
                  <a:srgbClr val="70675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분석결과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1" y="2"/>
            <a:ext cx="11372193" cy="101597"/>
          </a:xfrm>
          <a:prstGeom prst="rect">
            <a:avLst/>
          </a:prstGeom>
          <a:solidFill>
            <a:srgbClr val="FF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solidFill>
                <a:schemeClr val="tx2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4" y="740703"/>
            <a:ext cx="11782098" cy="0"/>
          </a:xfrm>
          <a:prstGeom prst="line">
            <a:avLst/>
          </a:prstGeom>
          <a:ln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420064" y="6693363"/>
            <a:ext cx="11436576" cy="0"/>
            <a:chOff x="315048" y="5020022"/>
            <a:chExt cx="8577432" cy="0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CCF0B9C-A35E-4048-8E2B-8D77386E9696}"/>
                </a:ext>
              </a:extLst>
            </p:cNvPr>
            <p:cNvCxnSpPr/>
            <p:nvPr/>
          </p:nvCxnSpPr>
          <p:spPr>
            <a:xfrm>
              <a:off x="315048" y="5020022"/>
              <a:ext cx="2430000" cy="0"/>
            </a:xfrm>
            <a:prstGeom prst="line">
              <a:avLst/>
            </a:prstGeom>
            <a:ln w="19050">
              <a:solidFill>
                <a:srgbClr val="F8B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4880D58-E6A4-4BCC-A050-75EC02522832}"/>
                </a:ext>
              </a:extLst>
            </p:cNvPr>
            <p:cNvCxnSpPr/>
            <p:nvPr/>
          </p:nvCxnSpPr>
          <p:spPr>
            <a:xfrm>
              <a:off x="2699792" y="5020022"/>
              <a:ext cx="6192688" cy="0"/>
            </a:xfrm>
            <a:prstGeom prst="line">
              <a:avLst/>
            </a:prstGeom>
            <a:ln w="19050">
              <a:solidFill>
                <a:srgbClr val="F8B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ED6D992-04CE-4256-BCD6-DDCB997A2F24}"/>
              </a:ext>
            </a:extLst>
          </p:cNvPr>
          <p:cNvCxnSpPr/>
          <p:nvPr/>
        </p:nvCxnSpPr>
        <p:spPr>
          <a:xfrm>
            <a:off x="8133730" y="164637"/>
            <a:ext cx="3240001" cy="0"/>
          </a:xfrm>
          <a:prstGeom prst="line">
            <a:avLst/>
          </a:prstGeom>
          <a:ln w="57150"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D570307B-B66A-4248-AA8F-3F4C6125B023}"/>
              </a:ext>
            </a:extLst>
          </p:cNvPr>
          <p:cNvGrpSpPr/>
          <p:nvPr/>
        </p:nvGrpSpPr>
        <p:grpSpPr>
          <a:xfrm>
            <a:off x="7527091" y="1505222"/>
            <a:ext cx="3742441" cy="1314909"/>
            <a:chOff x="7513163" y="1724777"/>
            <a:chExt cx="3742441" cy="131490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4B4EF81-7BE4-49F9-8677-76904FF60A6E}"/>
                </a:ext>
              </a:extLst>
            </p:cNvPr>
            <p:cNvSpPr/>
            <p:nvPr/>
          </p:nvSpPr>
          <p:spPr>
            <a:xfrm>
              <a:off x="7513163" y="1774986"/>
              <a:ext cx="3742441" cy="1264700"/>
            </a:xfrm>
            <a:prstGeom prst="rect">
              <a:avLst/>
            </a:prstGeom>
            <a:solidFill>
              <a:srgbClr val="FFA7A7">
                <a:alpha val="1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E487CC8-C3AD-4BE4-9F7C-A9BF12FD6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2505" y="1851033"/>
              <a:ext cx="495033" cy="45720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CACFD68-7375-4E8B-A38A-839D780BF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5040" y="1831082"/>
              <a:ext cx="512131" cy="51213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0ADBC83-7CA7-4C4B-A639-D3511EF84A82}"/>
                </a:ext>
              </a:extLst>
            </p:cNvPr>
            <p:cNvSpPr txBox="1"/>
            <p:nvPr/>
          </p:nvSpPr>
          <p:spPr>
            <a:xfrm>
              <a:off x="8183285" y="1724777"/>
              <a:ext cx="863080" cy="663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00" dirty="0">
                  <a:solidFill>
                    <a:srgbClr val="FF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High</a:t>
              </a:r>
              <a:r>
                <a:rPr lang="en-US" altLang="ko-KR" sz="13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13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인기</a:t>
              </a:r>
              <a:endPara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00" dirty="0">
                  <a:solidFill>
                    <a:srgbClr val="FF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High</a:t>
              </a:r>
              <a:r>
                <a:rPr lang="ko-KR" altLang="en-US" sz="13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성장</a:t>
              </a:r>
              <a:endPara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BD214B9-5A8C-4846-9D64-2B10ADDDCBD8}"/>
                </a:ext>
              </a:extLst>
            </p:cNvPr>
            <p:cNvSpPr txBox="1"/>
            <p:nvPr/>
          </p:nvSpPr>
          <p:spPr>
            <a:xfrm>
              <a:off x="9868209" y="1742060"/>
              <a:ext cx="863080" cy="663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00" dirty="0">
                  <a:solidFill>
                    <a:srgbClr val="3ABA6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Mid</a:t>
              </a:r>
              <a:r>
                <a:rPr lang="ko-KR" altLang="en-US" sz="13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인기</a:t>
              </a:r>
              <a:endPara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00" dirty="0">
                  <a:solidFill>
                    <a:srgbClr val="FF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High</a:t>
              </a:r>
              <a:r>
                <a:rPr lang="en-US" altLang="ko-KR" sz="13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13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성장</a:t>
              </a:r>
              <a:endPara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A407889-A489-41F7-BC2C-64D28E793A88}"/>
              </a:ext>
            </a:extLst>
          </p:cNvPr>
          <p:cNvGrpSpPr/>
          <p:nvPr/>
        </p:nvGrpSpPr>
        <p:grpSpPr>
          <a:xfrm>
            <a:off x="7513163" y="3446359"/>
            <a:ext cx="3742441" cy="1278782"/>
            <a:chOff x="7513163" y="3199769"/>
            <a:chExt cx="3742441" cy="127878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EE0E10E-ED7B-4676-AC0F-86BE267A0B01}"/>
                </a:ext>
              </a:extLst>
            </p:cNvPr>
            <p:cNvSpPr/>
            <p:nvPr/>
          </p:nvSpPr>
          <p:spPr>
            <a:xfrm>
              <a:off x="7513163" y="3213851"/>
              <a:ext cx="3742441" cy="12647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6ED5A185-D3AB-4F23-8A38-672798683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545" y="3317119"/>
              <a:ext cx="457201" cy="479375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F407B18-69BE-4DDB-89F9-CDAB50AF5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2273" y="3209305"/>
              <a:ext cx="654293" cy="65429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51DB075-A361-4678-9CA2-CF478F98393E}"/>
                </a:ext>
              </a:extLst>
            </p:cNvPr>
            <p:cNvSpPr txBox="1"/>
            <p:nvPr/>
          </p:nvSpPr>
          <p:spPr>
            <a:xfrm>
              <a:off x="8158635" y="3199769"/>
              <a:ext cx="1120619" cy="663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00" dirty="0">
                  <a:solidFill>
                    <a:srgbClr val="3ABA6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Mid</a:t>
              </a:r>
              <a:r>
                <a:rPr lang="ko-KR" altLang="en-US" sz="1300" dirty="0">
                  <a:solidFill>
                    <a:schemeClr val="accent6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13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인기</a:t>
              </a:r>
              <a:endPara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00" dirty="0">
                  <a:solidFill>
                    <a:schemeClr val="accent5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Low</a:t>
              </a:r>
              <a:r>
                <a:rPr lang="en-US" altLang="ko-KR" sz="13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13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성장</a:t>
              </a:r>
              <a:endPara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5B954C-26F4-473D-85E2-C3CADC95BEBC}"/>
                </a:ext>
              </a:extLst>
            </p:cNvPr>
            <p:cNvSpPr txBox="1"/>
            <p:nvPr/>
          </p:nvSpPr>
          <p:spPr>
            <a:xfrm>
              <a:off x="10097605" y="3226385"/>
              <a:ext cx="863081" cy="663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00" dirty="0">
                  <a:solidFill>
                    <a:schemeClr val="accent5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Low</a:t>
              </a:r>
              <a:r>
                <a:rPr lang="ko-KR" altLang="en-US" sz="13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인기</a:t>
              </a:r>
              <a:endPara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00" dirty="0">
                  <a:solidFill>
                    <a:srgbClr val="3ABA6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Mid </a:t>
              </a:r>
              <a:r>
                <a:rPr lang="ko-KR" altLang="en-US" sz="13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성장</a:t>
              </a:r>
              <a:endPara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624F8918-3315-4F1B-B17C-0E6B525DE08F}"/>
              </a:ext>
            </a:extLst>
          </p:cNvPr>
          <p:cNvSpPr/>
          <p:nvPr/>
        </p:nvSpPr>
        <p:spPr>
          <a:xfrm>
            <a:off x="3757777" y="1451148"/>
            <a:ext cx="348792" cy="320162"/>
          </a:xfrm>
          <a:prstGeom prst="ellipse">
            <a:avLst/>
          </a:prstGeom>
          <a:noFill/>
          <a:ln w="38100">
            <a:solidFill>
              <a:srgbClr val="FF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C62C23B-13E8-44A8-AAD8-C357EA4267EF}"/>
              </a:ext>
            </a:extLst>
          </p:cNvPr>
          <p:cNvSpPr/>
          <p:nvPr/>
        </p:nvSpPr>
        <p:spPr>
          <a:xfrm>
            <a:off x="6242392" y="1316769"/>
            <a:ext cx="556182" cy="490163"/>
          </a:xfrm>
          <a:prstGeom prst="ellipse">
            <a:avLst/>
          </a:prstGeom>
          <a:noFill/>
          <a:ln w="38100">
            <a:solidFill>
              <a:srgbClr val="FF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D0256CF-C926-4474-BA1F-7BA9FCBC704C}"/>
              </a:ext>
            </a:extLst>
          </p:cNvPr>
          <p:cNvSpPr/>
          <p:nvPr/>
        </p:nvSpPr>
        <p:spPr>
          <a:xfrm>
            <a:off x="796220" y="3513654"/>
            <a:ext cx="424207" cy="399512"/>
          </a:xfrm>
          <a:prstGeom prst="ellipse">
            <a:avLst/>
          </a:prstGeom>
          <a:noFill/>
          <a:ln w="38100">
            <a:solidFill>
              <a:srgbClr val="401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3C7EA9C-68D6-4C51-8DB6-AD0854201721}"/>
              </a:ext>
            </a:extLst>
          </p:cNvPr>
          <p:cNvSpPr/>
          <p:nvPr/>
        </p:nvSpPr>
        <p:spPr>
          <a:xfrm>
            <a:off x="2443907" y="4367544"/>
            <a:ext cx="382821" cy="357597"/>
          </a:xfrm>
          <a:prstGeom prst="ellipse">
            <a:avLst/>
          </a:prstGeom>
          <a:noFill/>
          <a:ln w="38100">
            <a:solidFill>
              <a:srgbClr val="401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93AE5572-3CA4-42E0-9AEA-47EAC94112D8}"/>
              </a:ext>
            </a:extLst>
          </p:cNvPr>
          <p:cNvSpPr txBox="1"/>
          <p:nvPr/>
        </p:nvSpPr>
        <p:spPr>
          <a:xfrm>
            <a:off x="7513164" y="1069599"/>
            <a:ext cx="17156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한류 고성장 국가</a:t>
            </a:r>
          </a:p>
        </p:txBody>
      </p:sp>
      <p:sp>
        <p:nvSpPr>
          <p:cNvPr id="42" name="TextBox 1">
            <a:extLst>
              <a:ext uri="{FF2B5EF4-FFF2-40B4-BE49-F238E27FC236}">
                <a16:creationId xmlns:a16="http://schemas.microsoft.com/office/drawing/2014/main" id="{5903C446-3902-4E8E-AB43-17526A784B12}"/>
              </a:ext>
            </a:extLst>
          </p:cNvPr>
          <p:cNvSpPr txBox="1"/>
          <p:nvPr/>
        </p:nvSpPr>
        <p:spPr>
          <a:xfrm>
            <a:off x="7513164" y="2972298"/>
            <a:ext cx="17156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한류 저성장 국가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6820CA-47EA-4D45-9BE2-77CED689F056}"/>
              </a:ext>
            </a:extLst>
          </p:cNvPr>
          <p:cNvSpPr txBox="1"/>
          <p:nvPr/>
        </p:nvSpPr>
        <p:spPr>
          <a:xfrm>
            <a:off x="3441733" y="4449469"/>
            <a:ext cx="389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3.1</a:t>
            </a:r>
            <a:endParaRPr lang="ko-KR" altLang="en-US" sz="11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F1A12D-904F-4F79-B45A-44C69158097E}"/>
              </a:ext>
            </a:extLst>
          </p:cNvPr>
          <p:cNvSpPr txBox="1"/>
          <p:nvPr/>
        </p:nvSpPr>
        <p:spPr>
          <a:xfrm>
            <a:off x="5970494" y="3096104"/>
            <a:ext cx="653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115.98</a:t>
            </a:r>
            <a:endParaRPr lang="ko-KR" altLang="en-US" sz="11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CA941D-449C-4045-9AFE-E15853E50C6B}"/>
              </a:ext>
            </a:extLst>
          </p:cNvPr>
          <p:cNvSpPr txBox="1"/>
          <p:nvPr/>
        </p:nvSpPr>
        <p:spPr>
          <a:xfrm>
            <a:off x="9409018" y="845482"/>
            <a:ext cx="20759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빨간색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한류 대중화 단계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초록색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한류 소수관심 단계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파란색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한류 확산 단계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542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164638"/>
            <a:ext cx="431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dirty="0">
              <a:solidFill>
                <a:srgbClr val="70675C"/>
              </a:solidFill>
              <a:latin typeface="나눔스퀘어_ac ExtraBold" panose="020B0600000101010101" pitchFamily="50" charset="-127"/>
              <a:ea typeface="KoPub돋움체 Bold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F46B59-6517-4A22-80A9-8BC4A6462111}"/>
              </a:ext>
            </a:extLst>
          </p:cNvPr>
          <p:cNvSpPr txBox="1"/>
          <p:nvPr/>
        </p:nvSpPr>
        <p:spPr>
          <a:xfrm>
            <a:off x="8834247" y="24814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200" dirty="0">
                <a:solidFill>
                  <a:schemeClr val="accent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국가별 한류 수용 현황</a:t>
            </a:r>
          </a:p>
        </p:txBody>
      </p:sp>
      <p:sp>
        <p:nvSpPr>
          <p:cNvPr id="21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47133" y="6374342"/>
            <a:ext cx="388846" cy="365125"/>
          </a:xfrm>
        </p:spPr>
        <p:txBody>
          <a:bodyPr/>
          <a:lstStyle/>
          <a:p>
            <a:pPr algn="l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33" name="TextBox 1"/>
          <p:cNvSpPr txBox="1"/>
          <p:nvPr/>
        </p:nvSpPr>
        <p:spPr>
          <a:xfrm>
            <a:off x="692146" y="813858"/>
            <a:ext cx="3408514" cy="400110"/>
          </a:xfrm>
          <a:prstGeom prst="rect">
            <a:avLst/>
          </a:prstGeom>
          <a:solidFill>
            <a:srgbClr val="FFE8DD"/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17,18,19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년도 한류 기사 키워드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20063" y="164638"/>
            <a:ext cx="4609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FF3F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[2] </a:t>
            </a:r>
            <a:r>
              <a:rPr lang="ko-KR" altLang="en-US" sz="3200" spc="-150" dirty="0">
                <a:solidFill>
                  <a:srgbClr val="70675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분석결과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1" y="2"/>
            <a:ext cx="11372193" cy="101597"/>
          </a:xfrm>
          <a:prstGeom prst="rect">
            <a:avLst/>
          </a:prstGeom>
          <a:solidFill>
            <a:srgbClr val="FF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solidFill>
                <a:schemeClr val="tx2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4" y="740703"/>
            <a:ext cx="11782098" cy="0"/>
          </a:xfrm>
          <a:prstGeom prst="line">
            <a:avLst/>
          </a:prstGeom>
          <a:ln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420064" y="6693363"/>
            <a:ext cx="11436576" cy="0"/>
            <a:chOff x="315048" y="5020022"/>
            <a:chExt cx="8577432" cy="0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CCF0B9C-A35E-4048-8E2B-8D77386E9696}"/>
                </a:ext>
              </a:extLst>
            </p:cNvPr>
            <p:cNvCxnSpPr/>
            <p:nvPr/>
          </p:nvCxnSpPr>
          <p:spPr>
            <a:xfrm>
              <a:off x="315048" y="5020022"/>
              <a:ext cx="2430000" cy="0"/>
            </a:xfrm>
            <a:prstGeom prst="line">
              <a:avLst/>
            </a:prstGeom>
            <a:ln w="19050">
              <a:solidFill>
                <a:srgbClr val="F8B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4880D58-E6A4-4BCC-A050-75EC02522832}"/>
                </a:ext>
              </a:extLst>
            </p:cNvPr>
            <p:cNvCxnSpPr/>
            <p:nvPr/>
          </p:nvCxnSpPr>
          <p:spPr>
            <a:xfrm>
              <a:off x="2699792" y="5020022"/>
              <a:ext cx="6192688" cy="0"/>
            </a:xfrm>
            <a:prstGeom prst="line">
              <a:avLst/>
            </a:prstGeom>
            <a:ln w="19050">
              <a:solidFill>
                <a:srgbClr val="F8B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ED6D992-04CE-4256-BCD6-DDCB997A2F24}"/>
              </a:ext>
            </a:extLst>
          </p:cNvPr>
          <p:cNvCxnSpPr/>
          <p:nvPr/>
        </p:nvCxnSpPr>
        <p:spPr>
          <a:xfrm>
            <a:off x="8133730" y="164637"/>
            <a:ext cx="3240001" cy="0"/>
          </a:xfrm>
          <a:prstGeom prst="line">
            <a:avLst/>
          </a:prstGeom>
          <a:ln w="57150"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69" descr="텍스트이(가) 표시된 사진&#10;&#10;자동 생성된 설명">
            <a:extLst>
              <a:ext uri="{FF2B5EF4-FFF2-40B4-BE49-F238E27FC236}">
                <a16:creationId xmlns:a16="http://schemas.microsoft.com/office/drawing/2014/main" id="{1F5A8F79-668B-4E28-8DA0-E3FAB67A1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179" y="4211806"/>
            <a:ext cx="3742133" cy="224528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9C819BBD-0DFE-45E2-A57A-4DD205F18992}"/>
              </a:ext>
            </a:extLst>
          </p:cNvPr>
          <p:cNvSpPr/>
          <p:nvPr/>
        </p:nvSpPr>
        <p:spPr>
          <a:xfrm>
            <a:off x="5492277" y="4188462"/>
            <a:ext cx="284631" cy="1532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791C6B1-ADD5-4754-A1B5-86D4F34AF362}"/>
              </a:ext>
            </a:extLst>
          </p:cNvPr>
          <p:cNvSpPr/>
          <p:nvPr/>
        </p:nvSpPr>
        <p:spPr>
          <a:xfrm>
            <a:off x="5274988" y="5468142"/>
            <a:ext cx="284631" cy="424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F328B8B-0FD5-4522-9E19-8BF9D7BEBBA8}"/>
              </a:ext>
            </a:extLst>
          </p:cNvPr>
          <p:cNvSpPr/>
          <p:nvPr/>
        </p:nvSpPr>
        <p:spPr>
          <a:xfrm>
            <a:off x="5750351" y="6194129"/>
            <a:ext cx="183918" cy="145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10C6D11-C988-4FE4-8B40-6310370F09AC}"/>
              </a:ext>
            </a:extLst>
          </p:cNvPr>
          <p:cNvSpPr txBox="1"/>
          <p:nvPr/>
        </p:nvSpPr>
        <p:spPr>
          <a:xfrm>
            <a:off x="8833380" y="814973"/>
            <a:ext cx="3348450" cy="576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한류 지수 시각화 그래프에서 고성장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저성장 국가중 양 극단에서 눈에 띄는 국가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국가</a:t>
            </a: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고성장국가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인도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인도네시아</a:t>
            </a:r>
            <a:endParaRPr lang="en-US" altLang="ko-KR" sz="13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저성장국가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일본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영국</a:t>
            </a:r>
            <a:endParaRPr lang="en-US" altLang="ko-KR" sz="13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한류 관련 기사에 대한 </a:t>
            </a:r>
            <a:r>
              <a:rPr lang="ko-KR" altLang="en-US" sz="13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워드클라우드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분석을 해본 결과 확연한 차이가 드러났다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17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년도 </a:t>
            </a:r>
            <a:r>
              <a:rPr lang="ko-KR" altLang="en-US" sz="13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고성장 국가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에서는 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‘K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팝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‘, ‘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드라마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 ,’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서울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 다양한 키워드가 등장하는 반면</a:t>
            </a: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저성장 국가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에서는 평창 올림픽에 대한 키워드들이 주를 이루고 있다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년도로 접어들면서는 두 그룹에 확연한 차이가 드러난다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년도 </a:t>
            </a:r>
            <a:r>
              <a:rPr lang="ko-KR" altLang="en-US" sz="13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고성장 국가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에서는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‘BTS’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‘K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팝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이외에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음식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‘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행사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 ‘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전시회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 다양한 분야에 대한 키워드가 언급되었다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accent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저성장 국가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에서는 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분노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‘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성폭행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 ,’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피해자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년도에 한국 연예계에 불미스러운 부분을 다루는 기사가 고성장국에 비해 월등히 많았다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7D21007-3DDA-4D10-827B-AC98C15F8DAE}"/>
              </a:ext>
            </a:extLst>
          </p:cNvPr>
          <p:cNvGrpSpPr/>
          <p:nvPr/>
        </p:nvGrpSpPr>
        <p:grpSpPr>
          <a:xfrm>
            <a:off x="705985" y="3892803"/>
            <a:ext cx="2193362" cy="338554"/>
            <a:chOff x="705985" y="4115827"/>
            <a:chExt cx="2193362" cy="338554"/>
          </a:xfrm>
        </p:grpSpPr>
        <p:sp>
          <p:nvSpPr>
            <p:cNvPr id="95" name="TextBox 1">
              <a:extLst>
                <a:ext uri="{FF2B5EF4-FFF2-40B4-BE49-F238E27FC236}">
                  <a16:creationId xmlns:a16="http://schemas.microsoft.com/office/drawing/2014/main" id="{0C861DAB-E07D-437E-B34B-565C44EE9EBB}"/>
                </a:ext>
              </a:extLst>
            </p:cNvPr>
            <p:cNvSpPr txBox="1"/>
            <p:nvPr/>
          </p:nvSpPr>
          <p:spPr>
            <a:xfrm>
              <a:off x="705985" y="4115827"/>
              <a:ext cx="1578721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한류 저성장 국가</a:t>
              </a:r>
            </a:p>
          </p:txBody>
        </p:sp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5EF549C3-4E40-4029-A275-6F70AC437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4354" y="4156377"/>
              <a:ext cx="244993" cy="244993"/>
            </a:xfrm>
            <a:prstGeom prst="rect">
              <a:avLst/>
            </a:prstGeom>
          </p:spPr>
        </p:pic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5C696266-9665-4711-8CB6-A6FB312AE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3811" y="4140539"/>
              <a:ext cx="270681" cy="270681"/>
            </a:xfrm>
            <a:prstGeom prst="rect">
              <a:avLst/>
            </a:prstGeom>
          </p:spPr>
        </p:pic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7E1E929-FE85-4586-A3EE-68B99998007B}"/>
              </a:ext>
            </a:extLst>
          </p:cNvPr>
          <p:cNvCxnSpPr>
            <a:cxnSpLocks/>
          </p:cNvCxnSpPr>
          <p:nvPr/>
        </p:nvCxnSpPr>
        <p:spPr>
          <a:xfrm>
            <a:off x="8706502" y="749413"/>
            <a:ext cx="0" cy="5943950"/>
          </a:xfrm>
          <a:prstGeom prst="line">
            <a:avLst/>
          </a:prstGeom>
          <a:ln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319AD0B1-1504-4827-9578-73D221647B98}"/>
              </a:ext>
            </a:extLst>
          </p:cNvPr>
          <p:cNvGrpSpPr/>
          <p:nvPr/>
        </p:nvGrpSpPr>
        <p:grpSpPr>
          <a:xfrm>
            <a:off x="609541" y="1244844"/>
            <a:ext cx="7733181" cy="2917621"/>
            <a:chOff x="609541" y="1356354"/>
            <a:chExt cx="7733181" cy="291762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0DCF478-9DF8-4BE5-A0D6-F681EE6BC835}"/>
                </a:ext>
              </a:extLst>
            </p:cNvPr>
            <p:cNvGrpSpPr/>
            <p:nvPr/>
          </p:nvGrpSpPr>
          <p:grpSpPr>
            <a:xfrm>
              <a:off x="717137" y="1356354"/>
              <a:ext cx="2216076" cy="338554"/>
              <a:chOff x="717137" y="1356354"/>
              <a:chExt cx="2216076" cy="338554"/>
            </a:xfrm>
          </p:grpSpPr>
          <p:sp>
            <p:nvSpPr>
              <p:cNvPr id="94" name="TextBox 1">
                <a:extLst>
                  <a:ext uri="{FF2B5EF4-FFF2-40B4-BE49-F238E27FC236}">
                    <a16:creationId xmlns:a16="http://schemas.microsoft.com/office/drawing/2014/main" id="{E35948DE-9719-4934-97F1-3E641346B57A}"/>
                  </a:ext>
                </a:extLst>
              </p:cNvPr>
              <p:cNvSpPr txBox="1"/>
              <p:nvPr/>
            </p:nvSpPr>
            <p:spPr>
              <a:xfrm>
                <a:off x="717137" y="1356354"/>
                <a:ext cx="1578720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한류 고성장 국가</a:t>
                </a:r>
              </a:p>
            </p:txBody>
          </p:sp>
          <p:pic>
            <p:nvPicPr>
              <p:cNvPr id="96" name="그림 95">
                <a:extLst>
                  <a:ext uri="{FF2B5EF4-FFF2-40B4-BE49-F238E27FC236}">
                    <a16:creationId xmlns:a16="http://schemas.microsoft.com/office/drawing/2014/main" id="{44F82A83-898F-4609-AF9E-89C4DF0687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4962" y="1385195"/>
                <a:ext cx="259573" cy="259573"/>
              </a:xfrm>
              <a:prstGeom prst="rect">
                <a:avLst/>
              </a:prstGeom>
            </p:spPr>
          </p:pic>
          <p:pic>
            <p:nvPicPr>
              <p:cNvPr id="97" name="그림 96">
                <a:extLst>
                  <a:ext uri="{FF2B5EF4-FFF2-40B4-BE49-F238E27FC236}">
                    <a16:creationId xmlns:a16="http://schemas.microsoft.com/office/drawing/2014/main" id="{68267987-6C92-4FA6-9F28-22666C8284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73640" y="1380455"/>
                <a:ext cx="259573" cy="259573"/>
              </a:xfrm>
              <a:prstGeom prst="rect">
                <a:avLst/>
              </a:prstGeom>
            </p:spPr>
          </p:pic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8760A53-5C43-4762-87E7-0B76FB69D29A}"/>
                </a:ext>
              </a:extLst>
            </p:cNvPr>
            <p:cNvGrpSpPr/>
            <p:nvPr/>
          </p:nvGrpSpPr>
          <p:grpSpPr>
            <a:xfrm>
              <a:off x="609541" y="1444713"/>
              <a:ext cx="7733181" cy="2829262"/>
              <a:chOff x="609541" y="1444713"/>
              <a:chExt cx="7733181" cy="2829262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0B427584-58B0-4F25-BA03-9891290428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2490" y="2079638"/>
                <a:ext cx="1819090" cy="1819090"/>
              </a:xfrm>
              <a:prstGeom prst="rect">
                <a:avLst/>
              </a:prstGeom>
            </p:spPr>
          </p:pic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8B941951-B25F-4EC5-8635-BFE647D2A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2999" y="1706671"/>
                <a:ext cx="3699723" cy="2219833"/>
              </a:xfrm>
              <a:prstGeom prst="rect">
                <a:avLst/>
              </a:prstGeom>
            </p:spPr>
          </p:pic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AADA6EED-C7EF-4E9C-B531-8471DED33ABD}"/>
                  </a:ext>
                </a:extLst>
              </p:cNvPr>
              <p:cNvGrpSpPr/>
              <p:nvPr/>
            </p:nvGrpSpPr>
            <p:grpSpPr>
              <a:xfrm>
                <a:off x="609541" y="1838470"/>
                <a:ext cx="2606558" cy="2060258"/>
                <a:chOff x="609541" y="1838470"/>
                <a:chExt cx="2606558" cy="2060258"/>
              </a:xfrm>
            </p:grpSpPr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8D1FFB6F-ED73-434C-8551-BA6266F5E7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800" y="2083457"/>
                  <a:ext cx="1815271" cy="1815271"/>
                </a:xfrm>
                <a:prstGeom prst="rect">
                  <a:avLst/>
                </a:prstGeom>
              </p:spPr>
            </p:pic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B8D20FE4-5EE2-4614-9870-5BAD0FC97024}"/>
                    </a:ext>
                  </a:extLst>
                </p:cNvPr>
                <p:cNvSpPr/>
                <p:nvPr/>
              </p:nvSpPr>
              <p:spPr>
                <a:xfrm>
                  <a:off x="609541" y="1838470"/>
                  <a:ext cx="588151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:r>
                    <a:rPr lang="en-US" altLang="ko-KR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2017</a:t>
                  </a:r>
                  <a:endParaRPr lang="ko-KR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E037A8D1-7146-4A00-BC21-C7DA0EE068EF}"/>
                    </a:ext>
                  </a:extLst>
                </p:cNvPr>
                <p:cNvSpPr/>
                <p:nvPr/>
              </p:nvSpPr>
              <p:spPr>
                <a:xfrm>
                  <a:off x="2627948" y="1838470"/>
                  <a:ext cx="588151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:r>
                    <a:rPr lang="en-US" altLang="ko-KR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2018</a:t>
                  </a:r>
                  <a:endParaRPr lang="ko-KR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44240A1F-F25B-41A6-ADAF-95D119B70FF4}"/>
                  </a:ext>
                </a:extLst>
              </p:cNvPr>
              <p:cNvSpPr/>
              <p:nvPr/>
            </p:nvSpPr>
            <p:spPr>
              <a:xfrm>
                <a:off x="4654087" y="1444713"/>
                <a:ext cx="58815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2019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0B8C5A28-528D-46FD-B384-692C2BF93AF6}"/>
                  </a:ext>
                </a:extLst>
              </p:cNvPr>
              <p:cNvSpPr/>
              <p:nvPr/>
            </p:nvSpPr>
            <p:spPr>
              <a:xfrm>
                <a:off x="4654087" y="3996976"/>
                <a:ext cx="58815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2019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1B431E-E0DD-4F9A-B93A-2EE2526DC86E}"/>
              </a:ext>
            </a:extLst>
          </p:cNvPr>
          <p:cNvGrpSpPr/>
          <p:nvPr/>
        </p:nvGrpSpPr>
        <p:grpSpPr>
          <a:xfrm>
            <a:off x="615141" y="4323803"/>
            <a:ext cx="3866439" cy="2124574"/>
            <a:chOff x="615141" y="4323803"/>
            <a:chExt cx="3866439" cy="2124574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2778BF82-29D0-463D-AC08-68AF970EB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489" y="4629286"/>
              <a:ext cx="1819091" cy="1819091"/>
            </a:xfrm>
            <a:prstGeom prst="rect">
              <a:avLst/>
            </a:prstGeom>
          </p:spPr>
        </p:pic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9F9CCE7-3BAA-492D-8D1C-4C6B638C793B}"/>
                </a:ext>
              </a:extLst>
            </p:cNvPr>
            <p:cNvGrpSpPr/>
            <p:nvPr/>
          </p:nvGrpSpPr>
          <p:grpSpPr>
            <a:xfrm>
              <a:off x="615141" y="4323803"/>
              <a:ext cx="2714328" cy="2124573"/>
              <a:chOff x="615141" y="4323803"/>
              <a:chExt cx="2714328" cy="2124573"/>
            </a:xfrm>
          </p:grpSpPr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1FE6F8F8-A189-4899-9020-D71092C18A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800" y="4629286"/>
                <a:ext cx="1819090" cy="1819090"/>
              </a:xfrm>
              <a:prstGeom prst="rect">
                <a:avLst/>
              </a:prstGeom>
            </p:spPr>
          </p:pic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17017ED1-9B18-4B5E-8660-061BEE83B428}"/>
                  </a:ext>
                </a:extLst>
              </p:cNvPr>
              <p:cNvSpPr/>
              <p:nvPr/>
            </p:nvSpPr>
            <p:spPr>
              <a:xfrm>
                <a:off x="615141" y="4323803"/>
                <a:ext cx="58815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2017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1FAB610E-E415-41BC-A492-8B4692059C64}"/>
                  </a:ext>
                </a:extLst>
              </p:cNvPr>
              <p:cNvSpPr/>
              <p:nvPr/>
            </p:nvSpPr>
            <p:spPr>
              <a:xfrm>
                <a:off x="2741318" y="4323803"/>
                <a:ext cx="58815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2018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6974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164638"/>
            <a:ext cx="431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dirty="0">
              <a:solidFill>
                <a:srgbClr val="70675C"/>
              </a:solidFill>
              <a:latin typeface="나눔스퀘어_ac ExtraBold" panose="020B0600000101010101" pitchFamily="50" charset="-127"/>
              <a:ea typeface="KoPub돋움체 Bold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F46B59-6517-4A22-80A9-8BC4A6462111}"/>
              </a:ext>
            </a:extLst>
          </p:cNvPr>
          <p:cNvSpPr txBox="1"/>
          <p:nvPr/>
        </p:nvSpPr>
        <p:spPr>
          <a:xfrm>
            <a:off x="8834247" y="24814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200" dirty="0">
                <a:solidFill>
                  <a:schemeClr val="accent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국가별 한류 수용 현황</a:t>
            </a:r>
          </a:p>
        </p:txBody>
      </p:sp>
      <p:sp>
        <p:nvSpPr>
          <p:cNvPr id="21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47133" y="6374342"/>
            <a:ext cx="358852" cy="365125"/>
          </a:xfrm>
        </p:spPr>
        <p:txBody>
          <a:bodyPr/>
          <a:lstStyle/>
          <a:p>
            <a:pPr algn="l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20063" y="164638"/>
            <a:ext cx="4609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FF3F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[2] </a:t>
            </a:r>
            <a:r>
              <a:rPr lang="ko-KR" altLang="en-US" sz="3200" spc="-150" dirty="0">
                <a:solidFill>
                  <a:srgbClr val="70675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분석결과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1" y="2"/>
            <a:ext cx="11372193" cy="101597"/>
          </a:xfrm>
          <a:prstGeom prst="rect">
            <a:avLst/>
          </a:prstGeom>
          <a:solidFill>
            <a:srgbClr val="FF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solidFill>
                <a:schemeClr val="tx2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4" y="740703"/>
            <a:ext cx="11782098" cy="0"/>
          </a:xfrm>
          <a:prstGeom prst="line">
            <a:avLst/>
          </a:prstGeom>
          <a:ln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420064" y="6693363"/>
            <a:ext cx="11436576" cy="0"/>
            <a:chOff x="315048" y="5020022"/>
            <a:chExt cx="8577432" cy="0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CCF0B9C-A35E-4048-8E2B-8D77386E9696}"/>
                </a:ext>
              </a:extLst>
            </p:cNvPr>
            <p:cNvCxnSpPr/>
            <p:nvPr/>
          </p:nvCxnSpPr>
          <p:spPr>
            <a:xfrm>
              <a:off x="315048" y="5020022"/>
              <a:ext cx="2430000" cy="0"/>
            </a:xfrm>
            <a:prstGeom prst="line">
              <a:avLst/>
            </a:prstGeom>
            <a:ln w="19050">
              <a:solidFill>
                <a:srgbClr val="F8B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4880D58-E6A4-4BCC-A050-75EC02522832}"/>
                </a:ext>
              </a:extLst>
            </p:cNvPr>
            <p:cNvCxnSpPr/>
            <p:nvPr/>
          </p:nvCxnSpPr>
          <p:spPr>
            <a:xfrm>
              <a:off x="2699792" y="5020022"/>
              <a:ext cx="6192688" cy="0"/>
            </a:xfrm>
            <a:prstGeom prst="line">
              <a:avLst/>
            </a:prstGeom>
            <a:ln w="19050">
              <a:solidFill>
                <a:srgbClr val="F8B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ED6D992-04CE-4256-BCD6-DDCB997A2F24}"/>
              </a:ext>
            </a:extLst>
          </p:cNvPr>
          <p:cNvCxnSpPr/>
          <p:nvPr/>
        </p:nvCxnSpPr>
        <p:spPr>
          <a:xfrm>
            <a:off x="8133730" y="164637"/>
            <a:ext cx="3240001" cy="0"/>
          </a:xfrm>
          <a:prstGeom prst="line">
            <a:avLst/>
          </a:prstGeom>
          <a:ln w="57150"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">
            <a:extLst>
              <a:ext uri="{FF2B5EF4-FFF2-40B4-BE49-F238E27FC236}">
                <a16:creationId xmlns:a16="http://schemas.microsoft.com/office/drawing/2014/main" id="{D581536D-A9B7-45F9-BB33-44936F79FA67}"/>
              </a:ext>
            </a:extLst>
          </p:cNvPr>
          <p:cNvSpPr txBox="1"/>
          <p:nvPr/>
        </p:nvSpPr>
        <p:spPr>
          <a:xfrm>
            <a:off x="705986" y="1568226"/>
            <a:ext cx="157872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한류 고성장 국가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EEDFF6F5-8F49-47E4-A517-55CB498056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811" y="1597067"/>
            <a:ext cx="259573" cy="259573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4EEDA40B-7C8A-421B-BA82-C964E173D0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89" y="1592327"/>
            <a:ext cx="259573" cy="259573"/>
          </a:xfrm>
          <a:prstGeom prst="rect">
            <a:avLst/>
          </a:prstGeom>
        </p:spPr>
      </p:pic>
      <p:sp>
        <p:nvSpPr>
          <p:cNvPr id="50" name="TextBox 1">
            <a:extLst>
              <a:ext uri="{FF2B5EF4-FFF2-40B4-BE49-F238E27FC236}">
                <a16:creationId xmlns:a16="http://schemas.microsoft.com/office/drawing/2014/main" id="{ED1A9FD0-7470-4685-8ECB-EF895A081EF0}"/>
              </a:ext>
            </a:extLst>
          </p:cNvPr>
          <p:cNvSpPr txBox="1"/>
          <p:nvPr/>
        </p:nvSpPr>
        <p:spPr>
          <a:xfrm>
            <a:off x="692146" y="925368"/>
            <a:ext cx="3031442" cy="400110"/>
          </a:xfrm>
          <a:prstGeom prst="rect">
            <a:avLst/>
          </a:prstGeom>
          <a:solidFill>
            <a:srgbClr val="FFE8DD"/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20,21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년도 한류 기사 키워드</a:t>
            </a:r>
          </a:p>
        </p:txBody>
      </p:sp>
      <p:sp>
        <p:nvSpPr>
          <p:cNvPr id="51" name="TextBox 1">
            <a:extLst>
              <a:ext uri="{FF2B5EF4-FFF2-40B4-BE49-F238E27FC236}">
                <a16:creationId xmlns:a16="http://schemas.microsoft.com/office/drawing/2014/main" id="{F7DE825C-8EAD-46F8-981F-AFBF39674597}"/>
              </a:ext>
            </a:extLst>
          </p:cNvPr>
          <p:cNvSpPr txBox="1"/>
          <p:nvPr/>
        </p:nvSpPr>
        <p:spPr>
          <a:xfrm>
            <a:off x="705985" y="4115827"/>
            <a:ext cx="157872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한류 저성장 국가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65C41FB1-F6B2-4E96-AB07-F08EDDB251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54" y="4156377"/>
            <a:ext cx="244993" cy="24499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674204D8-6375-4416-95DB-79D76CF79E2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811" y="4140539"/>
            <a:ext cx="270681" cy="270681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5B0EB1D-89DB-4BA3-8AEE-1996DE88C968}"/>
              </a:ext>
            </a:extLst>
          </p:cNvPr>
          <p:cNvSpPr txBox="1"/>
          <p:nvPr/>
        </p:nvSpPr>
        <p:spPr>
          <a:xfrm>
            <a:off x="8327728" y="895655"/>
            <a:ext cx="3864272" cy="576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2020~2021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년도 </a:t>
            </a:r>
            <a:r>
              <a:rPr lang="ko-KR" altLang="en-US" sz="13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고성장 국가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300" dirty="0">
                <a:solidFill>
                  <a:schemeClr val="accent5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저성장 국가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3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워드클라우드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분석 결과</a:t>
            </a: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년도 </a:t>
            </a:r>
            <a:r>
              <a:rPr lang="ko-KR" altLang="en-US" sz="13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고성장 국가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ko-KR" altLang="en-US" sz="1300" dirty="0">
                <a:solidFill>
                  <a:schemeClr val="accent5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저성장 국가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간의 차이는 많이 줄어든 것으로 보여집니다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고성장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300" dirty="0">
                <a:solidFill>
                  <a:schemeClr val="accent5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저성장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그룹 모두 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영화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드라마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키워드의 비중이 증가하였고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코로나로 인해 전세계적으로 </a:t>
            </a:r>
            <a:r>
              <a:rPr lang="ko-KR" altLang="en-US" sz="13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비대면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활동이 증가하고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OTT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사용률이 증가하면서 저성장국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고성장국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할 것 없이 한국의 영상 콘텐츠를 접하는 비율이 높아 진 것으로 보여진다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21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년도 </a:t>
            </a:r>
            <a:r>
              <a:rPr lang="ko-KR" altLang="en-US" sz="13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고성장국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</a:t>
            </a:r>
            <a:r>
              <a:rPr lang="ko-KR" altLang="en-US" sz="1300" dirty="0">
                <a:solidFill>
                  <a:schemeClr val="accent5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저성장국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모두 전세계적으로 인기를 끈 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오징어게임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</a:t>
            </a:r>
            <a:r>
              <a:rPr lang="ko-KR" altLang="en-US" sz="13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넷플릭스</a:t>
            </a:r>
            <a:r>
              <a:rPr lang="ko-KR" altLang="en-US" sz="13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대한 언급이 나타났고</a:t>
            </a: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성장국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BTS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 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멤버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들에 대한 언급과 노래들의 언급이 증가한 것으로 보아 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BTS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대한 관심도가 더 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상승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 것을 확인 할 수 있다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4DD3935-CCE5-40F4-BBA8-8161D65DFE2F}"/>
              </a:ext>
            </a:extLst>
          </p:cNvPr>
          <p:cNvGrpSpPr/>
          <p:nvPr/>
        </p:nvGrpSpPr>
        <p:grpSpPr>
          <a:xfrm>
            <a:off x="609541" y="1905376"/>
            <a:ext cx="3062865" cy="2097108"/>
            <a:chOff x="609541" y="1905376"/>
            <a:chExt cx="3062865" cy="209710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65E6818-C7BA-4202-B365-6C1F9A3C2430}"/>
                </a:ext>
              </a:extLst>
            </p:cNvPr>
            <p:cNvGrpSpPr/>
            <p:nvPr/>
          </p:nvGrpSpPr>
          <p:grpSpPr>
            <a:xfrm>
              <a:off x="692146" y="2214094"/>
              <a:ext cx="2980260" cy="1788390"/>
              <a:chOff x="692146" y="2102584"/>
              <a:chExt cx="2980260" cy="1788390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2DA90E16-DB39-433D-9F30-793AAB6BFB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2146" y="2102818"/>
                <a:ext cx="2980260" cy="1788156"/>
              </a:xfrm>
              <a:prstGeom prst="rect">
                <a:avLst/>
              </a:prstGeom>
            </p:spPr>
          </p:pic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ADFBDDDD-0A8E-4BD0-9800-33C43FC4816E}"/>
                  </a:ext>
                </a:extLst>
              </p:cNvPr>
              <p:cNvSpPr/>
              <p:nvPr/>
            </p:nvSpPr>
            <p:spPr>
              <a:xfrm>
                <a:off x="1756104" y="3622205"/>
                <a:ext cx="654540" cy="255477"/>
              </a:xfrm>
              <a:prstGeom prst="rect">
                <a:avLst/>
              </a:prstGeom>
              <a:noFill/>
              <a:ln w="38100">
                <a:solidFill>
                  <a:srgbClr val="852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5457DAFA-EEA5-499F-8CB9-9C11D2C37212}"/>
                  </a:ext>
                </a:extLst>
              </p:cNvPr>
              <p:cNvSpPr/>
              <p:nvPr/>
            </p:nvSpPr>
            <p:spPr>
              <a:xfrm>
                <a:off x="705984" y="2102584"/>
                <a:ext cx="414603" cy="192381"/>
              </a:xfrm>
              <a:prstGeom prst="rect">
                <a:avLst/>
              </a:prstGeom>
              <a:noFill/>
              <a:ln w="38100">
                <a:solidFill>
                  <a:srgbClr val="852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64C73BC-8E1B-4DD4-ABEA-16D398DB4FBB}"/>
                </a:ext>
              </a:extLst>
            </p:cNvPr>
            <p:cNvSpPr/>
            <p:nvPr/>
          </p:nvSpPr>
          <p:spPr>
            <a:xfrm>
              <a:off x="609541" y="1905376"/>
              <a:ext cx="58815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2020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88AD29A-803B-4DB3-A8DF-841F80C8F0A4}"/>
              </a:ext>
            </a:extLst>
          </p:cNvPr>
          <p:cNvGrpSpPr/>
          <p:nvPr/>
        </p:nvGrpSpPr>
        <p:grpSpPr>
          <a:xfrm>
            <a:off x="3796157" y="1098310"/>
            <a:ext cx="4164926" cy="2792664"/>
            <a:chOff x="3796157" y="1098310"/>
            <a:chExt cx="4164926" cy="2792664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C06AE955-271A-40B0-88CD-A677F3D80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9967" y="1442304"/>
              <a:ext cx="4081116" cy="2448670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E00E827-AA5E-4BAB-BB34-4426C2BB36BB}"/>
                </a:ext>
              </a:extLst>
            </p:cNvPr>
            <p:cNvSpPr/>
            <p:nvPr/>
          </p:nvSpPr>
          <p:spPr>
            <a:xfrm>
              <a:off x="3868624" y="1410530"/>
              <a:ext cx="648699" cy="785916"/>
            </a:xfrm>
            <a:prstGeom prst="rect">
              <a:avLst/>
            </a:prstGeom>
            <a:noFill/>
            <a:ln w="38100">
              <a:solidFill>
                <a:srgbClr val="85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4C64D1B-7AFB-42DC-9ABE-C13D473239AA}"/>
                </a:ext>
              </a:extLst>
            </p:cNvPr>
            <p:cNvSpPr/>
            <p:nvPr/>
          </p:nvSpPr>
          <p:spPr>
            <a:xfrm>
              <a:off x="5000917" y="2549012"/>
              <a:ext cx="985103" cy="288456"/>
            </a:xfrm>
            <a:prstGeom prst="rect">
              <a:avLst/>
            </a:prstGeom>
            <a:noFill/>
            <a:ln w="38100">
              <a:solidFill>
                <a:srgbClr val="85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6B05F5C-898A-4C69-B488-9D035DF92237}"/>
                </a:ext>
              </a:extLst>
            </p:cNvPr>
            <p:cNvSpPr/>
            <p:nvPr/>
          </p:nvSpPr>
          <p:spPr>
            <a:xfrm>
              <a:off x="3879967" y="3026086"/>
              <a:ext cx="384404" cy="646876"/>
            </a:xfrm>
            <a:prstGeom prst="rect">
              <a:avLst/>
            </a:prstGeom>
            <a:noFill/>
            <a:ln w="38100">
              <a:solidFill>
                <a:srgbClr val="85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7BEFB69-5E86-43B8-A092-9DDC91270ED9}"/>
                </a:ext>
              </a:extLst>
            </p:cNvPr>
            <p:cNvSpPr/>
            <p:nvPr/>
          </p:nvSpPr>
          <p:spPr>
            <a:xfrm>
              <a:off x="7119288" y="3622205"/>
              <a:ext cx="810193" cy="258147"/>
            </a:xfrm>
            <a:prstGeom prst="rect">
              <a:avLst/>
            </a:prstGeom>
            <a:noFill/>
            <a:ln w="38100">
              <a:solidFill>
                <a:srgbClr val="85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2C5DC78-50F2-42A9-90AF-0177738399FA}"/>
                </a:ext>
              </a:extLst>
            </p:cNvPr>
            <p:cNvSpPr/>
            <p:nvPr/>
          </p:nvSpPr>
          <p:spPr>
            <a:xfrm>
              <a:off x="5800218" y="3533108"/>
              <a:ext cx="1234840" cy="357866"/>
            </a:xfrm>
            <a:prstGeom prst="rect">
              <a:avLst/>
            </a:prstGeom>
            <a:noFill/>
            <a:ln w="38100">
              <a:solidFill>
                <a:srgbClr val="85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5FA705B-311E-4773-BD2B-B1BAB192B280}"/>
                </a:ext>
              </a:extLst>
            </p:cNvPr>
            <p:cNvSpPr/>
            <p:nvPr/>
          </p:nvSpPr>
          <p:spPr>
            <a:xfrm>
              <a:off x="4264371" y="2232706"/>
              <a:ext cx="1668724" cy="288456"/>
            </a:xfrm>
            <a:prstGeom prst="rect">
              <a:avLst/>
            </a:prstGeom>
            <a:noFill/>
            <a:ln w="38100">
              <a:solidFill>
                <a:srgbClr val="85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07E6040-EE3E-476D-BB09-F90F2D730E73}"/>
                </a:ext>
              </a:extLst>
            </p:cNvPr>
            <p:cNvSpPr/>
            <p:nvPr/>
          </p:nvSpPr>
          <p:spPr>
            <a:xfrm>
              <a:off x="5809993" y="1958356"/>
              <a:ext cx="832854" cy="117416"/>
            </a:xfrm>
            <a:prstGeom prst="rect">
              <a:avLst/>
            </a:prstGeom>
            <a:noFill/>
            <a:ln w="38100">
              <a:solidFill>
                <a:srgbClr val="852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1A0ABA0-19DA-4605-8FDD-533BEAABC821}"/>
                </a:ext>
              </a:extLst>
            </p:cNvPr>
            <p:cNvSpPr/>
            <p:nvPr/>
          </p:nvSpPr>
          <p:spPr>
            <a:xfrm>
              <a:off x="3796157" y="1098310"/>
              <a:ext cx="58815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2021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393AC51-44BF-441A-95C1-5BB25D83DA80}"/>
              </a:ext>
            </a:extLst>
          </p:cNvPr>
          <p:cNvGrpSpPr/>
          <p:nvPr/>
        </p:nvGrpSpPr>
        <p:grpSpPr>
          <a:xfrm>
            <a:off x="619209" y="4454381"/>
            <a:ext cx="3156978" cy="2041303"/>
            <a:chOff x="619209" y="4454381"/>
            <a:chExt cx="3156978" cy="2041303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52CBA860-92CE-4656-A92F-F3041A6B7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146" y="4707528"/>
              <a:ext cx="2980260" cy="1788156"/>
            </a:xfrm>
            <a:prstGeom prst="rect">
              <a:avLst/>
            </a:prstGeom>
          </p:spPr>
        </p:pic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DB118CE-F03F-4436-8C24-CB971FD8A2F0}"/>
                </a:ext>
              </a:extLst>
            </p:cNvPr>
            <p:cNvSpPr/>
            <p:nvPr/>
          </p:nvSpPr>
          <p:spPr>
            <a:xfrm>
              <a:off x="3046257" y="4804821"/>
              <a:ext cx="729930" cy="12494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9615998-D1BE-461B-AFB2-EACD81F6897A}"/>
                </a:ext>
              </a:extLst>
            </p:cNvPr>
            <p:cNvSpPr/>
            <p:nvPr/>
          </p:nvSpPr>
          <p:spPr>
            <a:xfrm>
              <a:off x="2697369" y="6033139"/>
              <a:ext cx="729930" cy="4625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0249D74-F0AD-49AF-8803-B451446830ED}"/>
                </a:ext>
              </a:extLst>
            </p:cNvPr>
            <p:cNvSpPr/>
            <p:nvPr/>
          </p:nvSpPr>
          <p:spPr>
            <a:xfrm>
              <a:off x="2558738" y="5344944"/>
              <a:ext cx="383738" cy="17731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9111635-647B-4C51-B6E5-707586EF455E}"/>
                </a:ext>
              </a:extLst>
            </p:cNvPr>
            <p:cNvSpPr/>
            <p:nvPr/>
          </p:nvSpPr>
          <p:spPr>
            <a:xfrm>
              <a:off x="619209" y="4454381"/>
              <a:ext cx="58815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2020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4A97800-6D32-47E9-8728-542BAFB7AC98}"/>
              </a:ext>
            </a:extLst>
          </p:cNvPr>
          <p:cNvGrpSpPr/>
          <p:nvPr/>
        </p:nvGrpSpPr>
        <p:grpSpPr>
          <a:xfrm>
            <a:off x="3830998" y="3935726"/>
            <a:ext cx="4130085" cy="2701061"/>
            <a:chOff x="3830998" y="3935726"/>
            <a:chExt cx="4130085" cy="270106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1F492CE-FDFD-468F-BDFB-5493F42980A8}"/>
                </a:ext>
              </a:extLst>
            </p:cNvPr>
            <p:cNvGrpSpPr/>
            <p:nvPr/>
          </p:nvGrpSpPr>
          <p:grpSpPr>
            <a:xfrm>
              <a:off x="3868624" y="4148267"/>
              <a:ext cx="4092459" cy="2488520"/>
              <a:chOff x="3868624" y="4047908"/>
              <a:chExt cx="4092459" cy="2488520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53295667-D1E9-4C4D-9BB1-FDAF85AAC4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79967" y="4047908"/>
                <a:ext cx="4081116" cy="2448670"/>
              </a:xfrm>
              <a:prstGeom prst="rect">
                <a:avLst/>
              </a:prstGeom>
            </p:spPr>
          </p:pic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3A8A66A2-8343-4F85-8335-D2FAEB826F68}"/>
                  </a:ext>
                </a:extLst>
              </p:cNvPr>
              <p:cNvSpPr/>
              <p:nvPr/>
            </p:nvSpPr>
            <p:spPr>
              <a:xfrm>
                <a:off x="3868624" y="4118349"/>
                <a:ext cx="1553329" cy="38189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8D837D1-57C6-40FB-ABFA-3E8B4D11E331}"/>
                  </a:ext>
                </a:extLst>
              </p:cNvPr>
              <p:cNvSpPr/>
              <p:nvPr/>
            </p:nvSpPr>
            <p:spPr>
              <a:xfrm>
                <a:off x="7035058" y="5873261"/>
                <a:ext cx="314751" cy="66316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CCCA0427-BD35-4897-B681-EE4D250AC87F}"/>
                  </a:ext>
                </a:extLst>
              </p:cNvPr>
              <p:cNvSpPr/>
              <p:nvPr/>
            </p:nvSpPr>
            <p:spPr>
              <a:xfrm rot="16200000">
                <a:off x="5554654" y="4772524"/>
                <a:ext cx="381891" cy="89802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E9A8BB0-B986-40D4-8830-580BF7505F71}"/>
                </a:ext>
              </a:extLst>
            </p:cNvPr>
            <p:cNvSpPr/>
            <p:nvPr/>
          </p:nvSpPr>
          <p:spPr>
            <a:xfrm>
              <a:off x="3830998" y="3935726"/>
              <a:ext cx="58815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2021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5021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164638"/>
            <a:ext cx="431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dirty="0">
              <a:solidFill>
                <a:srgbClr val="70675C"/>
              </a:solidFill>
              <a:latin typeface="나눔스퀘어_ac ExtraBold" panose="020B0600000101010101" pitchFamily="50" charset="-127"/>
              <a:ea typeface="KoPub돋움체 Bold" panose="02020603020101020101" pitchFamily="18" charset="-127"/>
            </a:endParaRPr>
          </a:p>
        </p:txBody>
      </p:sp>
      <p:sp>
        <p:nvSpPr>
          <p:cNvPr id="21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47133" y="6374342"/>
            <a:ext cx="387973" cy="365125"/>
          </a:xfrm>
        </p:spPr>
        <p:txBody>
          <a:bodyPr/>
          <a:lstStyle/>
          <a:p>
            <a:pPr algn="l"/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20062" y="164638"/>
            <a:ext cx="6090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FF3F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[3] </a:t>
            </a:r>
            <a:r>
              <a:rPr lang="ko-KR" altLang="en-US" sz="3200" spc="-150" dirty="0">
                <a:solidFill>
                  <a:srgbClr val="70675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분석결과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1" y="2"/>
            <a:ext cx="11372193" cy="101597"/>
          </a:xfrm>
          <a:prstGeom prst="rect">
            <a:avLst/>
          </a:prstGeom>
          <a:solidFill>
            <a:srgbClr val="FF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solidFill>
                <a:schemeClr val="tx2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4" y="740703"/>
            <a:ext cx="11782098" cy="0"/>
          </a:xfrm>
          <a:prstGeom prst="line">
            <a:avLst/>
          </a:prstGeom>
          <a:ln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420064" y="6693363"/>
            <a:ext cx="11436576" cy="0"/>
            <a:chOff x="315048" y="5020022"/>
            <a:chExt cx="8577432" cy="0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CCF0B9C-A35E-4048-8E2B-8D77386E9696}"/>
                </a:ext>
              </a:extLst>
            </p:cNvPr>
            <p:cNvCxnSpPr/>
            <p:nvPr/>
          </p:nvCxnSpPr>
          <p:spPr>
            <a:xfrm>
              <a:off x="315048" y="5020022"/>
              <a:ext cx="2430000" cy="0"/>
            </a:xfrm>
            <a:prstGeom prst="line">
              <a:avLst/>
            </a:prstGeom>
            <a:ln w="19050">
              <a:solidFill>
                <a:srgbClr val="F8B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4880D58-E6A4-4BCC-A050-75EC02522832}"/>
                </a:ext>
              </a:extLst>
            </p:cNvPr>
            <p:cNvCxnSpPr/>
            <p:nvPr/>
          </p:nvCxnSpPr>
          <p:spPr>
            <a:xfrm>
              <a:off x="2699792" y="5020022"/>
              <a:ext cx="6192688" cy="0"/>
            </a:xfrm>
            <a:prstGeom prst="line">
              <a:avLst/>
            </a:prstGeom>
            <a:ln w="19050">
              <a:solidFill>
                <a:srgbClr val="F8B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ED6D992-04CE-4256-BCD6-DDCB997A2F24}"/>
              </a:ext>
            </a:extLst>
          </p:cNvPr>
          <p:cNvCxnSpPr/>
          <p:nvPr/>
        </p:nvCxnSpPr>
        <p:spPr>
          <a:xfrm>
            <a:off x="8133730" y="164637"/>
            <a:ext cx="3240001" cy="0"/>
          </a:xfrm>
          <a:prstGeom prst="line">
            <a:avLst/>
          </a:prstGeom>
          <a:ln w="57150"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"/>
          <p:cNvSpPr txBox="1"/>
          <p:nvPr/>
        </p:nvSpPr>
        <p:spPr>
          <a:xfrm>
            <a:off x="409902" y="1021050"/>
            <a:ext cx="4337167" cy="461665"/>
          </a:xfrm>
          <a:prstGeom prst="rect">
            <a:avLst/>
          </a:prstGeom>
          <a:solidFill>
            <a:srgbClr val="FFE8DD"/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21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년도 한류 문화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분야별 기사 비율</a:t>
            </a:r>
          </a:p>
        </p:txBody>
      </p:sp>
      <p:graphicFrame>
        <p:nvGraphicFramePr>
          <p:cNvPr id="4" name="차트 3"/>
          <p:cNvGraphicFramePr/>
          <p:nvPr/>
        </p:nvGraphicFramePr>
        <p:xfrm>
          <a:off x="479373" y="2422689"/>
          <a:ext cx="3606399" cy="3864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차트 31"/>
          <p:cNvGraphicFramePr/>
          <p:nvPr/>
        </p:nvGraphicFramePr>
        <p:xfrm>
          <a:off x="3901993" y="2422689"/>
          <a:ext cx="3606399" cy="3864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6A914E6-E50F-4D39-A753-2FE8E31FCB5F}"/>
              </a:ext>
            </a:extLst>
          </p:cNvPr>
          <p:cNvSpPr txBox="1"/>
          <p:nvPr/>
        </p:nvSpPr>
        <p:spPr>
          <a:xfrm>
            <a:off x="8932258" y="24814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200" dirty="0">
                <a:solidFill>
                  <a:schemeClr val="accent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한류 분야별 관심도</a:t>
            </a:r>
          </a:p>
        </p:txBody>
      </p:sp>
      <p:sp>
        <p:nvSpPr>
          <p:cNvPr id="31" name="TextBox 1">
            <a:extLst>
              <a:ext uri="{FF2B5EF4-FFF2-40B4-BE49-F238E27FC236}">
                <a16:creationId xmlns:a16="http://schemas.microsoft.com/office/drawing/2014/main" id="{30FC1A84-0300-418B-8269-E1012D139361}"/>
              </a:ext>
            </a:extLst>
          </p:cNvPr>
          <p:cNvSpPr txBox="1"/>
          <p:nvPr/>
        </p:nvSpPr>
        <p:spPr>
          <a:xfrm>
            <a:off x="516466" y="1773277"/>
            <a:ext cx="17156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한류 고성장 국가</a:t>
            </a:r>
          </a:p>
        </p:txBody>
      </p:sp>
      <p:sp>
        <p:nvSpPr>
          <p:cNvPr id="33" name="TextBox 1">
            <a:extLst>
              <a:ext uri="{FF2B5EF4-FFF2-40B4-BE49-F238E27FC236}">
                <a16:creationId xmlns:a16="http://schemas.microsoft.com/office/drawing/2014/main" id="{2DDA75BB-CE58-4301-8BE4-0FF2DB410CA5}"/>
              </a:ext>
            </a:extLst>
          </p:cNvPr>
          <p:cNvSpPr txBox="1"/>
          <p:nvPr/>
        </p:nvSpPr>
        <p:spPr>
          <a:xfrm>
            <a:off x="3944186" y="1773277"/>
            <a:ext cx="17156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한류 저성장 국가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258FC31-3AB5-4B32-AA23-2E8020EE20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95" y="1836886"/>
            <a:ext cx="259573" cy="25957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41534317-480C-4AB3-873C-39937FC431A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977" y="1832272"/>
            <a:ext cx="259573" cy="25957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85B73780-C631-4F84-846C-9B7D8C5EE1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628" y="1847169"/>
            <a:ext cx="244993" cy="244993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D164F5D-282C-4528-ABCE-9A3F70822F5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085" y="1831331"/>
            <a:ext cx="270681" cy="27068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7F172ED-3CD5-485C-9E01-ADC30D7950CA}"/>
              </a:ext>
            </a:extLst>
          </p:cNvPr>
          <p:cNvSpPr txBox="1"/>
          <p:nvPr/>
        </p:nvSpPr>
        <p:spPr>
          <a:xfrm>
            <a:off x="7647614" y="1796322"/>
            <a:ext cx="3936070" cy="315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해외의 한류 외신기사를 주제별로 </a:t>
            </a:r>
            <a:r>
              <a:rPr lang="ko-KR" altLang="en-US" sz="13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그룹핑한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결과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한류 고성장 국가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인도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인도네시아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한류 저성장 국가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일본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영국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모두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년도에 비해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21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년도에 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영화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드라마 분야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3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기사량이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급증하였습니다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이는 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기생충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미나리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세계적인 영화제에서 수상을 하며 주목을 받고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이어서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오징어게임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전세계적으로 크게 히트를 치면서 한류 성장도가 낮았던 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일본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‘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영국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등의 국가에서도 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신한류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알릴 수 있는 기회로 작용한 것으로 보입니다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en-US" altLang="ko-KR" sz="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또한 한류 고성장 국가 그룹에서는 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K-pop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분야에서 가장 높은 </a:t>
            </a:r>
            <a:r>
              <a:rPr lang="ko-KR" altLang="en-US" sz="13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증가폭을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보였습니다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56CA5B9-9627-4C02-8087-70B0CF28C70C}"/>
              </a:ext>
            </a:extLst>
          </p:cNvPr>
          <p:cNvCxnSpPr>
            <a:cxnSpLocks/>
          </p:cNvCxnSpPr>
          <p:nvPr/>
        </p:nvCxnSpPr>
        <p:spPr>
          <a:xfrm>
            <a:off x="7444932" y="1071010"/>
            <a:ext cx="0" cy="5303332"/>
          </a:xfrm>
          <a:prstGeom prst="line">
            <a:avLst/>
          </a:prstGeom>
          <a:ln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696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164638"/>
            <a:ext cx="431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dirty="0">
              <a:solidFill>
                <a:srgbClr val="70675C"/>
              </a:solidFill>
              <a:latin typeface="나눔스퀘어_ac ExtraBold" panose="020B0600000101010101" pitchFamily="50" charset="-127"/>
              <a:ea typeface="KoPub돋움체 Bold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F46B59-6517-4A22-80A9-8BC4A6462111}"/>
              </a:ext>
            </a:extLst>
          </p:cNvPr>
          <p:cNvSpPr txBox="1"/>
          <p:nvPr/>
        </p:nvSpPr>
        <p:spPr>
          <a:xfrm>
            <a:off x="8844667" y="248148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200" dirty="0">
                <a:solidFill>
                  <a:schemeClr val="accent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KPOP </a:t>
            </a:r>
            <a:r>
              <a:rPr lang="ko-KR" altLang="en-US" spc="-200" dirty="0">
                <a:solidFill>
                  <a:schemeClr val="accent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연관 키워드</a:t>
            </a:r>
          </a:p>
        </p:txBody>
      </p:sp>
      <p:sp>
        <p:nvSpPr>
          <p:cNvPr id="21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47133" y="6374342"/>
            <a:ext cx="421251" cy="365125"/>
          </a:xfrm>
        </p:spPr>
        <p:txBody>
          <a:bodyPr/>
          <a:lstStyle/>
          <a:p>
            <a:pPr algn="l"/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1" y="2"/>
            <a:ext cx="11372193" cy="101597"/>
          </a:xfrm>
          <a:prstGeom prst="rect">
            <a:avLst/>
          </a:prstGeom>
          <a:solidFill>
            <a:srgbClr val="FF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solidFill>
                <a:schemeClr val="tx2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4" y="740703"/>
            <a:ext cx="11782098" cy="0"/>
          </a:xfrm>
          <a:prstGeom prst="line">
            <a:avLst/>
          </a:prstGeom>
          <a:ln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420064" y="6693363"/>
            <a:ext cx="11436576" cy="0"/>
            <a:chOff x="315048" y="5020022"/>
            <a:chExt cx="8577432" cy="0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CCF0B9C-A35E-4048-8E2B-8D77386E9696}"/>
                </a:ext>
              </a:extLst>
            </p:cNvPr>
            <p:cNvCxnSpPr/>
            <p:nvPr/>
          </p:nvCxnSpPr>
          <p:spPr>
            <a:xfrm>
              <a:off x="315048" y="5020022"/>
              <a:ext cx="2430000" cy="0"/>
            </a:xfrm>
            <a:prstGeom prst="line">
              <a:avLst/>
            </a:prstGeom>
            <a:ln w="19050">
              <a:solidFill>
                <a:srgbClr val="F8B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4880D58-E6A4-4BCC-A050-75EC02522832}"/>
                </a:ext>
              </a:extLst>
            </p:cNvPr>
            <p:cNvCxnSpPr/>
            <p:nvPr/>
          </p:nvCxnSpPr>
          <p:spPr>
            <a:xfrm>
              <a:off x="2699792" y="5020022"/>
              <a:ext cx="6192688" cy="0"/>
            </a:xfrm>
            <a:prstGeom prst="line">
              <a:avLst/>
            </a:prstGeom>
            <a:ln w="19050">
              <a:solidFill>
                <a:srgbClr val="F8B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ED6D992-04CE-4256-BCD6-DDCB997A2F24}"/>
              </a:ext>
            </a:extLst>
          </p:cNvPr>
          <p:cNvCxnSpPr/>
          <p:nvPr/>
        </p:nvCxnSpPr>
        <p:spPr>
          <a:xfrm>
            <a:off x="8133730" y="164637"/>
            <a:ext cx="3240001" cy="0"/>
          </a:xfrm>
          <a:prstGeom prst="line">
            <a:avLst/>
          </a:prstGeom>
          <a:ln w="57150"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0263" y="4712659"/>
            <a:ext cx="4915876" cy="156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KPOP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콘텐츠별 기사 비율을 분석한 결과입니다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고성장 국가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저성장 국가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두 그룹 모두 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BTS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블랙핑크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대해 인기가 편중되어 있는 것으로 보이지만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BTS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블랙핑크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제외한 기타그룹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(TXT,NCT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대한 관심도는 고성장국이 더 높은 비중을 차지하고 있습니다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824266" y="978438"/>
            <a:ext cx="3478792" cy="400110"/>
          </a:xfrm>
          <a:prstGeom prst="rect">
            <a:avLst/>
          </a:prstGeom>
          <a:solidFill>
            <a:srgbClr val="FFE8DD"/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21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년도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KPOP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관련 기사 비율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6495860" y="978438"/>
            <a:ext cx="2146336" cy="400110"/>
          </a:xfrm>
          <a:prstGeom prst="rect">
            <a:avLst/>
          </a:prstGeom>
          <a:solidFill>
            <a:srgbClr val="FFE8DD"/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KPOP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연관 키워드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95861" y="1566148"/>
            <a:ext cx="152157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한류 고성장 국가</a:t>
            </a:r>
            <a:endParaRPr lang="ko-KR" altLang="en-US" sz="1600" dirty="0"/>
          </a:p>
        </p:txBody>
      </p:sp>
      <p:sp>
        <p:nvSpPr>
          <p:cNvPr id="29" name="직사각형 28"/>
          <p:cNvSpPr/>
          <p:nvPr/>
        </p:nvSpPr>
        <p:spPr>
          <a:xfrm>
            <a:off x="6495861" y="4298610"/>
            <a:ext cx="152157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한류 저성장 국가</a:t>
            </a:r>
            <a:endParaRPr lang="ko-KR" altLang="en-US" sz="1600" dirty="0"/>
          </a:p>
        </p:txBody>
      </p:sp>
      <p:sp>
        <p:nvSpPr>
          <p:cNvPr id="45" name="직사각형 44"/>
          <p:cNvSpPr/>
          <p:nvPr/>
        </p:nvSpPr>
        <p:spPr>
          <a:xfrm>
            <a:off x="895976" y="1639722"/>
            <a:ext cx="153118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한류 고성장 국가</a:t>
            </a:r>
            <a:endParaRPr lang="ko-KR" altLang="en-US" sz="1600" dirty="0"/>
          </a:p>
        </p:txBody>
      </p:sp>
      <p:sp>
        <p:nvSpPr>
          <p:cNvPr id="46" name="직사각형 45"/>
          <p:cNvSpPr/>
          <p:nvPr/>
        </p:nvSpPr>
        <p:spPr>
          <a:xfrm>
            <a:off x="3929672" y="1644215"/>
            <a:ext cx="153118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한류 저성장 국가</a:t>
            </a:r>
            <a:endParaRPr lang="ko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7D0C1B-0E6D-4693-B467-2BD95A2AEED8}"/>
              </a:ext>
            </a:extLst>
          </p:cNvPr>
          <p:cNvSpPr txBox="1"/>
          <p:nvPr/>
        </p:nvSpPr>
        <p:spPr>
          <a:xfrm flipH="1">
            <a:off x="420062" y="164638"/>
            <a:ext cx="6090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FF3F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[3] </a:t>
            </a:r>
            <a:r>
              <a:rPr lang="ko-KR" altLang="en-US" sz="3200" spc="-150" dirty="0">
                <a:solidFill>
                  <a:srgbClr val="70675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분석결과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0676F8A-63AE-4667-AACC-0FAA5B61DE63}"/>
              </a:ext>
            </a:extLst>
          </p:cNvPr>
          <p:cNvCxnSpPr>
            <a:cxnSpLocks/>
          </p:cNvCxnSpPr>
          <p:nvPr/>
        </p:nvCxnSpPr>
        <p:spPr>
          <a:xfrm>
            <a:off x="6002631" y="1071010"/>
            <a:ext cx="0" cy="5303332"/>
          </a:xfrm>
          <a:prstGeom prst="line">
            <a:avLst/>
          </a:prstGeom>
          <a:ln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D48241C2-BB70-465B-8A08-4083A17A6DD1}"/>
              </a:ext>
            </a:extLst>
          </p:cNvPr>
          <p:cNvGrpSpPr/>
          <p:nvPr/>
        </p:nvGrpSpPr>
        <p:grpSpPr>
          <a:xfrm>
            <a:off x="2723985" y="2435320"/>
            <a:ext cx="1292201" cy="917997"/>
            <a:chOff x="2723985" y="2435320"/>
            <a:chExt cx="1292201" cy="91799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543C4FA-3555-41B9-9BB2-626F8995AA44}"/>
                </a:ext>
              </a:extLst>
            </p:cNvPr>
            <p:cNvSpPr/>
            <p:nvPr/>
          </p:nvSpPr>
          <p:spPr>
            <a:xfrm>
              <a:off x="2723985" y="2503372"/>
              <a:ext cx="123392" cy="125506"/>
            </a:xfrm>
            <a:prstGeom prst="rect">
              <a:avLst/>
            </a:prstGeom>
            <a:solidFill>
              <a:srgbClr val="FFC2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7262F7B-318D-4B4D-8F7F-601A70F6400F}"/>
                </a:ext>
              </a:extLst>
            </p:cNvPr>
            <p:cNvSpPr txBox="1"/>
            <p:nvPr/>
          </p:nvSpPr>
          <p:spPr>
            <a:xfrm>
              <a:off x="2903396" y="2435320"/>
              <a:ext cx="6592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BTS</a:t>
              </a:r>
              <a:endParaRPr lang="ko-KR" altLang="en-US" sz="11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F4B3AEC-7C63-4D02-B79D-084F4192C881}"/>
                </a:ext>
              </a:extLst>
            </p:cNvPr>
            <p:cNvSpPr/>
            <p:nvPr/>
          </p:nvSpPr>
          <p:spPr>
            <a:xfrm>
              <a:off x="2723985" y="2851310"/>
              <a:ext cx="123392" cy="12550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E18E999-5F54-403D-8E85-6D9B47B418C7}"/>
                </a:ext>
              </a:extLst>
            </p:cNvPr>
            <p:cNvSpPr txBox="1"/>
            <p:nvPr/>
          </p:nvSpPr>
          <p:spPr>
            <a:xfrm>
              <a:off x="2903396" y="2778962"/>
              <a:ext cx="7566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블랙핑크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08E08ED-0234-49AD-8430-8F8AEE9111C6}"/>
                </a:ext>
              </a:extLst>
            </p:cNvPr>
            <p:cNvSpPr/>
            <p:nvPr/>
          </p:nvSpPr>
          <p:spPr>
            <a:xfrm>
              <a:off x="2723985" y="3139508"/>
              <a:ext cx="123392" cy="125506"/>
            </a:xfrm>
            <a:prstGeom prst="rect">
              <a:avLst/>
            </a:prstGeom>
            <a:solidFill>
              <a:srgbClr val="FF7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BF3CFAE-9B84-45A2-8F09-F3BEA2A6425A}"/>
                </a:ext>
              </a:extLst>
            </p:cNvPr>
            <p:cNvSpPr txBox="1"/>
            <p:nvPr/>
          </p:nvSpPr>
          <p:spPr>
            <a:xfrm>
              <a:off x="2903395" y="3091707"/>
              <a:ext cx="11127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기타 그룹 키워드</a:t>
              </a:r>
              <a:endParaRPr lang="ko-KR" altLang="en-US" sz="11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A5D86D85-8C76-4959-9B71-11326B5003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8660914"/>
              </p:ext>
            </p:extLst>
          </p:nvPr>
        </p:nvGraphicFramePr>
        <p:xfrm>
          <a:off x="628365" y="1549244"/>
          <a:ext cx="2154561" cy="3337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2" name="차트 41">
            <a:extLst>
              <a:ext uri="{FF2B5EF4-FFF2-40B4-BE49-F238E27FC236}">
                <a16:creationId xmlns:a16="http://schemas.microsoft.com/office/drawing/2014/main" id="{3809CAFF-CBC1-4072-8048-CEEC290B1B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504246"/>
              </p:ext>
            </p:extLst>
          </p:nvPr>
        </p:nvGraphicFramePr>
        <p:xfrm>
          <a:off x="3656697" y="1978276"/>
          <a:ext cx="2154561" cy="2908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1666ECDC-2084-4E22-B21A-CD8CCD5F68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1" t="13701" r="25662" b="20178"/>
          <a:stretch/>
        </p:blipFill>
        <p:spPr bwMode="auto">
          <a:xfrm>
            <a:off x="6495857" y="4648971"/>
            <a:ext cx="4234893" cy="192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BD11C3C-82BD-4B4C-8C48-9F2E75FECB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" r="6760"/>
          <a:stretch/>
        </p:blipFill>
        <p:spPr bwMode="auto">
          <a:xfrm>
            <a:off x="6511045" y="1932134"/>
            <a:ext cx="4219705" cy="214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902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차트 42"/>
          <p:cNvGraphicFramePr/>
          <p:nvPr/>
        </p:nvGraphicFramePr>
        <p:xfrm>
          <a:off x="1065205" y="1596592"/>
          <a:ext cx="5189718" cy="3444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4" name="차트 43"/>
          <p:cNvGraphicFramePr/>
          <p:nvPr/>
        </p:nvGraphicFramePr>
        <p:xfrm>
          <a:off x="768385" y="1596234"/>
          <a:ext cx="1786371" cy="3444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164638"/>
            <a:ext cx="431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dirty="0">
              <a:solidFill>
                <a:srgbClr val="70675C"/>
              </a:solidFill>
              <a:latin typeface="나눔스퀘어_ac ExtraBold" panose="020B0600000101010101" pitchFamily="50" charset="-127"/>
              <a:ea typeface="KoPub돋움체 Bold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F46B59-6517-4A22-80A9-8BC4A6462111}"/>
              </a:ext>
            </a:extLst>
          </p:cNvPr>
          <p:cNvSpPr txBox="1"/>
          <p:nvPr/>
        </p:nvSpPr>
        <p:spPr>
          <a:xfrm>
            <a:off x="8844667" y="24814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200" dirty="0">
                <a:solidFill>
                  <a:schemeClr val="accent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영화</a:t>
            </a:r>
            <a:r>
              <a:rPr lang="en-US" altLang="ko-KR" spc="-200" dirty="0">
                <a:solidFill>
                  <a:schemeClr val="accent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pc="-200" dirty="0">
                <a:solidFill>
                  <a:schemeClr val="accent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드라마 연관 키워드</a:t>
            </a:r>
          </a:p>
        </p:txBody>
      </p:sp>
      <p:sp>
        <p:nvSpPr>
          <p:cNvPr id="21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47133" y="6374342"/>
            <a:ext cx="421251" cy="365125"/>
          </a:xfrm>
        </p:spPr>
        <p:txBody>
          <a:bodyPr/>
          <a:lstStyle/>
          <a:p>
            <a:pPr algn="l"/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1" y="2"/>
            <a:ext cx="11372193" cy="101597"/>
          </a:xfrm>
          <a:prstGeom prst="rect">
            <a:avLst/>
          </a:prstGeom>
          <a:solidFill>
            <a:srgbClr val="FF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solidFill>
                <a:schemeClr val="tx2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4" y="740703"/>
            <a:ext cx="11782098" cy="0"/>
          </a:xfrm>
          <a:prstGeom prst="line">
            <a:avLst/>
          </a:prstGeom>
          <a:ln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420064" y="6693363"/>
            <a:ext cx="11436576" cy="0"/>
            <a:chOff x="315048" y="5020022"/>
            <a:chExt cx="8577432" cy="0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CCF0B9C-A35E-4048-8E2B-8D77386E9696}"/>
                </a:ext>
              </a:extLst>
            </p:cNvPr>
            <p:cNvCxnSpPr/>
            <p:nvPr/>
          </p:nvCxnSpPr>
          <p:spPr>
            <a:xfrm>
              <a:off x="315048" y="5020022"/>
              <a:ext cx="2430000" cy="0"/>
            </a:xfrm>
            <a:prstGeom prst="line">
              <a:avLst/>
            </a:prstGeom>
            <a:ln w="19050">
              <a:solidFill>
                <a:srgbClr val="F8B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4880D58-E6A4-4BCC-A050-75EC02522832}"/>
                </a:ext>
              </a:extLst>
            </p:cNvPr>
            <p:cNvCxnSpPr/>
            <p:nvPr/>
          </p:nvCxnSpPr>
          <p:spPr>
            <a:xfrm>
              <a:off x="2699792" y="5020022"/>
              <a:ext cx="6192688" cy="0"/>
            </a:xfrm>
            <a:prstGeom prst="line">
              <a:avLst/>
            </a:prstGeom>
            <a:ln w="19050">
              <a:solidFill>
                <a:srgbClr val="F8B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ED6D992-04CE-4256-BCD6-DDCB997A2F24}"/>
              </a:ext>
            </a:extLst>
          </p:cNvPr>
          <p:cNvCxnSpPr/>
          <p:nvPr/>
        </p:nvCxnSpPr>
        <p:spPr>
          <a:xfrm>
            <a:off x="8133730" y="164637"/>
            <a:ext cx="3240001" cy="0"/>
          </a:xfrm>
          <a:prstGeom prst="line">
            <a:avLst/>
          </a:prstGeom>
          <a:ln w="57150"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0263" y="4712659"/>
            <a:ext cx="4915876" cy="156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 한국 영화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드라마 콘텐츠별 기사 비율을 분석한 결과입니다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고성장 국가와 비교해서 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저성장 국가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에서는 전세계적으로 흥행했던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오징어게임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‘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미나리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같은 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상위 한류 콘텐츠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인기가 </a:t>
            </a:r>
            <a:r>
              <a:rPr lang="ko-KR" altLang="en-US" sz="1300" b="1" dirty="0">
                <a:solidFill>
                  <a:srgbClr val="FF292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편중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되어 있는 것으로 보이는 반면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고성장 국가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상위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콘텐츠 외 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기타 한국 영화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드라마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기사들이 높은 비중을 차지하고 있습니다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824266" y="978438"/>
            <a:ext cx="4722096" cy="400110"/>
          </a:xfrm>
          <a:prstGeom prst="rect">
            <a:avLst/>
          </a:prstGeom>
          <a:solidFill>
            <a:srgbClr val="FFE8DD"/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21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년도 한국 영화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드라마 주 콘텐츠 기사 비율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6495859" y="978438"/>
            <a:ext cx="3821005" cy="400110"/>
          </a:xfrm>
          <a:prstGeom prst="rect">
            <a:avLst/>
          </a:prstGeom>
          <a:solidFill>
            <a:srgbClr val="FFE8DD"/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영화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드라마 연관 키워드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상위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제외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95861" y="1566148"/>
            <a:ext cx="152157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한류 고성장 국가</a:t>
            </a:r>
            <a:endParaRPr lang="ko-KR" altLang="en-US" sz="1600" dirty="0"/>
          </a:p>
        </p:txBody>
      </p:sp>
      <p:sp>
        <p:nvSpPr>
          <p:cNvPr id="29" name="직사각형 28"/>
          <p:cNvSpPr/>
          <p:nvPr/>
        </p:nvSpPr>
        <p:spPr>
          <a:xfrm>
            <a:off x="6495861" y="4576516"/>
            <a:ext cx="152157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한류 저성장 국가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859" y="1995381"/>
            <a:ext cx="4876335" cy="243816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862" y="5006418"/>
            <a:ext cx="2994433" cy="1497217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895976" y="1639722"/>
            <a:ext cx="153118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한류 고성장 국가</a:t>
            </a:r>
            <a:endParaRPr lang="ko-KR" altLang="en-US" sz="1600" dirty="0"/>
          </a:p>
        </p:txBody>
      </p:sp>
      <p:sp>
        <p:nvSpPr>
          <p:cNvPr id="46" name="직사각형 45"/>
          <p:cNvSpPr/>
          <p:nvPr/>
        </p:nvSpPr>
        <p:spPr>
          <a:xfrm>
            <a:off x="3929672" y="1644215"/>
            <a:ext cx="153118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한류 저성장 국가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9BC76C-B17D-44D9-AB40-111A11BE2B1C}"/>
              </a:ext>
            </a:extLst>
          </p:cNvPr>
          <p:cNvSpPr txBox="1"/>
          <p:nvPr/>
        </p:nvSpPr>
        <p:spPr>
          <a:xfrm>
            <a:off x="8473700" y="1327643"/>
            <a:ext cx="2819593" cy="28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ko-KR" altLang="en-US" sz="9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상위 </a:t>
            </a:r>
            <a:r>
              <a:rPr lang="en-US" altLang="ko-KR" sz="9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9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키워드</a:t>
            </a:r>
            <a:r>
              <a:rPr lang="en-US" altLang="ko-KR" sz="9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‘</a:t>
            </a:r>
            <a:r>
              <a:rPr lang="ko-KR" altLang="en-US" sz="9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오징어게임</a:t>
            </a:r>
            <a:r>
              <a:rPr lang="en-US" altLang="ko-KR" sz="9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‘</a:t>
            </a:r>
            <a:r>
              <a:rPr lang="ko-KR" altLang="en-US" sz="9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미나리</a:t>
            </a:r>
            <a:r>
              <a:rPr lang="en-US" altLang="ko-KR" sz="9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7D0C1B-0E6D-4693-B467-2BD95A2AEED8}"/>
              </a:ext>
            </a:extLst>
          </p:cNvPr>
          <p:cNvSpPr txBox="1"/>
          <p:nvPr/>
        </p:nvSpPr>
        <p:spPr>
          <a:xfrm flipH="1">
            <a:off x="420062" y="164638"/>
            <a:ext cx="6090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FF3F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[3] </a:t>
            </a:r>
            <a:r>
              <a:rPr lang="ko-KR" altLang="en-US" sz="3200" spc="-150" dirty="0">
                <a:solidFill>
                  <a:srgbClr val="70675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분석결과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0676F8A-63AE-4667-AACC-0FAA5B61DE63}"/>
              </a:ext>
            </a:extLst>
          </p:cNvPr>
          <p:cNvCxnSpPr>
            <a:cxnSpLocks/>
          </p:cNvCxnSpPr>
          <p:nvPr/>
        </p:nvCxnSpPr>
        <p:spPr>
          <a:xfrm>
            <a:off x="6002631" y="1071010"/>
            <a:ext cx="0" cy="5303332"/>
          </a:xfrm>
          <a:prstGeom prst="line">
            <a:avLst/>
          </a:prstGeom>
          <a:ln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417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164638"/>
            <a:ext cx="431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dirty="0">
              <a:solidFill>
                <a:srgbClr val="70675C"/>
              </a:solidFill>
              <a:latin typeface="나눔스퀘어_ac ExtraBold" panose="020B0600000101010101" pitchFamily="50" charset="-127"/>
              <a:ea typeface="KoPub돋움체 Bold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1" y="2"/>
            <a:ext cx="11372193" cy="101597"/>
          </a:xfrm>
          <a:prstGeom prst="rect">
            <a:avLst/>
          </a:prstGeom>
          <a:solidFill>
            <a:srgbClr val="FF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solidFill>
                <a:schemeClr val="tx2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749413"/>
            <a:ext cx="11782098" cy="0"/>
          </a:xfrm>
          <a:prstGeom prst="line">
            <a:avLst/>
          </a:prstGeom>
          <a:ln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ED6D992-04CE-4256-BCD6-DDCB997A2F24}"/>
              </a:ext>
            </a:extLst>
          </p:cNvPr>
          <p:cNvCxnSpPr/>
          <p:nvPr/>
        </p:nvCxnSpPr>
        <p:spPr>
          <a:xfrm>
            <a:off x="8133730" y="164637"/>
            <a:ext cx="3240001" cy="0"/>
          </a:xfrm>
          <a:prstGeom prst="line">
            <a:avLst/>
          </a:prstGeom>
          <a:ln w="57150"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47133" y="6374342"/>
            <a:ext cx="363443" cy="365125"/>
          </a:xfrm>
        </p:spPr>
        <p:txBody>
          <a:bodyPr/>
          <a:lstStyle/>
          <a:p>
            <a:pPr algn="l"/>
            <a:r>
              <a:rPr lang="en-US" altLang="ko-KR" dirty="0"/>
              <a:t>13</a:t>
            </a:r>
            <a:endParaRPr lang="ko-KR" altLang="en-US" dirty="0"/>
          </a:p>
        </p:txBody>
      </p:sp>
      <p:grpSp>
        <p:nvGrpSpPr>
          <p:cNvPr id="48" name="그룹 47"/>
          <p:cNvGrpSpPr/>
          <p:nvPr/>
        </p:nvGrpSpPr>
        <p:grpSpPr>
          <a:xfrm>
            <a:off x="420064" y="6693363"/>
            <a:ext cx="11436576" cy="0"/>
            <a:chOff x="315048" y="5020022"/>
            <a:chExt cx="8577432" cy="0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CCF0B9C-A35E-4048-8E2B-8D77386E9696}"/>
                </a:ext>
              </a:extLst>
            </p:cNvPr>
            <p:cNvCxnSpPr/>
            <p:nvPr/>
          </p:nvCxnSpPr>
          <p:spPr>
            <a:xfrm>
              <a:off x="315048" y="5020022"/>
              <a:ext cx="2430000" cy="0"/>
            </a:xfrm>
            <a:prstGeom prst="line">
              <a:avLst/>
            </a:prstGeom>
            <a:ln w="19050">
              <a:solidFill>
                <a:srgbClr val="F8B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54880D58-E6A4-4BCC-A050-75EC02522832}"/>
                </a:ext>
              </a:extLst>
            </p:cNvPr>
            <p:cNvCxnSpPr/>
            <p:nvPr/>
          </p:nvCxnSpPr>
          <p:spPr>
            <a:xfrm>
              <a:off x="2699792" y="5020022"/>
              <a:ext cx="6192688" cy="0"/>
            </a:xfrm>
            <a:prstGeom prst="line">
              <a:avLst/>
            </a:prstGeom>
            <a:ln w="19050">
              <a:solidFill>
                <a:srgbClr val="F8B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2F4B06E-FBBC-4C96-B818-D9FC2A0F3913}"/>
              </a:ext>
            </a:extLst>
          </p:cNvPr>
          <p:cNvSpPr txBox="1"/>
          <p:nvPr/>
        </p:nvSpPr>
        <p:spPr>
          <a:xfrm flipH="1">
            <a:off x="420062" y="164638"/>
            <a:ext cx="6090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FF3F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[4] </a:t>
            </a:r>
            <a:r>
              <a:rPr lang="ko-KR" altLang="en-US" sz="3200" spc="-150" dirty="0">
                <a:solidFill>
                  <a:srgbClr val="70675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한류 고성장</a:t>
            </a:r>
            <a:r>
              <a:rPr lang="en-US" altLang="ko-KR" sz="3200" spc="-150" dirty="0">
                <a:solidFill>
                  <a:srgbClr val="70675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3200" spc="-150" dirty="0">
                <a:solidFill>
                  <a:srgbClr val="70675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저성장국 </a:t>
            </a:r>
            <a:r>
              <a:rPr lang="ko-KR" altLang="en-US" sz="3200" spc="-150">
                <a:solidFill>
                  <a:srgbClr val="70675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연관어분석</a:t>
            </a:r>
            <a:endParaRPr lang="ko-KR" altLang="en-US" sz="3200" spc="-150" dirty="0">
              <a:solidFill>
                <a:srgbClr val="70675C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9479D7-5F3E-47C7-9206-741475F26A2A}"/>
              </a:ext>
            </a:extLst>
          </p:cNvPr>
          <p:cNvSpPr txBox="1"/>
          <p:nvPr/>
        </p:nvSpPr>
        <p:spPr>
          <a:xfrm>
            <a:off x="8720242" y="248148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200" dirty="0">
                <a:solidFill>
                  <a:schemeClr val="accent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BTS </a:t>
            </a:r>
            <a:r>
              <a:rPr lang="ko-KR" altLang="en-US" spc="-200" dirty="0">
                <a:solidFill>
                  <a:schemeClr val="accent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관련 기사  </a:t>
            </a:r>
            <a:r>
              <a:rPr lang="ko-KR" altLang="en-US" spc="-200" dirty="0" err="1">
                <a:solidFill>
                  <a:schemeClr val="accent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연관어</a:t>
            </a:r>
            <a:r>
              <a:rPr lang="ko-KR" altLang="en-US" spc="-200" dirty="0">
                <a:solidFill>
                  <a:schemeClr val="accent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분석</a:t>
            </a:r>
          </a:p>
        </p:txBody>
      </p:sp>
      <p:sp>
        <p:nvSpPr>
          <p:cNvPr id="43" name="TextBox 1">
            <a:extLst>
              <a:ext uri="{FF2B5EF4-FFF2-40B4-BE49-F238E27FC236}">
                <a16:creationId xmlns:a16="http://schemas.microsoft.com/office/drawing/2014/main" id="{EC330028-7AA5-4DEF-A45C-CB26FDB47B57}"/>
              </a:ext>
            </a:extLst>
          </p:cNvPr>
          <p:cNvSpPr txBox="1"/>
          <p:nvPr/>
        </p:nvSpPr>
        <p:spPr>
          <a:xfrm>
            <a:off x="409901" y="844731"/>
            <a:ext cx="4484828" cy="400110"/>
          </a:xfrm>
          <a:prstGeom prst="rect">
            <a:avLst/>
          </a:prstGeom>
          <a:solidFill>
            <a:srgbClr val="FFE8DD"/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21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년도한류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K-POP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기사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연관어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‘</a:t>
            </a: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BTS’</a:t>
            </a:r>
            <a:endParaRPr lang="ko-KR" altLang="en-US" sz="2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B201946-6DE3-4A2B-A4A5-C88B0C3113F7}"/>
              </a:ext>
            </a:extLst>
          </p:cNvPr>
          <p:cNvGrpSpPr/>
          <p:nvPr/>
        </p:nvGrpSpPr>
        <p:grpSpPr>
          <a:xfrm>
            <a:off x="420062" y="1395319"/>
            <a:ext cx="2328189" cy="373896"/>
            <a:chOff x="420062" y="1592542"/>
            <a:chExt cx="2328189" cy="37389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1EDAF37-7373-46DF-B283-E36491EA9F4D}"/>
                </a:ext>
              </a:extLst>
            </p:cNvPr>
            <p:cNvSpPr/>
            <p:nvPr/>
          </p:nvSpPr>
          <p:spPr>
            <a:xfrm>
              <a:off x="420062" y="1592542"/>
              <a:ext cx="1681330" cy="3738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한류 고성장 국가</a:t>
              </a:r>
              <a:endParaRPr lang="ko-KR" altLang="en-US" dirty="0"/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B7C79AFB-330D-4B7C-8EB7-0BCCF0653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8296" y="1634458"/>
              <a:ext cx="259573" cy="259573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C36590F7-72D6-4C41-AE14-41F3135C0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8678" y="1629844"/>
              <a:ext cx="259573" cy="259573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C282C4F-6BA0-4130-BD54-338712D9C806}"/>
              </a:ext>
            </a:extLst>
          </p:cNvPr>
          <p:cNvSpPr txBox="1"/>
          <p:nvPr/>
        </p:nvSpPr>
        <p:spPr>
          <a:xfrm>
            <a:off x="734882" y="5251376"/>
            <a:ext cx="10746542" cy="126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21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년도 해외 외신기사에서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BTS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관련된 문장들의 </a:t>
            </a:r>
            <a:r>
              <a:rPr lang="ko-KR" altLang="en-US" sz="13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연관어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분석 결과입니다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한류 </a:t>
            </a:r>
            <a:r>
              <a:rPr lang="ko-KR" altLang="en-US" sz="13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고성장국인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인도네시아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인도 외신기사의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BTS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관련 자주 등장하는 </a:t>
            </a:r>
            <a:r>
              <a:rPr lang="ko-KR" altLang="en-US" sz="13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연관어를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살펴보면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아미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‘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지민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‘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정국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‘</a:t>
            </a:r>
            <a:r>
              <a:rPr lang="ko-KR" altLang="en-US" sz="13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뷔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‘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슈가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‘RM’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방탄 </a:t>
            </a:r>
            <a:r>
              <a:rPr lang="ko-KR" altLang="en-US" sz="13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팬덤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그리고 멤버들에 대한 언급 많고 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기록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‘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돌파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 긍정적인 키워드가 등장합니다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그룹 멤버 개개인의 작은 소식까지 관심도가 높음을 알 수 있습니다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48C5DF1-E1F8-40B0-BBEB-F8CBE5D74D31}"/>
              </a:ext>
            </a:extLst>
          </p:cNvPr>
          <p:cNvGrpSpPr/>
          <p:nvPr/>
        </p:nvGrpSpPr>
        <p:grpSpPr>
          <a:xfrm>
            <a:off x="420062" y="1964009"/>
            <a:ext cx="4913937" cy="3198410"/>
            <a:chOff x="420062" y="1964010"/>
            <a:chExt cx="4913937" cy="309584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508AF04-EF8E-475D-B5F2-8C759F4FC07B}"/>
                </a:ext>
              </a:extLst>
            </p:cNvPr>
            <p:cNvGrpSpPr/>
            <p:nvPr/>
          </p:nvGrpSpPr>
          <p:grpSpPr>
            <a:xfrm>
              <a:off x="420062" y="1964010"/>
              <a:ext cx="4913937" cy="3095844"/>
              <a:chOff x="1029563" y="1964010"/>
              <a:chExt cx="3848483" cy="3095844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422796C3-F7EB-41D3-8A84-5A46FEFB49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109" t="5042" r="4855" b="5046"/>
              <a:stretch/>
            </p:blipFill>
            <p:spPr>
              <a:xfrm>
                <a:off x="1029563" y="1964010"/>
                <a:ext cx="3848483" cy="3095844"/>
              </a:xfrm>
              <a:prstGeom prst="rect">
                <a:avLst/>
              </a:prstGeom>
            </p:spPr>
          </p:pic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49403C41-CCCF-407A-B9C8-BBCAD1E28297}"/>
                  </a:ext>
                </a:extLst>
              </p:cNvPr>
              <p:cNvSpPr/>
              <p:nvPr/>
            </p:nvSpPr>
            <p:spPr>
              <a:xfrm>
                <a:off x="3402049" y="3065684"/>
                <a:ext cx="465372" cy="356713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3258414F-F255-4F89-BD11-F57AAC3BE602}"/>
                  </a:ext>
                </a:extLst>
              </p:cNvPr>
              <p:cNvSpPr/>
              <p:nvPr/>
            </p:nvSpPr>
            <p:spPr>
              <a:xfrm>
                <a:off x="3345435" y="2207232"/>
                <a:ext cx="465371" cy="420707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DE8AB876-F766-4033-A656-984534C814DB}"/>
                  </a:ext>
                </a:extLst>
              </p:cNvPr>
              <p:cNvSpPr/>
              <p:nvPr/>
            </p:nvSpPr>
            <p:spPr>
              <a:xfrm>
                <a:off x="1096032" y="3323758"/>
                <a:ext cx="465371" cy="447293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34D18C41-5489-4997-8E30-B9113D89A44C}"/>
                  </a:ext>
                </a:extLst>
              </p:cNvPr>
              <p:cNvSpPr/>
              <p:nvPr/>
            </p:nvSpPr>
            <p:spPr>
              <a:xfrm>
                <a:off x="2567940" y="2519988"/>
                <a:ext cx="440590" cy="420707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AAB7836D-8F05-4DF1-9B17-447AC8090E5A}"/>
                  </a:ext>
                </a:extLst>
              </p:cNvPr>
              <p:cNvSpPr/>
              <p:nvPr/>
            </p:nvSpPr>
            <p:spPr>
              <a:xfrm>
                <a:off x="1994102" y="3191157"/>
                <a:ext cx="397322" cy="356714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A412F1E-F9DB-4D5F-9AF3-60569991E262}"/>
                </a:ext>
              </a:extLst>
            </p:cNvPr>
            <p:cNvSpPr/>
            <p:nvPr/>
          </p:nvSpPr>
          <p:spPr>
            <a:xfrm>
              <a:off x="3899647" y="3842535"/>
              <a:ext cx="483818" cy="356713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3D4EB66-F618-42A6-B921-D1A0644B765E}"/>
                </a:ext>
              </a:extLst>
            </p:cNvPr>
            <p:cNvSpPr/>
            <p:nvPr/>
          </p:nvSpPr>
          <p:spPr>
            <a:xfrm>
              <a:off x="4720370" y="3736831"/>
              <a:ext cx="483818" cy="333143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0440708-5B7C-479E-B0C5-D740639F6B33}"/>
              </a:ext>
            </a:extLst>
          </p:cNvPr>
          <p:cNvGrpSpPr/>
          <p:nvPr/>
        </p:nvGrpSpPr>
        <p:grpSpPr>
          <a:xfrm>
            <a:off x="6096000" y="2293077"/>
            <a:ext cx="5925672" cy="2006035"/>
            <a:chOff x="6096000" y="1593827"/>
            <a:chExt cx="5925672" cy="200603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559F233-96DF-46E7-B6D5-38C420802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3322" y="2056812"/>
              <a:ext cx="5848350" cy="1543050"/>
            </a:xfrm>
            <a:prstGeom prst="rect">
              <a:avLst/>
            </a:prstGeom>
          </p:spPr>
        </p:pic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97C6FDE-C9FF-4ED7-980C-548AC2A53364}"/>
                </a:ext>
              </a:extLst>
            </p:cNvPr>
            <p:cNvSpPr/>
            <p:nvPr/>
          </p:nvSpPr>
          <p:spPr>
            <a:xfrm>
              <a:off x="6096000" y="1593827"/>
              <a:ext cx="1479176" cy="3738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BTS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관련 기사</a:t>
              </a:r>
              <a:endParaRPr lang="ko-KR" altLang="en-US" dirty="0"/>
            </a:p>
          </p:txBody>
        </p:sp>
      </p:grpSp>
      <p:sp>
        <p:nvSpPr>
          <p:cNvPr id="81" name="오른쪽 화살표 1">
            <a:extLst>
              <a:ext uri="{FF2B5EF4-FFF2-40B4-BE49-F238E27FC236}">
                <a16:creationId xmlns:a16="http://schemas.microsoft.com/office/drawing/2014/main" id="{7B227C40-E9EA-44BB-807A-FE125C9984D5}"/>
              </a:ext>
            </a:extLst>
          </p:cNvPr>
          <p:cNvSpPr/>
          <p:nvPr/>
        </p:nvSpPr>
        <p:spPr>
          <a:xfrm>
            <a:off x="5448188" y="3183834"/>
            <a:ext cx="647812" cy="416509"/>
          </a:xfrm>
          <a:prstGeom prst="rightArrow">
            <a:avLst>
              <a:gd name="adj1" fmla="val 50000"/>
              <a:gd name="adj2" fmla="val 52820"/>
            </a:avLst>
          </a:prstGeom>
          <a:gradFill flip="none" rotWithShape="1">
            <a:gsLst>
              <a:gs pos="28000">
                <a:srgbClr val="FF7D7D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14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164638"/>
            <a:ext cx="431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dirty="0">
              <a:solidFill>
                <a:srgbClr val="70675C"/>
              </a:solidFill>
              <a:latin typeface="나눔스퀘어_ac ExtraBold" panose="020B0600000101010101" pitchFamily="50" charset="-127"/>
              <a:ea typeface="KoPub돋움체 Bold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1" y="2"/>
            <a:ext cx="11372193" cy="101597"/>
          </a:xfrm>
          <a:prstGeom prst="rect">
            <a:avLst/>
          </a:prstGeom>
          <a:solidFill>
            <a:srgbClr val="FF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solidFill>
                <a:schemeClr val="tx2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749413"/>
            <a:ext cx="11782098" cy="0"/>
          </a:xfrm>
          <a:prstGeom prst="line">
            <a:avLst/>
          </a:prstGeom>
          <a:ln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ED6D992-04CE-4256-BCD6-DDCB997A2F24}"/>
              </a:ext>
            </a:extLst>
          </p:cNvPr>
          <p:cNvCxnSpPr/>
          <p:nvPr/>
        </p:nvCxnSpPr>
        <p:spPr>
          <a:xfrm>
            <a:off x="8133730" y="164637"/>
            <a:ext cx="3240001" cy="0"/>
          </a:xfrm>
          <a:prstGeom prst="line">
            <a:avLst/>
          </a:prstGeom>
          <a:ln w="57150"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47133" y="6374342"/>
            <a:ext cx="458640" cy="365125"/>
          </a:xfrm>
        </p:spPr>
        <p:txBody>
          <a:bodyPr/>
          <a:lstStyle/>
          <a:p>
            <a:pPr algn="l"/>
            <a:r>
              <a:rPr lang="en-US" altLang="ko-KR" dirty="0"/>
              <a:t>14</a:t>
            </a:r>
            <a:endParaRPr lang="ko-KR" altLang="en-US" dirty="0"/>
          </a:p>
        </p:txBody>
      </p:sp>
      <p:grpSp>
        <p:nvGrpSpPr>
          <p:cNvPr id="48" name="그룹 47"/>
          <p:cNvGrpSpPr/>
          <p:nvPr/>
        </p:nvGrpSpPr>
        <p:grpSpPr>
          <a:xfrm>
            <a:off x="420064" y="6693363"/>
            <a:ext cx="11436576" cy="0"/>
            <a:chOff x="315048" y="5020022"/>
            <a:chExt cx="8577432" cy="0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CCF0B9C-A35E-4048-8E2B-8D77386E9696}"/>
                </a:ext>
              </a:extLst>
            </p:cNvPr>
            <p:cNvCxnSpPr/>
            <p:nvPr/>
          </p:nvCxnSpPr>
          <p:spPr>
            <a:xfrm>
              <a:off x="315048" y="5020022"/>
              <a:ext cx="2430000" cy="0"/>
            </a:xfrm>
            <a:prstGeom prst="line">
              <a:avLst/>
            </a:prstGeom>
            <a:ln w="19050">
              <a:solidFill>
                <a:srgbClr val="F8B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54880D58-E6A4-4BCC-A050-75EC02522832}"/>
                </a:ext>
              </a:extLst>
            </p:cNvPr>
            <p:cNvCxnSpPr/>
            <p:nvPr/>
          </p:nvCxnSpPr>
          <p:spPr>
            <a:xfrm>
              <a:off x="2699792" y="5020022"/>
              <a:ext cx="6192688" cy="0"/>
            </a:xfrm>
            <a:prstGeom prst="line">
              <a:avLst/>
            </a:prstGeom>
            <a:ln w="19050">
              <a:solidFill>
                <a:srgbClr val="F8B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2F4B06E-FBBC-4C96-B818-D9FC2A0F3913}"/>
              </a:ext>
            </a:extLst>
          </p:cNvPr>
          <p:cNvSpPr txBox="1"/>
          <p:nvPr/>
        </p:nvSpPr>
        <p:spPr>
          <a:xfrm flipH="1">
            <a:off x="420062" y="164638"/>
            <a:ext cx="6090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FF3F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[4] </a:t>
            </a:r>
            <a:r>
              <a:rPr lang="ko-KR" altLang="en-US" sz="3200" spc="-150" dirty="0">
                <a:solidFill>
                  <a:srgbClr val="70675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한류 고성장</a:t>
            </a:r>
            <a:r>
              <a:rPr lang="en-US" altLang="ko-KR" sz="3200" spc="-150" dirty="0">
                <a:solidFill>
                  <a:srgbClr val="70675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3200" spc="-150" dirty="0">
                <a:solidFill>
                  <a:srgbClr val="70675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저성장국 </a:t>
            </a:r>
            <a:r>
              <a:rPr lang="ko-KR" altLang="en-US" sz="3200" spc="-150">
                <a:solidFill>
                  <a:srgbClr val="70675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연관어분석</a:t>
            </a:r>
            <a:endParaRPr lang="ko-KR" altLang="en-US" sz="3200" spc="-150" dirty="0">
              <a:solidFill>
                <a:srgbClr val="70675C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9479D7-5F3E-47C7-9206-741475F26A2A}"/>
              </a:ext>
            </a:extLst>
          </p:cNvPr>
          <p:cNvSpPr txBox="1"/>
          <p:nvPr/>
        </p:nvSpPr>
        <p:spPr>
          <a:xfrm>
            <a:off x="8720242" y="248148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200" dirty="0">
                <a:solidFill>
                  <a:schemeClr val="accent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BTS </a:t>
            </a:r>
            <a:r>
              <a:rPr lang="ko-KR" altLang="en-US" spc="-200" dirty="0">
                <a:solidFill>
                  <a:schemeClr val="accent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관련 기사  </a:t>
            </a:r>
            <a:r>
              <a:rPr lang="ko-KR" altLang="en-US" spc="-200" dirty="0" err="1">
                <a:solidFill>
                  <a:schemeClr val="accent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연관어</a:t>
            </a:r>
            <a:r>
              <a:rPr lang="ko-KR" altLang="en-US" spc="-200" dirty="0">
                <a:solidFill>
                  <a:schemeClr val="accent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분석</a:t>
            </a:r>
          </a:p>
        </p:txBody>
      </p:sp>
      <p:sp>
        <p:nvSpPr>
          <p:cNvPr id="43" name="TextBox 1">
            <a:extLst>
              <a:ext uri="{FF2B5EF4-FFF2-40B4-BE49-F238E27FC236}">
                <a16:creationId xmlns:a16="http://schemas.microsoft.com/office/drawing/2014/main" id="{EC330028-7AA5-4DEF-A45C-CB26FDB47B57}"/>
              </a:ext>
            </a:extLst>
          </p:cNvPr>
          <p:cNvSpPr txBox="1"/>
          <p:nvPr/>
        </p:nvSpPr>
        <p:spPr>
          <a:xfrm>
            <a:off x="409901" y="844731"/>
            <a:ext cx="4484828" cy="400110"/>
          </a:xfrm>
          <a:prstGeom prst="rect">
            <a:avLst/>
          </a:prstGeom>
          <a:solidFill>
            <a:srgbClr val="FFE8DD"/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21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년도한류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K-POP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기사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연관어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‘</a:t>
            </a: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BTS’</a:t>
            </a:r>
            <a:endParaRPr lang="ko-KR" altLang="en-US" sz="2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282C4F-6BA0-4130-BD54-338712D9C806}"/>
              </a:ext>
            </a:extLst>
          </p:cNvPr>
          <p:cNvSpPr txBox="1"/>
          <p:nvPr/>
        </p:nvSpPr>
        <p:spPr>
          <a:xfrm>
            <a:off x="734882" y="5251376"/>
            <a:ext cx="10746542" cy="963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21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년도 저성장국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BTS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관련된 문장들의 </a:t>
            </a:r>
            <a:r>
              <a:rPr lang="ko-KR" altLang="en-US" sz="13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연관어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분석 결과입니다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한류 </a:t>
            </a:r>
            <a:r>
              <a:rPr lang="ko-KR" altLang="en-US" sz="13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고성장국인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인도네시아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인도 와는 다르게 멤버들에 대한 언급은 거의 없음을 알 수 있습니다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또한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중국의 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‘BTS </a:t>
            </a:r>
            <a:r>
              <a:rPr lang="ko-KR" altLang="en-US" sz="13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팬계정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정지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‘BTS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ko-KR" altLang="en-US" sz="13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그래미상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불발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 긍정적인 내용에 대한 기사보단 부정적인 내용의 기사들의 </a:t>
            </a:r>
            <a:r>
              <a:rPr lang="ko-KR" altLang="en-US" sz="13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보도량이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고성장국에 비해 많음을 알 수 있습니다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E496400-51D1-4D92-8514-890A41848DCC}"/>
              </a:ext>
            </a:extLst>
          </p:cNvPr>
          <p:cNvGrpSpPr/>
          <p:nvPr/>
        </p:nvGrpSpPr>
        <p:grpSpPr>
          <a:xfrm>
            <a:off x="420062" y="1395380"/>
            <a:ext cx="5440976" cy="3472596"/>
            <a:chOff x="6316389" y="1597106"/>
            <a:chExt cx="5440976" cy="347259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3D0BEAE-BFCC-4B0F-89B6-FB28999CEA50}"/>
                </a:ext>
              </a:extLst>
            </p:cNvPr>
            <p:cNvSpPr/>
            <p:nvPr/>
          </p:nvSpPr>
          <p:spPr>
            <a:xfrm>
              <a:off x="6316389" y="1597106"/>
              <a:ext cx="169148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한류 저성장 국가</a:t>
              </a:r>
              <a:endParaRPr lang="ko-KR" altLang="en-US" dirty="0"/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2D70097A-F8C0-4D68-A336-EFB0987B9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361" y="1644741"/>
              <a:ext cx="244993" cy="244993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9ACC163-340B-4AF3-8222-4DB05B692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4818" y="1628903"/>
              <a:ext cx="270681" cy="270681"/>
            </a:xfrm>
            <a:prstGeom prst="rect">
              <a:avLst/>
            </a:prstGeom>
          </p:spPr>
        </p:pic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EE38991B-7510-4BF5-AFD8-8085777336EA}"/>
                </a:ext>
              </a:extLst>
            </p:cNvPr>
            <p:cNvGrpSpPr/>
            <p:nvPr/>
          </p:nvGrpSpPr>
          <p:grpSpPr>
            <a:xfrm>
              <a:off x="6373515" y="1921997"/>
              <a:ext cx="5383850" cy="3147705"/>
              <a:chOff x="6373515" y="1921997"/>
              <a:chExt cx="5383850" cy="3147705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F4BEF6D-CC9F-41EE-92E1-E7DE31128B13}"/>
                  </a:ext>
                </a:extLst>
              </p:cNvPr>
              <p:cNvSpPr/>
              <p:nvPr/>
            </p:nvSpPr>
            <p:spPr>
              <a:xfrm>
                <a:off x="6892532" y="3455847"/>
                <a:ext cx="503350" cy="4400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FEC73744-15E9-4118-A1E0-D511CCCAF8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3515" y="1921997"/>
                <a:ext cx="5383850" cy="3147705"/>
              </a:xfrm>
              <a:prstGeom prst="rect">
                <a:avLst/>
              </a:prstGeom>
            </p:spPr>
          </p:pic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03001C80-AA6D-44AC-8224-BD766D94B686}"/>
                  </a:ext>
                </a:extLst>
              </p:cNvPr>
              <p:cNvSpPr/>
              <p:nvPr/>
            </p:nvSpPr>
            <p:spPr>
              <a:xfrm>
                <a:off x="8563713" y="2128075"/>
                <a:ext cx="520408" cy="27446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36B7D16D-9230-41B0-AF03-E20CFA9A8177}"/>
                  </a:ext>
                </a:extLst>
              </p:cNvPr>
              <p:cNvSpPr/>
              <p:nvPr/>
            </p:nvSpPr>
            <p:spPr>
              <a:xfrm>
                <a:off x="8814952" y="4078939"/>
                <a:ext cx="597989" cy="27446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9747FAAE-1267-4695-A17D-1BF5EE4C0887}"/>
                  </a:ext>
                </a:extLst>
              </p:cNvPr>
              <p:cNvSpPr/>
              <p:nvPr/>
            </p:nvSpPr>
            <p:spPr>
              <a:xfrm>
                <a:off x="10560491" y="2528047"/>
                <a:ext cx="629694" cy="2689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346943B4-41E1-4106-90A6-31AB9828FA3B}"/>
                  </a:ext>
                </a:extLst>
              </p:cNvPr>
              <p:cNvSpPr/>
              <p:nvPr/>
            </p:nvSpPr>
            <p:spPr>
              <a:xfrm>
                <a:off x="9316003" y="4570617"/>
                <a:ext cx="597989" cy="27446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7EF390C-4194-4C4D-9854-FCDFC661554D}"/>
                  </a:ext>
                </a:extLst>
              </p:cNvPr>
              <p:cNvSpPr/>
              <p:nvPr/>
            </p:nvSpPr>
            <p:spPr>
              <a:xfrm>
                <a:off x="6702100" y="3394568"/>
                <a:ext cx="597989" cy="27446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7" name="오른쪽 화살표 1">
            <a:extLst>
              <a:ext uri="{FF2B5EF4-FFF2-40B4-BE49-F238E27FC236}">
                <a16:creationId xmlns:a16="http://schemas.microsoft.com/office/drawing/2014/main" id="{5668BE6E-E9EC-47A0-A494-E938619FF8F4}"/>
              </a:ext>
            </a:extLst>
          </p:cNvPr>
          <p:cNvSpPr/>
          <p:nvPr/>
        </p:nvSpPr>
        <p:spPr>
          <a:xfrm>
            <a:off x="5772094" y="3029716"/>
            <a:ext cx="647812" cy="416509"/>
          </a:xfrm>
          <a:prstGeom prst="rightArrow">
            <a:avLst>
              <a:gd name="adj1" fmla="val 50000"/>
              <a:gd name="adj2" fmla="val 52820"/>
            </a:avLst>
          </a:prstGeom>
          <a:gradFill flip="none" rotWithShape="1">
            <a:gsLst>
              <a:gs pos="28000">
                <a:srgbClr val="FF7D7D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B339DB4-1F38-4014-8C5B-05041EA49FBC}"/>
              </a:ext>
            </a:extLst>
          </p:cNvPr>
          <p:cNvGrpSpPr/>
          <p:nvPr/>
        </p:nvGrpSpPr>
        <p:grpSpPr>
          <a:xfrm>
            <a:off x="6511045" y="2404329"/>
            <a:ext cx="5494057" cy="1981143"/>
            <a:chOff x="6511045" y="1427177"/>
            <a:chExt cx="5494057" cy="198114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CF83664-05F8-4163-940C-885836430C4C}"/>
                </a:ext>
              </a:extLst>
            </p:cNvPr>
            <p:cNvSpPr/>
            <p:nvPr/>
          </p:nvSpPr>
          <p:spPr>
            <a:xfrm>
              <a:off x="6511045" y="1427177"/>
              <a:ext cx="1449614" cy="3738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BTS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관련 기사</a:t>
              </a:r>
              <a:endParaRPr lang="ko-KR" altLang="en-US" dirty="0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3D81832-F476-4600-AF25-8D493FC73D58}"/>
                </a:ext>
              </a:extLst>
            </p:cNvPr>
            <p:cNvGrpSpPr/>
            <p:nvPr/>
          </p:nvGrpSpPr>
          <p:grpSpPr>
            <a:xfrm>
              <a:off x="6511045" y="1906750"/>
              <a:ext cx="5494057" cy="1501570"/>
              <a:chOff x="6277881" y="5059853"/>
              <a:chExt cx="5494057" cy="1501570"/>
            </a:xfrm>
          </p:grpSpPr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59976586-42A8-4C61-A7CC-C31C1943E9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16389" y="5059853"/>
                <a:ext cx="5412989" cy="662084"/>
              </a:xfrm>
              <a:prstGeom prst="rect">
                <a:avLst/>
              </a:prstGeom>
            </p:spPr>
          </p:pic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57D41F3D-4C94-4CFC-8A6A-4F9D4C5A8C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12772"/>
              <a:stretch/>
            </p:blipFill>
            <p:spPr>
              <a:xfrm>
                <a:off x="6277881" y="5707668"/>
                <a:ext cx="5494057" cy="85375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8396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164638"/>
            <a:ext cx="431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dirty="0">
              <a:solidFill>
                <a:srgbClr val="70675C"/>
              </a:solidFill>
              <a:latin typeface="나눔스퀘어_ac ExtraBold" panose="020B0600000101010101" pitchFamily="50" charset="-127"/>
              <a:ea typeface="KoPub돋움체 Bold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1" y="2"/>
            <a:ext cx="11372193" cy="101597"/>
          </a:xfrm>
          <a:prstGeom prst="rect">
            <a:avLst/>
          </a:prstGeom>
          <a:solidFill>
            <a:srgbClr val="FF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solidFill>
                <a:schemeClr val="tx2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749413"/>
            <a:ext cx="11782098" cy="0"/>
          </a:xfrm>
          <a:prstGeom prst="line">
            <a:avLst/>
          </a:prstGeom>
          <a:ln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ED6D992-04CE-4256-BCD6-DDCB997A2F24}"/>
              </a:ext>
            </a:extLst>
          </p:cNvPr>
          <p:cNvCxnSpPr/>
          <p:nvPr/>
        </p:nvCxnSpPr>
        <p:spPr>
          <a:xfrm>
            <a:off x="8133730" y="164637"/>
            <a:ext cx="3240001" cy="0"/>
          </a:xfrm>
          <a:prstGeom prst="line">
            <a:avLst/>
          </a:prstGeom>
          <a:ln w="57150"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47133" y="6374342"/>
            <a:ext cx="468655" cy="365125"/>
          </a:xfrm>
        </p:spPr>
        <p:txBody>
          <a:bodyPr/>
          <a:lstStyle/>
          <a:p>
            <a:pPr algn="l"/>
            <a:r>
              <a:rPr lang="en-US" altLang="ko-KR" dirty="0"/>
              <a:t>15</a:t>
            </a:r>
            <a:endParaRPr lang="ko-KR" altLang="en-US" dirty="0"/>
          </a:p>
        </p:txBody>
      </p:sp>
      <p:grpSp>
        <p:nvGrpSpPr>
          <p:cNvPr id="48" name="그룹 47"/>
          <p:cNvGrpSpPr/>
          <p:nvPr/>
        </p:nvGrpSpPr>
        <p:grpSpPr>
          <a:xfrm>
            <a:off x="420064" y="6693363"/>
            <a:ext cx="11436576" cy="0"/>
            <a:chOff x="315048" y="5020022"/>
            <a:chExt cx="8577432" cy="0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CCF0B9C-A35E-4048-8E2B-8D77386E9696}"/>
                </a:ext>
              </a:extLst>
            </p:cNvPr>
            <p:cNvCxnSpPr/>
            <p:nvPr/>
          </p:nvCxnSpPr>
          <p:spPr>
            <a:xfrm>
              <a:off x="315048" y="5020022"/>
              <a:ext cx="2430000" cy="0"/>
            </a:xfrm>
            <a:prstGeom prst="line">
              <a:avLst/>
            </a:prstGeom>
            <a:ln w="19050">
              <a:solidFill>
                <a:srgbClr val="F8B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54880D58-E6A4-4BCC-A050-75EC02522832}"/>
                </a:ext>
              </a:extLst>
            </p:cNvPr>
            <p:cNvCxnSpPr/>
            <p:nvPr/>
          </p:nvCxnSpPr>
          <p:spPr>
            <a:xfrm>
              <a:off x="2699792" y="5020022"/>
              <a:ext cx="6192688" cy="0"/>
            </a:xfrm>
            <a:prstGeom prst="line">
              <a:avLst/>
            </a:prstGeom>
            <a:ln w="19050">
              <a:solidFill>
                <a:srgbClr val="F8B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E9479D7-5F3E-47C7-9206-741475F26A2A}"/>
              </a:ext>
            </a:extLst>
          </p:cNvPr>
          <p:cNvSpPr txBox="1"/>
          <p:nvPr/>
        </p:nvSpPr>
        <p:spPr>
          <a:xfrm>
            <a:off x="8720242" y="248148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200" dirty="0">
                <a:solidFill>
                  <a:schemeClr val="accent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오징어게임 관련 기사  </a:t>
            </a:r>
            <a:r>
              <a:rPr lang="ko-KR" altLang="en-US" spc="-200" dirty="0" err="1">
                <a:solidFill>
                  <a:schemeClr val="accent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연관어</a:t>
            </a:r>
            <a:r>
              <a:rPr lang="ko-KR" altLang="en-US" spc="-200" dirty="0">
                <a:solidFill>
                  <a:schemeClr val="accent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분석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F16B512-34CB-4359-AE37-A111C835603C}"/>
              </a:ext>
            </a:extLst>
          </p:cNvPr>
          <p:cNvSpPr txBox="1"/>
          <p:nvPr/>
        </p:nvSpPr>
        <p:spPr>
          <a:xfrm flipH="1">
            <a:off x="420062" y="164638"/>
            <a:ext cx="6090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FF3F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[4] </a:t>
            </a:r>
            <a:r>
              <a:rPr lang="ko-KR" altLang="en-US" sz="3200" spc="-150" dirty="0">
                <a:solidFill>
                  <a:srgbClr val="70675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한류 고성장</a:t>
            </a:r>
            <a:r>
              <a:rPr lang="en-US" altLang="ko-KR" sz="3200" spc="-150" dirty="0">
                <a:solidFill>
                  <a:srgbClr val="70675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3200" spc="-150" dirty="0">
                <a:solidFill>
                  <a:srgbClr val="70675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저성장국 </a:t>
            </a:r>
            <a:r>
              <a:rPr lang="ko-KR" altLang="en-US" sz="3200" spc="-150" dirty="0" err="1">
                <a:solidFill>
                  <a:srgbClr val="70675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연관어분석</a:t>
            </a:r>
            <a:endParaRPr lang="ko-KR" altLang="en-US" sz="3200" spc="-150" dirty="0">
              <a:solidFill>
                <a:srgbClr val="70675C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05AC556-12FC-4598-AD6D-EE5801711675}"/>
              </a:ext>
            </a:extLst>
          </p:cNvPr>
          <p:cNvGrpSpPr/>
          <p:nvPr/>
        </p:nvGrpSpPr>
        <p:grpSpPr>
          <a:xfrm>
            <a:off x="420062" y="1168220"/>
            <a:ext cx="5409683" cy="3986486"/>
            <a:chOff x="409900" y="1059884"/>
            <a:chExt cx="5409683" cy="4193433"/>
          </a:xfrm>
        </p:grpSpPr>
        <p:sp>
          <p:nvSpPr>
            <p:cNvPr id="54" name="TextBox 1">
              <a:extLst>
                <a:ext uri="{FF2B5EF4-FFF2-40B4-BE49-F238E27FC236}">
                  <a16:creationId xmlns:a16="http://schemas.microsoft.com/office/drawing/2014/main" id="{7E4451FE-5F4E-4A32-B72E-F2CE1F8B7D71}"/>
                </a:ext>
              </a:extLst>
            </p:cNvPr>
            <p:cNvSpPr txBox="1"/>
            <p:nvPr/>
          </p:nvSpPr>
          <p:spPr>
            <a:xfrm>
              <a:off x="409900" y="1059884"/>
              <a:ext cx="4878535" cy="400110"/>
            </a:xfrm>
            <a:prstGeom prst="rect">
              <a:avLst/>
            </a:prstGeom>
            <a:solidFill>
              <a:srgbClr val="FFE8DD"/>
            </a:solidFill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21</a:t>
              </a:r>
              <a:r>
                <a:rPr lang="ko-KR" altLang="en-US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년도 한류 </a:t>
              </a:r>
              <a:r>
                <a: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K-POP</a:t>
              </a:r>
              <a:r>
                <a:rPr lang="ko-KR" altLang="en-US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기사</a:t>
              </a:r>
              <a:r>
                <a: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20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연관어</a:t>
              </a:r>
              <a:r>
                <a:rPr lang="ko-KR" altLang="en-US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: ‘</a:t>
              </a:r>
              <a:r>
                <a:rPr lang="ko-KR" altLang="en-US" sz="20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오징어게임</a:t>
              </a:r>
              <a:r>
                <a:rPr lang="en-US" altLang="ko-KR" sz="20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’</a:t>
              </a:r>
              <a:endPara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0ADDD72-B3AD-4071-97E2-5516B6638F8C}"/>
                </a:ext>
              </a:extLst>
            </p:cNvPr>
            <p:cNvSpPr/>
            <p:nvPr/>
          </p:nvSpPr>
          <p:spPr>
            <a:xfrm>
              <a:off x="420062" y="1592542"/>
              <a:ext cx="1681330" cy="3738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한류 고성장 국가</a:t>
              </a:r>
              <a:endParaRPr lang="ko-KR" altLang="en-US" dirty="0"/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67E5DDF6-A24A-4E95-B6C8-D87A010A6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8296" y="1634458"/>
              <a:ext cx="259573" cy="259573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3D0B2791-7B06-4BBA-95BE-F1A81B64D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8678" y="1629844"/>
              <a:ext cx="259573" cy="259573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1BA13E4C-228F-40CA-BA82-510CEEA248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53" t="11765" r="16394" b="13595"/>
            <a:stretch/>
          </p:blipFill>
          <p:spPr>
            <a:xfrm>
              <a:off x="420062" y="1985052"/>
              <a:ext cx="5399521" cy="3268265"/>
            </a:xfrm>
            <a:prstGeom prst="rect">
              <a:avLst/>
            </a:prstGeom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7763B7C-D480-43D0-BB31-81B637EA6180}"/>
                </a:ext>
              </a:extLst>
            </p:cNvPr>
            <p:cNvSpPr/>
            <p:nvPr/>
          </p:nvSpPr>
          <p:spPr>
            <a:xfrm>
              <a:off x="547104" y="2418279"/>
              <a:ext cx="600916" cy="354153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1FF62C8-9787-4475-8A5D-C3989A5BBAF8}"/>
                </a:ext>
              </a:extLst>
            </p:cNvPr>
            <p:cNvSpPr/>
            <p:nvPr/>
          </p:nvSpPr>
          <p:spPr>
            <a:xfrm>
              <a:off x="544060" y="3772298"/>
              <a:ext cx="589075" cy="372131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A0AE4DA-B82A-4020-B41C-1E53AD08DD1D}"/>
                </a:ext>
              </a:extLst>
            </p:cNvPr>
            <p:cNvSpPr/>
            <p:nvPr/>
          </p:nvSpPr>
          <p:spPr>
            <a:xfrm>
              <a:off x="4419600" y="4213411"/>
              <a:ext cx="555811" cy="30480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오른쪽 화살표 1">
            <a:extLst>
              <a:ext uri="{FF2B5EF4-FFF2-40B4-BE49-F238E27FC236}">
                <a16:creationId xmlns:a16="http://schemas.microsoft.com/office/drawing/2014/main" id="{B5311E7E-BE85-490B-A7CB-7E03349F4F9B}"/>
              </a:ext>
            </a:extLst>
          </p:cNvPr>
          <p:cNvSpPr/>
          <p:nvPr/>
        </p:nvSpPr>
        <p:spPr>
          <a:xfrm>
            <a:off x="5713204" y="3190754"/>
            <a:ext cx="647812" cy="416509"/>
          </a:xfrm>
          <a:prstGeom prst="rightArrow">
            <a:avLst>
              <a:gd name="adj1" fmla="val 50000"/>
              <a:gd name="adj2" fmla="val 52820"/>
            </a:avLst>
          </a:prstGeom>
          <a:gradFill flip="none" rotWithShape="1">
            <a:gsLst>
              <a:gs pos="28000">
                <a:srgbClr val="FF7D7D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4001493-2856-41A6-8760-404B1A3153CC}"/>
              </a:ext>
            </a:extLst>
          </p:cNvPr>
          <p:cNvGrpSpPr/>
          <p:nvPr/>
        </p:nvGrpSpPr>
        <p:grpSpPr>
          <a:xfrm>
            <a:off x="6528975" y="2502941"/>
            <a:ext cx="5513830" cy="2051546"/>
            <a:chOff x="6511045" y="2404329"/>
            <a:chExt cx="5513830" cy="1616035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8002992E-7381-4FA3-A735-F1D3018FC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52426" y="2837636"/>
              <a:ext cx="5472449" cy="1182728"/>
            </a:xfrm>
            <a:prstGeom prst="rect">
              <a:avLst/>
            </a:prstGeom>
          </p:spPr>
        </p:pic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60EC9D6-5606-4507-9CDC-3E9375D9C04A}"/>
                </a:ext>
              </a:extLst>
            </p:cNvPr>
            <p:cNvSpPr/>
            <p:nvPr/>
          </p:nvSpPr>
          <p:spPr>
            <a:xfrm>
              <a:off x="6511045" y="2404329"/>
              <a:ext cx="2095073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오징어게임관련 기사</a:t>
              </a:r>
              <a:endParaRPr lang="ko-KR" altLang="en-US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96B8A1C-B816-427B-B8A5-EFB86F9CD0B5}"/>
              </a:ext>
            </a:extLst>
          </p:cNvPr>
          <p:cNvSpPr txBox="1"/>
          <p:nvPr/>
        </p:nvSpPr>
        <p:spPr>
          <a:xfrm>
            <a:off x="734882" y="5430671"/>
            <a:ext cx="10746542" cy="663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21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년도 고성장국 오징어게임 관련된 문장들의 </a:t>
            </a:r>
            <a:r>
              <a:rPr lang="ko-KR" altLang="en-US" sz="13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연관어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분석 결과입니다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오징어게임에 출연했던 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sz="13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정호연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‘,’</a:t>
            </a:r>
            <a:r>
              <a:rPr lang="ko-KR" altLang="en-US" sz="13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아누팜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 </a:t>
            </a:r>
            <a:r>
              <a:rPr lang="ko-KR" altLang="en-US" sz="13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과같은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배우들의 키워드가 등장하고 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열풍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같이 오징어게임의 인기를 실감할 수 있는 키워드가 등장했습니다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4257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164638"/>
            <a:ext cx="431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dirty="0">
              <a:solidFill>
                <a:srgbClr val="70675C"/>
              </a:solidFill>
              <a:latin typeface="나눔스퀘어_ac ExtraBold" panose="020B0600000101010101" pitchFamily="50" charset="-127"/>
              <a:ea typeface="KoPub돋움체 Bold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1" y="2"/>
            <a:ext cx="11372193" cy="101597"/>
          </a:xfrm>
          <a:prstGeom prst="rect">
            <a:avLst/>
          </a:prstGeom>
          <a:solidFill>
            <a:srgbClr val="FF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solidFill>
                <a:schemeClr val="tx2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749413"/>
            <a:ext cx="11782098" cy="0"/>
          </a:xfrm>
          <a:prstGeom prst="line">
            <a:avLst/>
          </a:prstGeom>
          <a:ln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ED6D992-04CE-4256-BCD6-DDCB997A2F24}"/>
              </a:ext>
            </a:extLst>
          </p:cNvPr>
          <p:cNvCxnSpPr/>
          <p:nvPr/>
        </p:nvCxnSpPr>
        <p:spPr>
          <a:xfrm>
            <a:off x="8133730" y="164637"/>
            <a:ext cx="3240001" cy="0"/>
          </a:xfrm>
          <a:prstGeom prst="line">
            <a:avLst/>
          </a:prstGeom>
          <a:ln w="57150"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47133" y="6374342"/>
            <a:ext cx="468655" cy="365125"/>
          </a:xfrm>
        </p:spPr>
        <p:txBody>
          <a:bodyPr/>
          <a:lstStyle/>
          <a:p>
            <a:pPr algn="l"/>
            <a:r>
              <a:rPr lang="en-US" altLang="ko-KR" dirty="0"/>
              <a:t>16</a:t>
            </a:r>
            <a:endParaRPr lang="ko-KR" altLang="en-US" dirty="0"/>
          </a:p>
        </p:txBody>
      </p:sp>
      <p:grpSp>
        <p:nvGrpSpPr>
          <p:cNvPr id="48" name="그룹 47"/>
          <p:cNvGrpSpPr/>
          <p:nvPr/>
        </p:nvGrpSpPr>
        <p:grpSpPr>
          <a:xfrm>
            <a:off x="420064" y="6693363"/>
            <a:ext cx="11436576" cy="0"/>
            <a:chOff x="315048" y="5020022"/>
            <a:chExt cx="8577432" cy="0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CCF0B9C-A35E-4048-8E2B-8D77386E9696}"/>
                </a:ext>
              </a:extLst>
            </p:cNvPr>
            <p:cNvCxnSpPr/>
            <p:nvPr/>
          </p:nvCxnSpPr>
          <p:spPr>
            <a:xfrm>
              <a:off x="315048" y="5020022"/>
              <a:ext cx="2430000" cy="0"/>
            </a:xfrm>
            <a:prstGeom prst="line">
              <a:avLst/>
            </a:prstGeom>
            <a:ln w="19050">
              <a:solidFill>
                <a:srgbClr val="F8B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54880D58-E6A4-4BCC-A050-75EC02522832}"/>
                </a:ext>
              </a:extLst>
            </p:cNvPr>
            <p:cNvCxnSpPr/>
            <p:nvPr/>
          </p:nvCxnSpPr>
          <p:spPr>
            <a:xfrm>
              <a:off x="2699792" y="5020022"/>
              <a:ext cx="6192688" cy="0"/>
            </a:xfrm>
            <a:prstGeom prst="line">
              <a:avLst/>
            </a:prstGeom>
            <a:ln w="19050">
              <a:solidFill>
                <a:srgbClr val="F8B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E9479D7-5F3E-47C7-9206-741475F26A2A}"/>
              </a:ext>
            </a:extLst>
          </p:cNvPr>
          <p:cNvSpPr txBox="1"/>
          <p:nvPr/>
        </p:nvSpPr>
        <p:spPr>
          <a:xfrm>
            <a:off x="8720242" y="248148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200" dirty="0">
                <a:solidFill>
                  <a:schemeClr val="accent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오징어게임</a:t>
            </a:r>
            <a:r>
              <a:rPr lang="en-US" altLang="ko-KR" spc="-200" dirty="0">
                <a:solidFill>
                  <a:schemeClr val="accent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pc="-200" dirty="0">
                <a:solidFill>
                  <a:schemeClr val="accent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관련 기사  </a:t>
            </a:r>
            <a:r>
              <a:rPr lang="ko-KR" altLang="en-US" spc="-200" dirty="0" err="1">
                <a:solidFill>
                  <a:schemeClr val="accent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연관어</a:t>
            </a:r>
            <a:r>
              <a:rPr lang="ko-KR" altLang="en-US" spc="-200" dirty="0">
                <a:solidFill>
                  <a:schemeClr val="accent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분석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F16B512-34CB-4359-AE37-A111C835603C}"/>
              </a:ext>
            </a:extLst>
          </p:cNvPr>
          <p:cNvSpPr txBox="1"/>
          <p:nvPr/>
        </p:nvSpPr>
        <p:spPr>
          <a:xfrm flipH="1">
            <a:off x="420062" y="164638"/>
            <a:ext cx="6090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FF3F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[4] </a:t>
            </a:r>
            <a:r>
              <a:rPr lang="ko-KR" altLang="en-US" sz="3200" spc="-150" dirty="0">
                <a:solidFill>
                  <a:srgbClr val="70675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한류 고성장</a:t>
            </a:r>
            <a:r>
              <a:rPr lang="en-US" altLang="ko-KR" sz="3200" spc="-150" dirty="0">
                <a:solidFill>
                  <a:srgbClr val="70675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3200" spc="-150" dirty="0">
                <a:solidFill>
                  <a:srgbClr val="70675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저성장국 </a:t>
            </a:r>
            <a:r>
              <a:rPr lang="ko-KR" altLang="en-US" sz="3200" spc="-150" dirty="0" err="1">
                <a:solidFill>
                  <a:srgbClr val="70675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연관어분석</a:t>
            </a:r>
            <a:endParaRPr lang="ko-KR" altLang="en-US" sz="3200" spc="-150" dirty="0">
              <a:solidFill>
                <a:srgbClr val="70675C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E56FB2C-E947-4CD2-89C7-7577596D4098}"/>
              </a:ext>
            </a:extLst>
          </p:cNvPr>
          <p:cNvGrpSpPr/>
          <p:nvPr/>
        </p:nvGrpSpPr>
        <p:grpSpPr>
          <a:xfrm>
            <a:off x="375238" y="1338549"/>
            <a:ext cx="5399521" cy="4069278"/>
            <a:chOff x="420062" y="944102"/>
            <a:chExt cx="5399521" cy="4069278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62F7900-0844-467E-BB49-94013826D0A8}"/>
                </a:ext>
              </a:extLst>
            </p:cNvPr>
            <p:cNvGrpSpPr/>
            <p:nvPr/>
          </p:nvGrpSpPr>
          <p:grpSpPr>
            <a:xfrm>
              <a:off x="420062" y="1397227"/>
              <a:ext cx="5399521" cy="3616153"/>
              <a:chOff x="6173322" y="1597106"/>
              <a:chExt cx="5399521" cy="3616153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51F6BF91-C1DB-400B-BF07-3587B06E51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767" t="11846" r="14091" b="13203"/>
              <a:stretch/>
            </p:blipFill>
            <p:spPr>
              <a:xfrm>
                <a:off x="6173322" y="1966438"/>
                <a:ext cx="5399521" cy="3246821"/>
              </a:xfrm>
              <a:prstGeom prst="rect">
                <a:avLst/>
              </a:prstGeom>
            </p:spPr>
          </p:pic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3F30215-1549-400A-81A0-C056469EFAE4}"/>
                  </a:ext>
                </a:extLst>
              </p:cNvPr>
              <p:cNvSpPr/>
              <p:nvPr/>
            </p:nvSpPr>
            <p:spPr>
              <a:xfrm>
                <a:off x="6316389" y="1597106"/>
                <a:ext cx="1691489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한류 저성장 국가</a:t>
                </a:r>
                <a:endParaRPr lang="ko-KR" altLang="en-US" dirty="0"/>
              </a:p>
            </p:txBody>
          </p:sp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E0DDB620-D96D-4CB6-9D5B-C8C142CA61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5361" y="1644741"/>
                <a:ext cx="244993" cy="244993"/>
              </a:xfrm>
              <a:prstGeom prst="rect">
                <a:avLst/>
              </a:prstGeom>
            </p:spPr>
          </p:pic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48F0C79F-ECFB-4BBC-90B4-30568C3BAA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14818" y="1628903"/>
                <a:ext cx="270681" cy="270681"/>
              </a:xfrm>
              <a:prstGeom prst="rect">
                <a:avLst/>
              </a:prstGeom>
            </p:spPr>
          </p:pic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12C426EA-FDF2-4CF7-BECF-B92F1D15C0A8}"/>
                  </a:ext>
                </a:extLst>
              </p:cNvPr>
              <p:cNvSpPr/>
              <p:nvPr/>
            </p:nvSpPr>
            <p:spPr>
              <a:xfrm>
                <a:off x="7366011" y="2211452"/>
                <a:ext cx="644263" cy="35415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67EC1A7C-520A-451F-A3FA-64FF3D7D5592}"/>
                  </a:ext>
                </a:extLst>
              </p:cNvPr>
              <p:cNvSpPr/>
              <p:nvPr/>
            </p:nvSpPr>
            <p:spPr>
              <a:xfrm>
                <a:off x="8638776" y="2011114"/>
                <a:ext cx="644263" cy="35415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1EDEF159-1D0F-4CC4-8F12-1E3B9B796E2F}"/>
                  </a:ext>
                </a:extLst>
              </p:cNvPr>
              <p:cNvSpPr/>
              <p:nvPr/>
            </p:nvSpPr>
            <p:spPr>
              <a:xfrm>
                <a:off x="7728181" y="4722910"/>
                <a:ext cx="644263" cy="35415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8969E23-E1DD-4BEB-865E-6ABFE935E174}"/>
                  </a:ext>
                </a:extLst>
              </p:cNvPr>
              <p:cNvSpPr/>
              <p:nvPr/>
            </p:nvSpPr>
            <p:spPr>
              <a:xfrm>
                <a:off x="10694894" y="3693460"/>
                <a:ext cx="609008" cy="35858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TextBox 1">
              <a:extLst>
                <a:ext uri="{FF2B5EF4-FFF2-40B4-BE49-F238E27FC236}">
                  <a16:creationId xmlns:a16="http://schemas.microsoft.com/office/drawing/2014/main" id="{DD2503E1-B83B-454A-AD12-1164672C7A6D}"/>
                </a:ext>
              </a:extLst>
            </p:cNvPr>
            <p:cNvSpPr txBox="1"/>
            <p:nvPr/>
          </p:nvSpPr>
          <p:spPr>
            <a:xfrm>
              <a:off x="563499" y="944102"/>
              <a:ext cx="4878535" cy="380364"/>
            </a:xfrm>
            <a:prstGeom prst="rect">
              <a:avLst/>
            </a:prstGeom>
            <a:solidFill>
              <a:srgbClr val="FFE8DD"/>
            </a:solidFill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21</a:t>
              </a:r>
              <a:r>
                <a:rPr lang="ko-KR" altLang="en-US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년도 한류 </a:t>
              </a:r>
              <a:r>
                <a: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K-POP</a:t>
              </a:r>
              <a:r>
                <a:rPr lang="ko-KR" altLang="en-US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기사</a:t>
              </a:r>
              <a:r>
                <a: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20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연관어</a:t>
              </a:r>
              <a:r>
                <a:rPr lang="ko-KR" altLang="en-US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: ‘</a:t>
              </a:r>
              <a:r>
                <a:rPr lang="ko-KR" altLang="en-US" sz="20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오징어게임</a:t>
              </a:r>
              <a:r>
                <a:rPr lang="en-US" altLang="ko-KR" sz="20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’</a:t>
              </a:r>
              <a:endPara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38" name="오른쪽 화살표 1">
            <a:extLst>
              <a:ext uri="{FF2B5EF4-FFF2-40B4-BE49-F238E27FC236}">
                <a16:creationId xmlns:a16="http://schemas.microsoft.com/office/drawing/2014/main" id="{ED26F76D-FDC7-48AE-AA01-3BF6E0C7AFA1}"/>
              </a:ext>
            </a:extLst>
          </p:cNvPr>
          <p:cNvSpPr/>
          <p:nvPr/>
        </p:nvSpPr>
        <p:spPr>
          <a:xfrm>
            <a:off x="5722169" y="3405907"/>
            <a:ext cx="647812" cy="416509"/>
          </a:xfrm>
          <a:prstGeom prst="rightArrow">
            <a:avLst>
              <a:gd name="adj1" fmla="val 50000"/>
              <a:gd name="adj2" fmla="val 52820"/>
            </a:avLst>
          </a:prstGeom>
          <a:gradFill flip="none" rotWithShape="1">
            <a:gsLst>
              <a:gs pos="28000">
                <a:srgbClr val="FF7D7D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05679C-693F-4474-AD2E-99E5E16878DB}"/>
              </a:ext>
            </a:extLst>
          </p:cNvPr>
          <p:cNvSpPr txBox="1"/>
          <p:nvPr/>
        </p:nvSpPr>
        <p:spPr>
          <a:xfrm>
            <a:off x="734882" y="5430671"/>
            <a:ext cx="10746542" cy="663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21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년도 저성장국 오징어게임 관련된 문장들의 </a:t>
            </a:r>
            <a:r>
              <a:rPr lang="ko-KR" altLang="en-US" sz="13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연관어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분석 결과입니다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BTS</a:t>
            </a:r>
            <a:r>
              <a:rPr lang="ko-KR" altLang="en-US" sz="13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연관어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분석과 마찬가지로 고성장국에 비해 출연 배우들에 대한 언급이 부족하고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부정적인 내용의 키워드들이 더 많이 등장하는 것을 알 수 있습니다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D761C57-F6A2-4701-BE03-28E676386C92}"/>
              </a:ext>
            </a:extLst>
          </p:cNvPr>
          <p:cNvGrpSpPr/>
          <p:nvPr/>
        </p:nvGrpSpPr>
        <p:grpSpPr>
          <a:xfrm>
            <a:off x="6486371" y="2754823"/>
            <a:ext cx="5491668" cy="1635229"/>
            <a:chOff x="6710493" y="2611386"/>
            <a:chExt cx="5491668" cy="1635229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67E2EA9-1C99-444A-B186-DAAFC0CC9872}"/>
                </a:ext>
              </a:extLst>
            </p:cNvPr>
            <p:cNvSpPr/>
            <p:nvPr/>
          </p:nvSpPr>
          <p:spPr>
            <a:xfrm>
              <a:off x="6710493" y="2611386"/>
              <a:ext cx="2095073" cy="4688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오징어게임관련 기사</a:t>
              </a:r>
              <a:endParaRPr lang="ko-KR" altLang="en-US" dirty="0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4E51022-4CF7-4241-B5C1-BC06D72BC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5761" y="3265540"/>
              <a:ext cx="5486400" cy="981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543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1" y="2"/>
            <a:ext cx="11372193" cy="101597"/>
          </a:xfrm>
          <a:prstGeom prst="rect">
            <a:avLst/>
          </a:prstGeom>
          <a:solidFill>
            <a:srgbClr val="FF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solidFill>
                <a:schemeClr val="tx2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164638"/>
            <a:ext cx="431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dirty="0">
              <a:solidFill>
                <a:srgbClr val="70675C"/>
              </a:solidFill>
              <a:latin typeface="나눔스퀘어_ac ExtraBold" panose="020B0600000101010101" pitchFamily="50" charset="-127"/>
              <a:ea typeface="KoPub돋움체 Bold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4" y="740703"/>
            <a:ext cx="11782098" cy="0"/>
          </a:xfrm>
          <a:prstGeom prst="line">
            <a:avLst/>
          </a:prstGeom>
          <a:ln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420064" y="6693363"/>
            <a:ext cx="11436576" cy="0"/>
            <a:chOff x="315048" y="5020022"/>
            <a:chExt cx="8577432" cy="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CCF0B9C-A35E-4048-8E2B-8D77386E9696}"/>
                </a:ext>
              </a:extLst>
            </p:cNvPr>
            <p:cNvCxnSpPr/>
            <p:nvPr/>
          </p:nvCxnSpPr>
          <p:spPr>
            <a:xfrm>
              <a:off x="315048" y="5020022"/>
              <a:ext cx="2430000" cy="0"/>
            </a:xfrm>
            <a:prstGeom prst="line">
              <a:avLst/>
            </a:prstGeom>
            <a:ln w="19050">
              <a:solidFill>
                <a:srgbClr val="F8B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4880D58-E6A4-4BCC-A050-75EC02522832}"/>
                </a:ext>
              </a:extLst>
            </p:cNvPr>
            <p:cNvCxnSpPr/>
            <p:nvPr/>
          </p:nvCxnSpPr>
          <p:spPr>
            <a:xfrm>
              <a:off x="2699792" y="5020022"/>
              <a:ext cx="6192688" cy="0"/>
            </a:xfrm>
            <a:prstGeom prst="line">
              <a:avLst/>
            </a:prstGeom>
            <a:ln w="19050">
              <a:solidFill>
                <a:srgbClr val="F8B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ED6D992-04CE-4256-BCD6-DDCB997A2F24}"/>
              </a:ext>
            </a:extLst>
          </p:cNvPr>
          <p:cNvCxnSpPr/>
          <p:nvPr/>
        </p:nvCxnSpPr>
        <p:spPr>
          <a:xfrm>
            <a:off x="8133730" y="164637"/>
            <a:ext cx="3240001" cy="0"/>
          </a:xfrm>
          <a:prstGeom prst="line">
            <a:avLst/>
          </a:prstGeom>
          <a:ln w="57150"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FF46B59-6517-4A22-80A9-8BC4A6462111}"/>
              </a:ext>
            </a:extLst>
          </p:cNvPr>
          <p:cNvSpPr txBox="1"/>
          <p:nvPr/>
        </p:nvSpPr>
        <p:spPr>
          <a:xfrm>
            <a:off x="8100456" y="24814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200" dirty="0">
                <a:solidFill>
                  <a:schemeClr val="accent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 목적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20063" y="164638"/>
            <a:ext cx="4609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FF3F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[1] </a:t>
            </a:r>
            <a:r>
              <a:rPr lang="ko-KR" altLang="en-US" sz="3200" spc="-150" dirty="0">
                <a:solidFill>
                  <a:srgbClr val="70675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분석개요</a:t>
            </a:r>
          </a:p>
        </p:txBody>
      </p:sp>
      <p:sp>
        <p:nvSpPr>
          <p:cNvPr id="21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47133" y="6374342"/>
            <a:ext cx="338667" cy="365125"/>
          </a:xfrm>
        </p:spPr>
        <p:txBody>
          <a:bodyPr/>
          <a:lstStyle/>
          <a:p>
            <a:pPr algn="l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E400AEC-CF3B-4044-B90C-C2BE53C28D8B}"/>
              </a:ext>
            </a:extLst>
          </p:cNvPr>
          <p:cNvGrpSpPr/>
          <p:nvPr/>
        </p:nvGrpSpPr>
        <p:grpSpPr>
          <a:xfrm>
            <a:off x="514402" y="1395969"/>
            <a:ext cx="11372193" cy="4788797"/>
            <a:chOff x="347134" y="1782615"/>
            <a:chExt cx="11372193" cy="4402151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CA15D31-F1F1-411B-9BEA-D633EBBF09F1}"/>
                </a:ext>
              </a:extLst>
            </p:cNvPr>
            <p:cNvSpPr/>
            <p:nvPr/>
          </p:nvSpPr>
          <p:spPr>
            <a:xfrm>
              <a:off x="347134" y="1782615"/>
              <a:ext cx="11372193" cy="4402151"/>
            </a:xfrm>
            <a:prstGeom prst="rect">
              <a:avLst/>
            </a:prstGeom>
            <a:solidFill>
              <a:srgbClr val="FF7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ko-KR" altLang="en-US" dirty="0">
                <a:solidFill>
                  <a:schemeClr val="tx2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9375C1C-D263-4E47-892F-023292886793}"/>
                </a:ext>
              </a:extLst>
            </p:cNvPr>
            <p:cNvSpPr txBox="1"/>
            <p:nvPr/>
          </p:nvSpPr>
          <p:spPr>
            <a:xfrm>
              <a:off x="347134" y="2760281"/>
              <a:ext cx="11255265" cy="1782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한류가 아시아를 넘어 글로벌 시장으로 확대되고 있다</a:t>
              </a:r>
              <a:r>
                <a:rPr lang="en-US" altLang="ko-KR" sz="24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</a:t>
              </a:r>
            </a:p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한류의 장르도 </a:t>
              </a:r>
              <a:r>
                <a:rPr lang="en-US" altLang="ko-KR" sz="24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KPOP</a:t>
              </a:r>
              <a:r>
                <a:rPr lang="ko-KR" altLang="en-US" sz="24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을 넘어서 영화</a:t>
              </a:r>
              <a:r>
                <a:rPr lang="en-US" altLang="ko-KR" sz="24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24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드라마</a:t>
              </a:r>
              <a:r>
                <a:rPr lang="en-US" altLang="ko-KR" sz="24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24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웹툰</a:t>
              </a:r>
              <a:r>
                <a:rPr lang="en-US" altLang="ko-KR" sz="24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24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음식</a:t>
              </a:r>
              <a:r>
                <a:rPr lang="en-US" altLang="ko-KR" sz="24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24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뷰티 등으로 다양화되고 있다</a:t>
              </a:r>
              <a:r>
                <a:rPr lang="en-US" altLang="ko-KR" sz="24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</a:t>
              </a:r>
            </a:p>
            <a:p>
              <a:pPr algn="ctr"/>
              <a:endParaRPr lang="en-US" altLang="ko-KR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본 보고서는 해외 문화 </a:t>
              </a:r>
              <a:r>
                <a:rPr lang="ko-KR" altLang="en-US" sz="2400" dirty="0" err="1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홍보원</a:t>
              </a:r>
              <a:r>
                <a:rPr lang="ko-KR" altLang="en-US" sz="24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외신 데이터</a:t>
              </a:r>
              <a:r>
                <a:rPr lang="en-US" altLang="ko-KR" sz="24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(2017~2021)</a:t>
              </a:r>
              <a:r>
                <a:rPr lang="ko-KR" altLang="en-US" sz="24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분석을 통해</a:t>
              </a:r>
              <a:endParaRPr lang="en-US" altLang="ko-KR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지난 </a:t>
              </a:r>
              <a:r>
                <a:rPr lang="en-US" altLang="ko-KR" sz="24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5</a:t>
              </a:r>
              <a:r>
                <a:rPr lang="ko-KR" altLang="en-US" sz="24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년 동안 한류에 대한 외신들의 반응에 어떠한 변화가 일어났는지 알아보고자 한다</a:t>
              </a:r>
              <a:r>
                <a:rPr lang="en-US" altLang="ko-KR" sz="24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</a:t>
              </a:r>
            </a:p>
          </p:txBody>
        </p:sp>
      </p:grpSp>
      <p:sp>
        <p:nvSpPr>
          <p:cNvPr id="59" name="TextBox 1">
            <a:extLst>
              <a:ext uri="{FF2B5EF4-FFF2-40B4-BE49-F238E27FC236}">
                <a16:creationId xmlns:a16="http://schemas.microsoft.com/office/drawing/2014/main" id="{4BE2B690-F365-4579-8DC5-B136246AA026}"/>
              </a:ext>
            </a:extLst>
          </p:cNvPr>
          <p:cNvSpPr txBox="1"/>
          <p:nvPr/>
        </p:nvSpPr>
        <p:spPr>
          <a:xfrm>
            <a:off x="516466" y="872636"/>
            <a:ext cx="1301183" cy="400110"/>
          </a:xfrm>
          <a:prstGeom prst="rect">
            <a:avLst/>
          </a:prstGeom>
          <a:solidFill>
            <a:srgbClr val="FFE8DD"/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 목적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2530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1" y="2"/>
            <a:ext cx="11372193" cy="101597"/>
          </a:xfrm>
          <a:prstGeom prst="rect">
            <a:avLst/>
          </a:prstGeom>
          <a:solidFill>
            <a:srgbClr val="FF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solidFill>
                <a:schemeClr val="tx2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164638"/>
            <a:ext cx="431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dirty="0">
              <a:solidFill>
                <a:srgbClr val="70675C"/>
              </a:solidFill>
              <a:latin typeface="나눔스퀘어_ac ExtraBold" panose="020B0600000101010101" pitchFamily="50" charset="-127"/>
              <a:ea typeface="KoPub돋움체 Bold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4" y="740703"/>
            <a:ext cx="11782098" cy="0"/>
          </a:xfrm>
          <a:prstGeom prst="line">
            <a:avLst/>
          </a:prstGeom>
          <a:ln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ED6D992-04CE-4256-BCD6-DDCB997A2F24}"/>
              </a:ext>
            </a:extLst>
          </p:cNvPr>
          <p:cNvCxnSpPr/>
          <p:nvPr/>
        </p:nvCxnSpPr>
        <p:spPr>
          <a:xfrm>
            <a:off x="8133730" y="164637"/>
            <a:ext cx="3240001" cy="0"/>
          </a:xfrm>
          <a:prstGeom prst="line">
            <a:avLst/>
          </a:prstGeom>
          <a:ln w="57150"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1">
            <a:extLst>
              <a:ext uri="{FF2B5EF4-FFF2-40B4-BE49-F238E27FC236}">
                <a16:creationId xmlns:a16="http://schemas.microsoft.com/office/drawing/2014/main" id="{7FDEC927-246C-4958-A77A-CCCFBE2F691D}"/>
              </a:ext>
            </a:extLst>
          </p:cNvPr>
          <p:cNvSpPr txBox="1"/>
          <p:nvPr/>
        </p:nvSpPr>
        <p:spPr>
          <a:xfrm>
            <a:off x="405705" y="221096"/>
            <a:ext cx="7060317" cy="400110"/>
          </a:xfrm>
          <a:prstGeom prst="rect">
            <a:avLst/>
          </a:prstGeom>
          <a:solidFill>
            <a:srgbClr val="FFE8DD"/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rgbClr val="FF522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한류 고성장</a:t>
            </a:r>
            <a:r>
              <a:rPr lang="en-US" altLang="ko-KR" sz="2000" dirty="0">
                <a:solidFill>
                  <a:srgbClr val="FF522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2000" dirty="0">
                <a:solidFill>
                  <a:srgbClr val="FF522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저성장 그룹별 키워드 분석</a:t>
            </a:r>
            <a:r>
              <a:rPr lang="en-US" altLang="ko-KR" sz="2000" dirty="0">
                <a:solidFill>
                  <a:srgbClr val="FF522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(21</a:t>
            </a:r>
            <a:r>
              <a:rPr lang="ko-KR" altLang="en-US" sz="2000" dirty="0">
                <a:solidFill>
                  <a:srgbClr val="FF522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주목해 볼만한 키워드</a:t>
            </a:r>
            <a:r>
              <a:rPr lang="en-US" altLang="ko-KR" sz="2000" dirty="0">
                <a:solidFill>
                  <a:srgbClr val="FF522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2000" dirty="0">
              <a:solidFill>
                <a:srgbClr val="FF5229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26741D8B-D57D-410D-A60B-71DB6D429878}"/>
              </a:ext>
            </a:extLst>
          </p:cNvPr>
          <p:cNvCxnSpPr>
            <a:cxnSpLocks/>
          </p:cNvCxnSpPr>
          <p:nvPr/>
        </p:nvCxnSpPr>
        <p:spPr>
          <a:xfrm>
            <a:off x="6351559" y="749413"/>
            <a:ext cx="20646" cy="5943950"/>
          </a:xfrm>
          <a:prstGeom prst="line">
            <a:avLst/>
          </a:prstGeom>
          <a:ln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슬라이드 번호 개체 틀 4">
            <a:extLst>
              <a:ext uri="{FF2B5EF4-FFF2-40B4-BE49-F238E27FC236}">
                <a16:creationId xmlns:a16="http://schemas.microsoft.com/office/drawing/2014/main" id="{379CC2FC-D283-451C-A8F1-7B36DCD8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7133" y="6374342"/>
            <a:ext cx="468655" cy="365125"/>
          </a:xfrm>
        </p:spPr>
        <p:txBody>
          <a:bodyPr/>
          <a:lstStyle/>
          <a:p>
            <a:pPr algn="l"/>
            <a:r>
              <a:rPr lang="en-US" altLang="ko-KR" dirty="0"/>
              <a:t>17</a:t>
            </a:r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169FBFE-80A6-4AC2-BA40-403E6DBF3BE0}"/>
              </a:ext>
            </a:extLst>
          </p:cNvPr>
          <p:cNvGrpSpPr/>
          <p:nvPr/>
        </p:nvGrpSpPr>
        <p:grpSpPr>
          <a:xfrm>
            <a:off x="420064" y="6693363"/>
            <a:ext cx="11436576" cy="0"/>
            <a:chOff x="315048" y="5020022"/>
            <a:chExt cx="8577432" cy="0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902933BC-B74E-417C-8A4D-A889F00D5277}"/>
                </a:ext>
              </a:extLst>
            </p:cNvPr>
            <p:cNvCxnSpPr/>
            <p:nvPr/>
          </p:nvCxnSpPr>
          <p:spPr>
            <a:xfrm>
              <a:off x="315048" y="5020022"/>
              <a:ext cx="2430000" cy="0"/>
            </a:xfrm>
            <a:prstGeom prst="line">
              <a:avLst/>
            </a:prstGeom>
            <a:ln w="19050">
              <a:solidFill>
                <a:srgbClr val="F8B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90E5C93E-FC0B-4729-A7AF-98E287B597DE}"/>
                </a:ext>
              </a:extLst>
            </p:cNvPr>
            <p:cNvCxnSpPr/>
            <p:nvPr/>
          </p:nvCxnSpPr>
          <p:spPr>
            <a:xfrm>
              <a:off x="2699792" y="5020022"/>
              <a:ext cx="6192688" cy="0"/>
            </a:xfrm>
            <a:prstGeom prst="line">
              <a:avLst/>
            </a:prstGeom>
            <a:ln w="19050">
              <a:solidFill>
                <a:srgbClr val="F8B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D1D1958-524F-4D23-BDF2-43D966CAD074}"/>
              </a:ext>
            </a:extLst>
          </p:cNvPr>
          <p:cNvSpPr txBox="1"/>
          <p:nvPr/>
        </p:nvSpPr>
        <p:spPr>
          <a:xfrm>
            <a:off x="8143962" y="248148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200" dirty="0">
                <a:solidFill>
                  <a:schemeClr val="accent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한류 고성장</a:t>
            </a:r>
            <a:r>
              <a:rPr lang="en-US" altLang="ko-KR" spc="-200" dirty="0">
                <a:solidFill>
                  <a:schemeClr val="accent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pc="-200" dirty="0">
                <a:solidFill>
                  <a:schemeClr val="accent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저성장 국가별  </a:t>
            </a:r>
            <a:r>
              <a:rPr lang="ko-KR" altLang="en-US" spc="-200" dirty="0" err="1">
                <a:solidFill>
                  <a:schemeClr val="accent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새로나온</a:t>
            </a:r>
            <a:r>
              <a:rPr lang="ko-KR" altLang="en-US" spc="-200" dirty="0">
                <a:solidFill>
                  <a:schemeClr val="accent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키워드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FD0F01F-7714-4C96-A81C-0E826CB692BB}"/>
              </a:ext>
            </a:extLst>
          </p:cNvPr>
          <p:cNvGrpSpPr/>
          <p:nvPr/>
        </p:nvGrpSpPr>
        <p:grpSpPr>
          <a:xfrm>
            <a:off x="40206" y="979473"/>
            <a:ext cx="6249428" cy="4458130"/>
            <a:chOff x="5759843" y="809180"/>
            <a:chExt cx="6249428" cy="445813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DF16F40-9558-4C43-9680-9D1AABD1C4F4}"/>
                </a:ext>
              </a:extLst>
            </p:cNvPr>
            <p:cNvGrpSpPr/>
            <p:nvPr/>
          </p:nvGrpSpPr>
          <p:grpSpPr>
            <a:xfrm>
              <a:off x="8675707" y="1200857"/>
              <a:ext cx="1865760" cy="2098329"/>
              <a:chOff x="8962577" y="1057424"/>
              <a:chExt cx="1865760" cy="2098329"/>
            </a:xfrm>
          </p:grpSpPr>
          <p:sp>
            <p:nvSpPr>
              <p:cNvPr id="258" name="TextBox 1">
                <a:extLst>
                  <a:ext uri="{FF2B5EF4-FFF2-40B4-BE49-F238E27FC236}">
                    <a16:creationId xmlns:a16="http://schemas.microsoft.com/office/drawing/2014/main" id="{F15EF5B8-CD5A-448F-8A49-5D139C695503}"/>
                  </a:ext>
                </a:extLst>
              </p:cNvPr>
              <p:cNvSpPr txBox="1"/>
              <p:nvPr/>
            </p:nvSpPr>
            <p:spPr>
              <a:xfrm>
                <a:off x="9533942" y="1122581"/>
                <a:ext cx="1294395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인도네시아</a:t>
                </a:r>
              </a:p>
            </p:txBody>
          </p:sp>
          <p:pic>
            <p:nvPicPr>
              <p:cNvPr id="261" name="그림 260">
                <a:extLst>
                  <a:ext uri="{FF2B5EF4-FFF2-40B4-BE49-F238E27FC236}">
                    <a16:creationId xmlns:a16="http://schemas.microsoft.com/office/drawing/2014/main" id="{1FDD207E-5C3B-4FC7-BA7E-E09CC966D1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2577" y="1057424"/>
                <a:ext cx="457868" cy="457868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886945C-B2BB-4F72-94CD-C2A74B26B3C1}"/>
                  </a:ext>
                </a:extLst>
              </p:cNvPr>
              <p:cNvSpPr txBox="1"/>
              <p:nvPr/>
            </p:nvSpPr>
            <p:spPr>
              <a:xfrm>
                <a:off x="9483831" y="1586093"/>
                <a:ext cx="111213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김치</a:t>
                </a:r>
                <a:endPara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관광</a:t>
                </a:r>
                <a:endPara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한국어</a:t>
                </a:r>
                <a:endPara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한복</a:t>
                </a:r>
                <a:endPara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CGV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solidFill>
                      <a:srgbClr val="FF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신태용</a:t>
                </a:r>
                <a:endParaRPr lang="en-US" altLang="ko-KR" sz="1200" dirty="0">
                  <a:solidFill>
                    <a:srgbClr val="FF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 err="1">
                    <a:solidFill>
                      <a:srgbClr val="FF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아스나위</a:t>
                </a:r>
                <a:endParaRPr lang="en-US" altLang="ko-KR" sz="1200" dirty="0">
                  <a:solidFill>
                    <a:srgbClr val="FF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solidFill>
                      <a:srgbClr val="FF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오징어게임</a:t>
                </a:r>
                <a:endParaRPr lang="en-US" altLang="ko-KR" sz="1200" dirty="0">
                  <a:solidFill>
                    <a:srgbClr val="FF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CE56255-6A25-4675-96B9-D4F6EAD1FE0B}"/>
                </a:ext>
              </a:extLst>
            </p:cNvPr>
            <p:cNvGrpSpPr/>
            <p:nvPr/>
          </p:nvGrpSpPr>
          <p:grpSpPr>
            <a:xfrm>
              <a:off x="5776120" y="1255016"/>
              <a:ext cx="2993279" cy="1978732"/>
              <a:chOff x="5865766" y="1084687"/>
              <a:chExt cx="2993279" cy="1978732"/>
            </a:xfrm>
          </p:grpSpPr>
          <p:grpSp>
            <p:nvGrpSpPr>
              <p:cNvPr id="196" name="그룹 195">
                <a:extLst>
                  <a:ext uri="{FF2B5EF4-FFF2-40B4-BE49-F238E27FC236}">
                    <a16:creationId xmlns:a16="http://schemas.microsoft.com/office/drawing/2014/main" id="{185E4994-F31E-45A0-9A1A-1BFE90774233}"/>
                  </a:ext>
                </a:extLst>
              </p:cNvPr>
              <p:cNvGrpSpPr/>
              <p:nvPr/>
            </p:nvGrpSpPr>
            <p:grpSpPr>
              <a:xfrm>
                <a:off x="5865766" y="1084687"/>
                <a:ext cx="1441762" cy="372155"/>
                <a:chOff x="291354" y="1517602"/>
                <a:chExt cx="1451245" cy="458814"/>
              </a:xfrm>
            </p:grpSpPr>
            <p:pic>
              <p:nvPicPr>
                <p:cNvPr id="255" name="그림 254">
                  <a:extLst>
                    <a:ext uri="{FF2B5EF4-FFF2-40B4-BE49-F238E27FC236}">
                      <a16:creationId xmlns:a16="http://schemas.microsoft.com/office/drawing/2014/main" id="{7400DF72-876D-4851-8264-602D130760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1354" y="1519216"/>
                  <a:ext cx="457200" cy="457200"/>
                </a:xfrm>
                <a:prstGeom prst="rect">
                  <a:avLst/>
                </a:prstGeom>
              </p:spPr>
            </p:pic>
            <p:sp>
              <p:nvSpPr>
                <p:cNvPr id="256" name="TextBox 1">
                  <a:extLst>
                    <a:ext uri="{FF2B5EF4-FFF2-40B4-BE49-F238E27FC236}">
                      <a16:creationId xmlns:a16="http://schemas.microsoft.com/office/drawing/2014/main" id="{60767168-C237-4B26-9845-6989D621EC01}"/>
                    </a:ext>
                  </a:extLst>
                </p:cNvPr>
                <p:cNvSpPr txBox="1"/>
                <p:nvPr/>
              </p:nvSpPr>
              <p:spPr>
                <a:xfrm>
                  <a:off x="766055" y="1517602"/>
                  <a:ext cx="976544" cy="455333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8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인도</a:t>
                  </a:r>
                </a:p>
              </p:txBody>
            </p:sp>
          </p:grp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7F4BF05C-CC9A-418F-85BF-5C0C9DA0C60F}"/>
                  </a:ext>
                </a:extLst>
              </p:cNvPr>
              <p:cNvGrpSpPr/>
              <p:nvPr/>
            </p:nvGrpSpPr>
            <p:grpSpPr>
              <a:xfrm>
                <a:off x="5905805" y="1493759"/>
                <a:ext cx="2953240" cy="1569660"/>
                <a:chOff x="5905805" y="1493759"/>
                <a:chExt cx="2953240" cy="1569660"/>
              </a:xfrm>
            </p:grpSpPr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5C9D861-9B38-4D9F-8F0A-3FD92821471E}"/>
                    </a:ext>
                  </a:extLst>
                </p:cNvPr>
                <p:cNvSpPr txBox="1"/>
                <p:nvPr/>
              </p:nvSpPr>
              <p:spPr>
                <a:xfrm>
                  <a:off x="5905805" y="1493759"/>
                  <a:ext cx="1673898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12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버터</a:t>
                  </a:r>
                  <a:r>
                    <a:rPr lang="en-US" altLang="ko-KR" sz="12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(BTS </a:t>
                  </a:r>
                  <a:r>
                    <a:rPr lang="ko-KR" altLang="en-US" sz="12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타이틀 곡</a:t>
                  </a:r>
                  <a:r>
                    <a:rPr lang="en-US" altLang="ko-KR" sz="12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)</a:t>
                  </a:r>
                  <a:r>
                    <a:rPr lang="ko-KR" altLang="en-US" sz="12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     </a:t>
                  </a:r>
                  <a:endParaRPr lang="en-US" altLang="ko-KR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1200" dirty="0">
                      <a:solidFill>
                        <a:srgbClr val="FF0000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진</a:t>
                  </a:r>
                  <a:r>
                    <a:rPr lang="en-US" altLang="ko-KR" sz="1200" dirty="0">
                      <a:solidFill>
                        <a:srgbClr val="FF0000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(BTS)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1200" dirty="0">
                      <a:solidFill>
                        <a:srgbClr val="FF0000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정국</a:t>
                  </a:r>
                  <a:r>
                    <a:rPr lang="en-US" altLang="ko-KR" sz="1200" dirty="0">
                      <a:solidFill>
                        <a:srgbClr val="FF0000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(BTS)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1200" dirty="0" err="1">
                      <a:solidFill>
                        <a:srgbClr val="FF0000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뷔</a:t>
                  </a:r>
                  <a:r>
                    <a:rPr lang="en-US" altLang="ko-KR" sz="1200" dirty="0">
                      <a:solidFill>
                        <a:srgbClr val="FF0000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(BTS)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1200" dirty="0" err="1">
                      <a:solidFill>
                        <a:srgbClr val="FF0000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제이홉</a:t>
                  </a:r>
                  <a:r>
                    <a:rPr lang="en-US" altLang="ko-KR" sz="1200" dirty="0">
                      <a:solidFill>
                        <a:srgbClr val="FF0000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(BTS)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1200" dirty="0">
                      <a:solidFill>
                        <a:srgbClr val="FF0000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슈가</a:t>
                  </a:r>
                  <a:r>
                    <a:rPr lang="en-US" altLang="ko-KR" sz="1200" dirty="0">
                      <a:solidFill>
                        <a:srgbClr val="FF0000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(BTS</a:t>
                  </a:r>
                  <a:r>
                    <a:rPr lang="en-US" altLang="ko-KR" sz="12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12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오징어게임</a:t>
                  </a:r>
                  <a:endParaRPr lang="en-US" altLang="ko-KR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12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미나리</a:t>
                  </a:r>
                  <a:endParaRPr lang="en-US" altLang="ko-KR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15D6772-8968-4F34-A8F7-7879649C827C}"/>
                    </a:ext>
                  </a:extLst>
                </p:cNvPr>
                <p:cNvSpPr txBox="1"/>
                <p:nvPr/>
              </p:nvSpPr>
              <p:spPr>
                <a:xfrm>
                  <a:off x="7394974" y="1493759"/>
                  <a:ext cx="1464071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2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K</a:t>
                  </a:r>
                  <a:r>
                    <a:rPr lang="ko-KR" altLang="en-US" sz="12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드라마     </a:t>
                  </a:r>
                  <a:endParaRPr lang="en-US" altLang="ko-KR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12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웹툰</a:t>
                  </a:r>
                  <a:endParaRPr lang="en-US" altLang="ko-KR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1200" dirty="0">
                      <a:solidFill>
                        <a:srgbClr val="FF0000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사랑의 불시착</a:t>
                  </a:r>
                  <a:endParaRPr lang="en-US" altLang="ko-KR" sz="1200" dirty="0">
                    <a:solidFill>
                      <a:srgbClr val="FF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1200" dirty="0" err="1">
                      <a:solidFill>
                        <a:srgbClr val="FF0000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사이코지만</a:t>
                  </a:r>
                  <a:r>
                    <a:rPr lang="ko-KR" altLang="en-US" sz="1200" dirty="0">
                      <a:solidFill>
                        <a:srgbClr val="FF0000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 괜찮아</a:t>
                  </a:r>
                  <a:endParaRPr lang="en-US" altLang="ko-KR" sz="1200" dirty="0">
                    <a:solidFill>
                      <a:srgbClr val="FF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1200" dirty="0">
                      <a:solidFill>
                        <a:srgbClr val="FF0000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슬기로운 의사생활</a:t>
                  </a:r>
                  <a:endParaRPr lang="en-US" altLang="ko-KR" sz="1200" dirty="0">
                    <a:solidFill>
                      <a:srgbClr val="FF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1200" dirty="0">
                      <a:solidFill>
                        <a:srgbClr val="FF0000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갯마을 차차차</a:t>
                  </a:r>
                  <a:endParaRPr lang="en-US" altLang="ko-KR" sz="1200" dirty="0">
                    <a:solidFill>
                      <a:srgbClr val="FF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1200" dirty="0" err="1">
                      <a:solidFill>
                        <a:srgbClr val="FF0000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빈센조</a:t>
                  </a:r>
                  <a:endParaRPr lang="en-US" altLang="ko-KR" sz="1200" dirty="0">
                    <a:solidFill>
                      <a:srgbClr val="FF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endParaRPr lang="en-US" altLang="ko-KR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DD9D2A8-E627-4E3F-83F1-887427D2D1CF}"/>
                </a:ext>
              </a:extLst>
            </p:cNvPr>
            <p:cNvSpPr/>
            <p:nvPr/>
          </p:nvSpPr>
          <p:spPr>
            <a:xfrm>
              <a:off x="5759843" y="809180"/>
              <a:ext cx="1702710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한류 고성장 국가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5453B98-ED59-4EF5-941D-7DDC065241F4}"/>
                </a:ext>
              </a:extLst>
            </p:cNvPr>
            <p:cNvSpPr txBox="1"/>
            <p:nvPr/>
          </p:nvSpPr>
          <p:spPr>
            <a:xfrm>
              <a:off x="5800010" y="4236579"/>
              <a:ext cx="6209261" cy="1030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인도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: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방탄소년단 멤버들에 대한 관심도 상승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K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드라마에 대한 가장 다양한 키워드 등장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인도네시아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: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신태용 축구감독과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K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리그에 진출한 인도네시아 선수인 </a:t>
              </a:r>
              <a:r>
                <a:rPr lang="ko-KR" altLang="en-US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아스나위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선수 키워드 등장으로 한국 축구에 대한 관심이 다른 국가보다 높음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C6A3911-54CB-41A6-87A4-CDF7FF109B2B}"/>
              </a:ext>
            </a:extLst>
          </p:cNvPr>
          <p:cNvGrpSpPr/>
          <p:nvPr/>
        </p:nvGrpSpPr>
        <p:grpSpPr>
          <a:xfrm>
            <a:off x="6569838" y="979473"/>
            <a:ext cx="5201515" cy="4502403"/>
            <a:chOff x="104124" y="809180"/>
            <a:chExt cx="5201515" cy="450240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4B0CD6-EB14-4BB8-8EE5-D367C9B34CB7}"/>
                </a:ext>
              </a:extLst>
            </p:cNvPr>
            <p:cNvSpPr txBox="1"/>
            <p:nvPr/>
          </p:nvSpPr>
          <p:spPr>
            <a:xfrm>
              <a:off x="405705" y="4280852"/>
              <a:ext cx="4899934" cy="1030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영국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: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뷰티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패션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웹툰 등 다양한 한국 콘텐츠에 대한 관심 상승</a:t>
              </a:r>
              <a:endPara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일본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: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중국과의 김치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&amp;</a:t>
              </a:r>
              <a:r>
                <a:rPr lang="ko-KR" altLang="en-US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파오차이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논쟁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한국 여성인권 다룬 영화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여배우에 대한 관심도 상승</a:t>
              </a:r>
              <a:endPara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4D029A3-B1F9-483F-9035-EF2E04FB2DEE}"/>
                </a:ext>
              </a:extLst>
            </p:cNvPr>
            <p:cNvGrpSpPr/>
            <p:nvPr/>
          </p:nvGrpSpPr>
          <p:grpSpPr>
            <a:xfrm>
              <a:off x="132622" y="1267200"/>
              <a:ext cx="2373508" cy="1879982"/>
              <a:chOff x="293986" y="2647764"/>
              <a:chExt cx="2127966" cy="1879982"/>
            </a:xfrm>
          </p:grpSpPr>
          <p:pic>
            <p:nvPicPr>
              <p:cNvPr id="203" name="그림 202">
                <a:extLst>
                  <a:ext uri="{FF2B5EF4-FFF2-40B4-BE49-F238E27FC236}">
                    <a16:creationId xmlns:a16="http://schemas.microsoft.com/office/drawing/2014/main" id="{149A8C1A-D8C9-4D21-B0E4-CFD6B9A52B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986" y="2647764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54" name="TextBox 1">
                <a:extLst>
                  <a:ext uri="{FF2B5EF4-FFF2-40B4-BE49-F238E27FC236}">
                    <a16:creationId xmlns:a16="http://schemas.microsoft.com/office/drawing/2014/main" id="{04D4BE0D-3C0E-40B8-A783-F1273D2C5E8D}"/>
                  </a:ext>
                </a:extLst>
              </p:cNvPr>
              <p:cNvSpPr txBox="1"/>
              <p:nvPr/>
            </p:nvSpPr>
            <p:spPr>
              <a:xfrm>
                <a:off x="926389" y="2708107"/>
                <a:ext cx="1361886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일본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73E031E-E0F3-40D3-A686-E6FCADF47B87}"/>
                  </a:ext>
                </a:extLst>
              </p:cNvPr>
              <p:cNvSpPr txBox="1"/>
              <p:nvPr/>
            </p:nvSpPr>
            <p:spPr>
              <a:xfrm>
                <a:off x="743558" y="3142751"/>
                <a:ext cx="167839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김치</a:t>
                </a:r>
                <a:endPara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파오차이</a:t>
                </a:r>
                <a:endPara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82</a:t>
                </a: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년생 김지영</a:t>
                </a:r>
                <a:endPara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삼진그룹 </a:t>
                </a:r>
                <a:r>
                  <a:rPr lang="ko-KR" altLang="en-US" sz="12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영어토익반</a:t>
                </a:r>
                <a:endPara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solidFill>
                      <a:srgbClr val="FF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오징어게임</a:t>
                </a:r>
                <a:endParaRPr lang="en-US" altLang="ko-KR" sz="1200" dirty="0">
                  <a:solidFill>
                    <a:srgbClr val="FF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solidFill>
                      <a:srgbClr val="FF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윤여정</a:t>
                </a:r>
                <a:endParaRPr lang="en-US" altLang="ko-KR" sz="1200" dirty="0">
                  <a:solidFill>
                    <a:srgbClr val="FF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solidFill>
                      <a:srgbClr val="FF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여배우</a:t>
                </a:r>
                <a:endParaRPr lang="en-US" altLang="ko-KR" sz="1200" dirty="0">
                  <a:solidFill>
                    <a:srgbClr val="FF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5868960-DB92-41EA-A939-A138CE90F8BB}"/>
                </a:ext>
              </a:extLst>
            </p:cNvPr>
            <p:cNvSpPr/>
            <p:nvPr/>
          </p:nvSpPr>
          <p:spPr>
            <a:xfrm>
              <a:off x="104124" y="809180"/>
              <a:ext cx="169148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한류 저성장 국가</a:t>
              </a:r>
              <a:endParaRPr lang="ko-KR" altLang="en-US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49EFDA4-F6F0-4CDE-89BD-7CF1C33AB18B}"/>
                </a:ext>
              </a:extLst>
            </p:cNvPr>
            <p:cNvGrpSpPr/>
            <p:nvPr/>
          </p:nvGrpSpPr>
          <p:grpSpPr>
            <a:xfrm>
              <a:off x="3047541" y="1266014"/>
              <a:ext cx="2050228" cy="2303103"/>
              <a:chOff x="3298871" y="1237205"/>
              <a:chExt cx="2050228" cy="2303103"/>
            </a:xfrm>
          </p:grpSpPr>
          <p:sp>
            <p:nvSpPr>
              <p:cNvPr id="160" name="TextBox 1">
                <a:extLst>
                  <a:ext uri="{FF2B5EF4-FFF2-40B4-BE49-F238E27FC236}">
                    <a16:creationId xmlns:a16="http://schemas.microsoft.com/office/drawing/2014/main" id="{846B429C-34E4-45F4-B5F0-ADD5EAF723FB}"/>
                  </a:ext>
                </a:extLst>
              </p:cNvPr>
              <p:cNvSpPr txBox="1"/>
              <p:nvPr/>
            </p:nvSpPr>
            <p:spPr>
              <a:xfrm>
                <a:off x="3830068" y="1294091"/>
                <a:ext cx="1519031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영국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ACE6E46-A2CD-4E8C-AA1A-9746711FA5B7}"/>
                  </a:ext>
                </a:extLst>
              </p:cNvPr>
              <p:cNvSpPr txBox="1"/>
              <p:nvPr/>
            </p:nvSpPr>
            <p:spPr>
              <a:xfrm>
                <a:off x="3791896" y="1785982"/>
                <a:ext cx="124046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solidFill>
                      <a:srgbClr val="FF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뷰티</a:t>
                </a:r>
                <a:endParaRPr lang="en-US" altLang="ko-KR" sz="1200" dirty="0">
                  <a:solidFill>
                    <a:srgbClr val="FF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rgbClr val="FF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K</a:t>
                </a:r>
                <a:r>
                  <a:rPr lang="ko-KR" altLang="en-US" sz="1200" dirty="0">
                    <a:solidFill>
                      <a:srgbClr val="FF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뷰티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	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solidFill>
                      <a:srgbClr val="FF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메이크업</a:t>
                </a:r>
                <a:endParaRPr lang="en-US" altLang="ko-KR" sz="1200" dirty="0">
                  <a:solidFill>
                    <a:srgbClr val="FF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solidFill>
                      <a:srgbClr val="FF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성형</a:t>
                </a:r>
                <a:endParaRPr lang="en-US" altLang="ko-KR" sz="1200" dirty="0">
                  <a:solidFill>
                    <a:srgbClr val="FF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solidFill>
                      <a:srgbClr val="FF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웹툰</a:t>
                </a:r>
                <a:endParaRPr lang="en-US" altLang="ko-KR" sz="1200" dirty="0">
                  <a:solidFill>
                    <a:srgbClr val="FF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K</a:t>
                </a: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드라마</a:t>
                </a:r>
                <a:endPara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오징어게임</a:t>
                </a:r>
                <a:endPara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윤여정</a:t>
                </a:r>
                <a:endPara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미나리</a:t>
                </a:r>
                <a:endPara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3E230134-68D8-42F3-AFEB-BCAED66A74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8871" y="1237205"/>
                <a:ext cx="457200" cy="4572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2927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164638"/>
            <a:ext cx="431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dirty="0">
              <a:solidFill>
                <a:srgbClr val="70675C"/>
              </a:solidFill>
              <a:latin typeface="나눔스퀘어_ac ExtraBold" panose="020B0600000101010101" pitchFamily="50" charset="-127"/>
              <a:ea typeface="KoPub돋움체 Bold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1" y="2"/>
            <a:ext cx="11372193" cy="101597"/>
          </a:xfrm>
          <a:prstGeom prst="rect">
            <a:avLst/>
          </a:prstGeom>
          <a:solidFill>
            <a:srgbClr val="FF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solidFill>
                <a:schemeClr val="tx2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749413"/>
            <a:ext cx="11782098" cy="0"/>
          </a:xfrm>
          <a:prstGeom prst="line">
            <a:avLst/>
          </a:prstGeom>
          <a:ln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ED6D992-04CE-4256-BCD6-DDCB997A2F24}"/>
              </a:ext>
            </a:extLst>
          </p:cNvPr>
          <p:cNvCxnSpPr/>
          <p:nvPr/>
        </p:nvCxnSpPr>
        <p:spPr>
          <a:xfrm>
            <a:off x="8133730" y="164637"/>
            <a:ext cx="3240001" cy="0"/>
          </a:xfrm>
          <a:prstGeom prst="line">
            <a:avLst/>
          </a:prstGeom>
          <a:ln w="57150"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47133" y="6374342"/>
            <a:ext cx="405902" cy="365125"/>
          </a:xfrm>
        </p:spPr>
        <p:txBody>
          <a:bodyPr/>
          <a:lstStyle/>
          <a:p>
            <a:pPr algn="l"/>
            <a:r>
              <a:rPr lang="en-US" altLang="ko-KR" dirty="0"/>
              <a:t>18</a:t>
            </a:r>
            <a:endParaRPr lang="ko-KR" altLang="en-US" dirty="0"/>
          </a:p>
        </p:txBody>
      </p:sp>
      <p:grpSp>
        <p:nvGrpSpPr>
          <p:cNvPr id="48" name="그룹 47"/>
          <p:cNvGrpSpPr/>
          <p:nvPr/>
        </p:nvGrpSpPr>
        <p:grpSpPr>
          <a:xfrm>
            <a:off x="420064" y="6693363"/>
            <a:ext cx="11436576" cy="0"/>
            <a:chOff x="315048" y="5020022"/>
            <a:chExt cx="8577432" cy="0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CCF0B9C-A35E-4048-8E2B-8D77386E9696}"/>
                </a:ext>
              </a:extLst>
            </p:cNvPr>
            <p:cNvCxnSpPr/>
            <p:nvPr/>
          </p:nvCxnSpPr>
          <p:spPr>
            <a:xfrm>
              <a:off x="315048" y="5020022"/>
              <a:ext cx="2430000" cy="0"/>
            </a:xfrm>
            <a:prstGeom prst="line">
              <a:avLst/>
            </a:prstGeom>
            <a:ln w="19050">
              <a:solidFill>
                <a:srgbClr val="F8B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54880D58-E6A4-4BCC-A050-75EC02522832}"/>
                </a:ext>
              </a:extLst>
            </p:cNvPr>
            <p:cNvCxnSpPr/>
            <p:nvPr/>
          </p:nvCxnSpPr>
          <p:spPr>
            <a:xfrm>
              <a:off x="2699792" y="5020022"/>
              <a:ext cx="6192688" cy="0"/>
            </a:xfrm>
            <a:prstGeom prst="line">
              <a:avLst/>
            </a:prstGeom>
            <a:ln w="19050">
              <a:solidFill>
                <a:srgbClr val="F8B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F16B512-34CB-4359-AE37-A111C835603C}"/>
              </a:ext>
            </a:extLst>
          </p:cNvPr>
          <p:cNvSpPr txBox="1"/>
          <p:nvPr/>
        </p:nvSpPr>
        <p:spPr>
          <a:xfrm flipH="1">
            <a:off x="420062" y="164638"/>
            <a:ext cx="6090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FF3F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[3] </a:t>
            </a:r>
            <a:r>
              <a:rPr lang="ko-KR" altLang="en-US" sz="3200" spc="-150" dirty="0">
                <a:solidFill>
                  <a:srgbClr val="70675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B46AF4-AEA3-4994-B60F-062A63D231BB}"/>
              </a:ext>
            </a:extLst>
          </p:cNvPr>
          <p:cNvSpPr txBox="1"/>
          <p:nvPr/>
        </p:nvSpPr>
        <p:spPr>
          <a:xfrm>
            <a:off x="420062" y="795360"/>
            <a:ext cx="9861362" cy="6511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 세계적으로 한류 콘텐츠 인기 확대</a:t>
            </a:r>
            <a:endParaRPr lang="en-US" altLang="ko-KR" sz="1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2017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대비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보도량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 가까이 증가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한국 영화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드라마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KPOP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대한 다양한 키워드 등장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BTS, </a:t>
            </a:r>
            <a:r>
              <a:rPr lang="ko-KR" altLang="en-US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기생충이 </a:t>
            </a:r>
            <a:r>
              <a:rPr lang="ko-KR" altLang="en-US" sz="14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쏘아올린</a:t>
            </a:r>
            <a:r>
              <a:rPr lang="ko-KR" altLang="en-US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K-Contents, </a:t>
            </a:r>
            <a:r>
              <a:rPr lang="ko-KR" altLang="en-US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드라마와 문화</a:t>
            </a:r>
            <a:r>
              <a: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관광 관심 증가로 이어져</a:t>
            </a:r>
            <a:endParaRPr lang="en-US" altLang="ko-KR" sz="1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2017~2019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년도 까지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BTS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영화에 대한 관심이 높았지만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코로나 이후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OTT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플랫폼을 통한 한국 드라마에 대한 관심이 높아지고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K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뷰티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한식에 대한 관심으로 까지 이어짐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ko-KR" altLang="en-US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한류 고성장 국가와 저성장 </a:t>
            </a:r>
            <a:r>
              <a:rPr lang="ko-KR" altLang="en-US" sz="14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국가간의</a:t>
            </a:r>
            <a:r>
              <a:rPr lang="ko-KR" altLang="en-US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차이 존재</a:t>
            </a:r>
            <a:endParaRPr lang="en-US" altLang="ko-KR" sz="1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한류 고성장 국가에서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KPOP,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드라마 콘텐츠에 대한 더 다양한 키워드가 등장함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저성장 국가에서 고성장 국가에 비해 부정적인 의미의 키워드가 더 많이 등장함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ko-KR" altLang="en-US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국가별 주목해 볼 만한 키워드</a:t>
            </a:r>
            <a:endParaRPr lang="en-US" altLang="ko-KR" sz="1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일본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82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년생 김지영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삼진그룹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영어토익반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여배우 키워드 등장으로 한국 여성인권을 다룬 영화와 여배우에 대한 관심 상승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영국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뷰티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메이크업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웹툰과 같이 드라마와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KPOP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이외에 다른 한류 콘텐츠에 대한 관심 상승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인도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BTS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멤버들과 다양한 드라마 콘텐츠에 대한 관심도 상승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인도네시아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신태용감독과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리그에 진출한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아스나위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선수로 인해서 한국 축구 리그에 대한 관심 상승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5. </a:t>
            </a:r>
            <a:r>
              <a:rPr lang="ko-KR" altLang="en-US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 기대 효과</a:t>
            </a:r>
            <a:endParaRPr lang="en-US" altLang="ko-KR" sz="16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국가별 잠재적 마켓 발굴 및 문화상품 개발 의사결정 지원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기반 한류 및 콘텐츠 사업 지원 정책 지원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0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1" y="2"/>
            <a:ext cx="11372193" cy="101597"/>
          </a:xfrm>
          <a:prstGeom prst="rect">
            <a:avLst/>
          </a:prstGeom>
          <a:solidFill>
            <a:srgbClr val="FF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solidFill>
                <a:schemeClr val="tx2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164638"/>
            <a:ext cx="431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dirty="0">
              <a:solidFill>
                <a:srgbClr val="70675C"/>
              </a:solidFill>
              <a:latin typeface="나눔스퀘어_ac ExtraBold" panose="020B0600000101010101" pitchFamily="50" charset="-127"/>
              <a:ea typeface="KoPub돋움체 Bold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4" y="740703"/>
            <a:ext cx="11782098" cy="0"/>
          </a:xfrm>
          <a:prstGeom prst="line">
            <a:avLst/>
          </a:prstGeom>
          <a:ln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420064" y="6693363"/>
            <a:ext cx="11436576" cy="0"/>
            <a:chOff x="315048" y="5020022"/>
            <a:chExt cx="8577432" cy="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CCF0B9C-A35E-4048-8E2B-8D77386E9696}"/>
                </a:ext>
              </a:extLst>
            </p:cNvPr>
            <p:cNvCxnSpPr/>
            <p:nvPr/>
          </p:nvCxnSpPr>
          <p:spPr>
            <a:xfrm>
              <a:off x="315048" y="5020022"/>
              <a:ext cx="2430000" cy="0"/>
            </a:xfrm>
            <a:prstGeom prst="line">
              <a:avLst/>
            </a:prstGeom>
            <a:ln w="19050">
              <a:solidFill>
                <a:srgbClr val="F8B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4880D58-E6A4-4BCC-A050-75EC02522832}"/>
                </a:ext>
              </a:extLst>
            </p:cNvPr>
            <p:cNvCxnSpPr/>
            <p:nvPr/>
          </p:nvCxnSpPr>
          <p:spPr>
            <a:xfrm>
              <a:off x="2699792" y="5020022"/>
              <a:ext cx="6192688" cy="0"/>
            </a:xfrm>
            <a:prstGeom prst="line">
              <a:avLst/>
            </a:prstGeom>
            <a:ln w="19050">
              <a:solidFill>
                <a:srgbClr val="F8B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ED6D992-04CE-4256-BCD6-DDCB997A2F24}"/>
              </a:ext>
            </a:extLst>
          </p:cNvPr>
          <p:cNvCxnSpPr/>
          <p:nvPr/>
        </p:nvCxnSpPr>
        <p:spPr>
          <a:xfrm>
            <a:off x="8133730" y="164637"/>
            <a:ext cx="3240001" cy="0"/>
          </a:xfrm>
          <a:prstGeom prst="line">
            <a:avLst/>
          </a:prstGeom>
          <a:ln w="57150"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FF46B59-6517-4A22-80A9-8BC4A6462111}"/>
              </a:ext>
            </a:extLst>
          </p:cNvPr>
          <p:cNvSpPr txBox="1"/>
          <p:nvPr/>
        </p:nvSpPr>
        <p:spPr>
          <a:xfrm>
            <a:off x="8546507" y="248148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200" dirty="0">
                <a:solidFill>
                  <a:schemeClr val="accent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활용 데이터 및 분석 방법론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20063" y="164638"/>
            <a:ext cx="4609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FF3F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[1] </a:t>
            </a:r>
            <a:r>
              <a:rPr lang="ko-KR" altLang="en-US" sz="3200" spc="-150" dirty="0">
                <a:solidFill>
                  <a:srgbClr val="70675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분석개요</a:t>
            </a:r>
          </a:p>
        </p:txBody>
      </p:sp>
      <p:sp>
        <p:nvSpPr>
          <p:cNvPr id="21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47133" y="6374342"/>
            <a:ext cx="338667" cy="365125"/>
          </a:xfrm>
        </p:spPr>
        <p:txBody>
          <a:bodyPr/>
          <a:lstStyle/>
          <a:p>
            <a:pPr algn="l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6" name="TextBox 1">
            <a:extLst>
              <a:ext uri="{FF2B5EF4-FFF2-40B4-BE49-F238E27FC236}">
                <a16:creationId xmlns:a16="http://schemas.microsoft.com/office/drawing/2014/main" id="{BE4597E1-F2B4-4E62-8C15-73426726038D}"/>
              </a:ext>
            </a:extLst>
          </p:cNvPr>
          <p:cNvSpPr txBox="1"/>
          <p:nvPr/>
        </p:nvSpPr>
        <p:spPr>
          <a:xfrm>
            <a:off x="386665" y="1050883"/>
            <a:ext cx="2657670" cy="400110"/>
          </a:xfrm>
          <a:prstGeom prst="rect">
            <a:avLst/>
          </a:prstGeom>
          <a:solidFill>
            <a:srgbClr val="FFE8DD"/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활용 데이터 및 제공기관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B80FB2D-611B-4BC4-A00E-E34B114A4C73}"/>
              </a:ext>
            </a:extLst>
          </p:cNvPr>
          <p:cNvSpPr/>
          <p:nvPr/>
        </p:nvSpPr>
        <p:spPr>
          <a:xfrm>
            <a:off x="103405" y="2041482"/>
            <a:ext cx="3666173" cy="1962030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F00527-E27A-493D-8783-DB22C6AB164C}"/>
              </a:ext>
            </a:extLst>
          </p:cNvPr>
          <p:cNvSpPr/>
          <p:nvPr/>
        </p:nvSpPr>
        <p:spPr>
          <a:xfrm>
            <a:off x="80688" y="1730190"/>
            <a:ext cx="2004002" cy="534364"/>
          </a:xfrm>
          <a:prstGeom prst="roundRect">
            <a:avLst/>
          </a:prstGeom>
          <a:solidFill>
            <a:srgbClr val="FF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외부 데이터</a:t>
            </a:r>
          </a:p>
        </p:txBody>
      </p:sp>
      <p:pic>
        <p:nvPicPr>
          <p:cNvPr id="2050" name="Picture 2" descr="상징물 해외문화홍보원">
            <a:extLst>
              <a:ext uri="{FF2B5EF4-FFF2-40B4-BE49-F238E27FC236}">
                <a16:creationId xmlns:a16="http://schemas.microsoft.com/office/drawing/2014/main" id="{6FDB97A3-284B-4A44-A718-D7B9A2FB4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28" y="2328622"/>
            <a:ext cx="1814683" cy="147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D074894-99D9-4969-B68B-D4EEB5CE0032}"/>
              </a:ext>
            </a:extLst>
          </p:cNvPr>
          <p:cNvSpPr txBox="1"/>
          <p:nvPr/>
        </p:nvSpPr>
        <p:spPr>
          <a:xfrm>
            <a:off x="1681949" y="2577561"/>
            <a:ext cx="2204024" cy="7530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9136" tIns="199136" rIns="199136" bIns="199136" numCol="1" spcCol="1270" anchor="ctr" anchorCtr="0">
            <a:noAutofit/>
          </a:bodyPr>
          <a:lstStyle/>
          <a:p>
            <a:pPr marL="171450" lvl="0" indent="-171450" defTabSz="1244600" latinLnBrk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ko-KR" altLang="en-US" sz="1100" b="1" kern="1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icrosoft GothicNeo" panose="020B0500000101010101" pitchFamily="50" charset="-127"/>
              </a:rPr>
              <a:t>외신 기사 데이터</a:t>
            </a:r>
            <a:r>
              <a:rPr lang="en-US" altLang="ko-KR" sz="1100" b="1" kern="1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100" b="1" kern="1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icrosoft GothicNeo" panose="020B0500000101010101" pitchFamily="50" charset="-127"/>
              </a:rPr>
              <a:t>본문 미포함</a:t>
            </a:r>
            <a:r>
              <a:rPr lang="en-US" altLang="ko-KR" sz="1100" b="1" kern="1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icrosoft GothicNeo" panose="020B0500000101010101" pitchFamily="50" charset="-127"/>
              </a:rPr>
              <a:t>)</a:t>
            </a:r>
          </a:p>
          <a:p>
            <a:pPr marL="171450" lvl="0" indent="-171450" defTabSz="1244600" latinLnBrk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icrosoft GothicNeo" panose="020B0500000101010101" pitchFamily="50" charset="-127"/>
              </a:rPr>
              <a:t>외신 기사 데이터</a:t>
            </a:r>
            <a:r>
              <a:rPr lang="en-US" altLang="ko-KR" sz="1100" b="1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100" b="1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icrosoft GothicNeo" panose="020B0500000101010101" pitchFamily="50" charset="-127"/>
              </a:rPr>
              <a:t>본문</a:t>
            </a:r>
            <a:r>
              <a:rPr lang="en-US" altLang="ko-KR" sz="1100" b="1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icrosoft GothicNeo" panose="020B0500000101010101" pitchFamily="50" charset="-127"/>
              </a:rPr>
              <a:t>)</a:t>
            </a:r>
            <a:endParaRPr lang="en-US" altLang="ko-KR" sz="1100" b="1" kern="1200" dirty="0">
              <a:latin typeface="나눔스퀘어_ac" panose="020B0600000101010101" pitchFamily="50" charset="-127"/>
              <a:ea typeface="나눔스퀘어_ac" panose="020B06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E0D5485-5DE8-494D-AB17-BB7B9A1E2D66}"/>
              </a:ext>
            </a:extLst>
          </p:cNvPr>
          <p:cNvCxnSpPr>
            <a:cxnSpLocks/>
          </p:cNvCxnSpPr>
          <p:nvPr/>
        </p:nvCxnSpPr>
        <p:spPr>
          <a:xfrm>
            <a:off x="3885940" y="1416926"/>
            <a:ext cx="0" cy="4454957"/>
          </a:xfrm>
          <a:prstGeom prst="line">
            <a:avLst/>
          </a:prstGeom>
          <a:ln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6A4050E-785E-497C-9366-3C6A35F2211A}"/>
              </a:ext>
            </a:extLst>
          </p:cNvPr>
          <p:cNvGrpSpPr/>
          <p:nvPr/>
        </p:nvGrpSpPr>
        <p:grpSpPr>
          <a:xfrm>
            <a:off x="4005134" y="1050883"/>
            <a:ext cx="5322376" cy="4932191"/>
            <a:chOff x="4202362" y="1050883"/>
            <a:chExt cx="5322376" cy="4932191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4C62310-7E5B-41FC-B414-619160A3E99C}"/>
                </a:ext>
              </a:extLst>
            </p:cNvPr>
            <p:cNvSpPr/>
            <p:nvPr/>
          </p:nvSpPr>
          <p:spPr>
            <a:xfrm>
              <a:off x="4246096" y="2041481"/>
              <a:ext cx="2294761" cy="3941593"/>
            </a:xfrm>
            <a:prstGeom prst="roundRect">
              <a:avLst>
                <a:gd name="adj" fmla="val 7163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2E674D89-726B-4D7E-B6D7-75C929D1F615}"/>
                </a:ext>
              </a:extLst>
            </p:cNvPr>
            <p:cNvSpPr/>
            <p:nvPr/>
          </p:nvSpPr>
          <p:spPr>
            <a:xfrm>
              <a:off x="4237140" y="1748119"/>
              <a:ext cx="2004002" cy="534364"/>
            </a:xfrm>
            <a:prstGeom prst="roundRect">
              <a:avLst/>
            </a:prstGeom>
            <a:solidFill>
              <a:srgbClr val="FF7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데이터 </a:t>
              </a:r>
              <a:r>
                <a:rPr lang="ko-KR" altLang="en-US" dirty="0" err="1"/>
                <a:t>전처리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38EA0DA-4289-4106-A8EE-7128DB8F4F0B}"/>
                </a:ext>
              </a:extLst>
            </p:cNvPr>
            <p:cNvSpPr txBox="1"/>
            <p:nvPr/>
          </p:nvSpPr>
          <p:spPr>
            <a:xfrm>
              <a:off x="4202362" y="2965117"/>
              <a:ext cx="2204024" cy="11106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136" tIns="199136" rIns="199136" bIns="199136" numCol="1" spcCol="1270" anchor="ctr" anchorCtr="0">
              <a:noAutofit/>
            </a:bodyPr>
            <a:lstStyle/>
            <a:p>
              <a:pPr lvl="0" defTabSz="1244600" latinLnBrk="1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※</a:t>
              </a:r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텍스트 </a:t>
              </a:r>
              <a:r>
                <a:rPr lang="ko-KR" altLang="en-US" sz="11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전처리</a:t>
              </a:r>
              <a:endParaRPr lang="en-US" altLang="ko-KR" sz="1100" b="1" kern="1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icrosoft GothicNeo" panose="020B0500000101010101" pitchFamily="50" charset="-127"/>
              </a:endParaRPr>
            </a:p>
            <a:p>
              <a:pPr marL="171450" lvl="0" indent="-171450" defTabSz="1244600" latinLnBrk="1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icrosoft GothicNeo" panose="020B0500000101010101" pitchFamily="50" charset="-127"/>
                </a:rPr>
                <a:t>특수 문자 제거</a:t>
              </a:r>
              <a:endParaRPr lang="en-US" altLang="ko-KR" sz="1100" kern="1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icrosoft GothicNeo" panose="020B0500000101010101" pitchFamily="50" charset="-127"/>
              </a:endParaRPr>
            </a:p>
            <a:p>
              <a:pPr marL="171450" lvl="0" indent="-171450" defTabSz="1244600" latinLnBrk="1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kern="12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icrosoft GothicNeo" panose="020B0500000101010101" pitchFamily="50" charset="-127"/>
                </a:rPr>
                <a:t>본문 미포함 데이터</a:t>
              </a:r>
              <a:r>
                <a:rPr lang="en-US" altLang="ko-KR" sz="1100" kern="12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icrosoft GothicNeo" panose="020B0500000101010101" pitchFamily="50" charset="-127"/>
                </a:rPr>
                <a:t>&amp;</a:t>
              </a:r>
              <a:r>
                <a:rPr lang="ko-KR" altLang="en-US" sz="1100" kern="12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icrosoft GothicNeo" panose="020B0500000101010101" pitchFamily="50" charset="-127"/>
                </a:rPr>
                <a:t>본문 포함 데이터 결합</a:t>
              </a:r>
              <a:endParaRPr lang="en-US" altLang="ko-KR" sz="1100" kern="1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icrosoft GothicNeo" panose="020B0500000101010101" pitchFamily="50" charset="-127"/>
              </a:endParaRPr>
            </a:p>
            <a:p>
              <a:pPr marL="171450" lvl="0" indent="-171450" defTabSz="1244600" latinLnBrk="1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 err="1">
                  <a:latin typeface="나눔스퀘어_ac" panose="020B0600000101010101" pitchFamily="50" charset="-127"/>
                  <a:ea typeface="나눔스퀘어_ac" panose="020B0600000101010101" pitchFamily="50" charset="-127"/>
                  <a:cs typeface="Microsoft GothicNeo" panose="020B0500000101010101" pitchFamily="50" charset="-127"/>
                </a:rPr>
                <a:t>불용어</a:t>
              </a:r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icrosoft GothicNeo" panose="020B0500000101010101" pitchFamily="50" charset="-127"/>
                </a:rPr>
                <a:t> 제거</a:t>
              </a:r>
              <a:endParaRPr lang="en-US" altLang="ko-KR" sz="1100" kern="1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9EF79D-309F-4605-B95A-6FA0E64713E5}"/>
                </a:ext>
              </a:extLst>
            </p:cNvPr>
            <p:cNvSpPr txBox="1"/>
            <p:nvPr/>
          </p:nvSpPr>
          <p:spPr>
            <a:xfrm>
              <a:off x="4202362" y="4157829"/>
              <a:ext cx="2204024" cy="7530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136" tIns="199136" rIns="199136" bIns="199136" numCol="1" spcCol="1270" anchor="ctr" anchorCtr="0">
              <a:noAutofit/>
            </a:bodyPr>
            <a:lstStyle/>
            <a:p>
              <a:pPr lvl="0" defTabSz="1244600" latinLnBrk="1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※</a:t>
              </a:r>
              <a:r>
                <a:rPr lang="ko-KR" altLang="en-US" sz="11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감성어</a:t>
              </a:r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분석</a:t>
              </a:r>
              <a:endParaRPr lang="en-US" altLang="ko-KR" sz="1100" b="1" kern="1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icrosoft GothicNeo" panose="020B0500000101010101" pitchFamily="50" charset="-127"/>
              </a:endParaRPr>
            </a:p>
            <a:p>
              <a:pPr marL="171450" lvl="0" indent="-171450" defTabSz="1244600" latinLnBrk="1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kern="12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icrosoft GothicNeo" panose="020B0500000101010101" pitchFamily="50" charset="-127"/>
                </a:rPr>
                <a:t>기사 제목 형태소 분류</a:t>
              </a:r>
              <a:endParaRPr lang="en-US" altLang="ko-KR" sz="1100" kern="1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icrosoft GothicNeo" panose="020B0500000101010101" pitchFamily="50" charset="-127"/>
              </a:endParaRPr>
            </a:p>
            <a:p>
              <a:pPr marL="171450" lvl="0" indent="-171450" defTabSz="1244600" latinLnBrk="1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 err="1">
                  <a:latin typeface="나눔스퀘어_ac" panose="020B0600000101010101" pitchFamily="50" charset="-127"/>
                  <a:ea typeface="나눔스퀘어_ac" panose="020B0600000101010101" pitchFamily="50" charset="-127"/>
                  <a:cs typeface="Microsoft GothicNeo" panose="020B0500000101010101" pitchFamily="50" charset="-127"/>
                </a:rPr>
                <a:t>감성어</a:t>
              </a:r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icrosoft GothicNeo" panose="020B0500000101010101" pitchFamily="50" charset="-127"/>
                </a:rPr>
                <a:t> 사전과 기사 제목 형태소 매칭</a:t>
              </a:r>
              <a:endParaRPr lang="en-US" altLang="ko-KR" sz="1100" kern="1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9C3F620-7F39-4DE2-906B-4EF229B6FBF8}"/>
                </a:ext>
              </a:extLst>
            </p:cNvPr>
            <p:cNvSpPr txBox="1"/>
            <p:nvPr/>
          </p:nvSpPr>
          <p:spPr>
            <a:xfrm>
              <a:off x="4202362" y="5284782"/>
              <a:ext cx="2204024" cy="485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136" tIns="199136" rIns="199136" bIns="199136" numCol="1" spcCol="1270" anchor="ctr" anchorCtr="0">
              <a:noAutofit/>
            </a:bodyPr>
            <a:lstStyle/>
            <a:p>
              <a:pPr lvl="0" defTabSz="1244600" latinLnBrk="1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※</a:t>
              </a:r>
              <a:r>
                <a:rPr lang="ko-KR" altLang="en-US" sz="11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연관어</a:t>
              </a:r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분석</a:t>
              </a:r>
              <a:endParaRPr lang="en-US" altLang="ko-KR" sz="1100" b="1" kern="1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icrosoft GothicNeo" panose="020B0500000101010101" pitchFamily="50" charset="-127"/>
              </a:endParaRPr>
            </a:p>
            <a:p>
              <a:pPr marL="171450" lvl="0" indent="-171450" defTabSz="1244600" latinLnBrk="1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 err="1">
                  <a:latin typeface="나눔스퀘어_ac" panose="020B0600000101010101" pitchFamily="50" charset="-127"/>
                  <a:ea typeface="나눔스퀘어_ac" panose="020B0600000101010101" pitchFamily="50" charset="-127"/>
                  <a:cs typeface="Microsoft GothicNeo" panose="020B0500000101010101" pitchFamily="50" charset="-127"/>
                </a:rPr>
                <a:t>대상어</a:t>
              </a:r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icrosoft GothicNeo" panose="020B0500000101010101" pitchFamily="50" charset="-127"/>
                </a:rPr>
                <a:t> 포함 기사 제목 추출</a:t>
              </a:r>
              <a:endPara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icrosoft GothicNeo" panose="020B0500000101010101" pitchFamily="50" charset="-127"/>
              </a:endParaRPr>
            </a:p>
            <a:p>
              <a:pPr marL="171450" lvl="0" indent="-171450" defTabSz="1244600" latinLnBrk="1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 err="1">
                  <a:latin typeface="나눔스퀘어_ac" panose="020B0600000101010101" pitchFamily="50" charset="-127"/>
                  <a:ea typeface="나눔스퀘어_ac" panose="020B0600000101010101" pitchFamily="50" charset="-127"/>
                  <a:cs typeface="Microsoft GothicNeo" panose="020B0500000101010101" pitchFamily="50" charset="-127"/>
                </a:rPr>
                <a:t>대상어</a:t>
              </a:r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icrosoft GothicNeo" panose="020B0500000101010101" pitchFamily="50" charset="-127"/>
                </a:rPr>
                <a:t> 관련 기사 제목에서 </a:t>
              </a:r>
              <a:r>
                <a:rPr lang="ko-KR" altLang="en-US" sz="1100" dirty="0" err="1">
                  <a:latin typeface="나눔스퀘어_ac" panose="020B0600000101010101" pitchFamily="50" charset="-127"/>
                  <a:ea typeface="나눔스퀘어_ac" panose="020B0600000101010101" pitchFamily="50" charset="-127"/>
                  <a:cs typeface="Microsoft GothicNeo" panose="020B0500000101010101" pitchFamily="50" charset="-127"/>
                </a:rPr>
                <a:t>연관어</a:t>
              </a:r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icrosoft GothicNeo" panose="020B0500000101010101" pitchFamily="50" charset="-127"/>
                </a:rPr>
                <a:t> 추출</a:t>
              </a:r>
              <a:endPara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icrosoft GothicNeo" panose="020B0500000101010101" pitchFamily="50" charset="-127"/>
              </a:endParaRPr>
            </a:p>
            <a:p>
              <a:pPr marL="171450" lvl="0" indent="-171450" defTabSz="1244600" latinLnBrk="1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endPara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3CEFA9D-82CB-4873-8EC0-481B722A9899}"/>
                </a:ext>
              </a:extLst>
            </p:cNvPr>
            <p:cNvSpPr txBox="1"/>
            <p:nvPr/>
          </p:nvSpPr>
          <p:spPr>
            <a:xfrm>
              <a:off x="4202362" y="2400341"/>
              <a:ext cx="2204024" cy="485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136" tIns="199136" rIns="199136" bIns="199136" numCol="1" spcCol="1270" anchor="ctr" anchorCtr="0">
              <a:noAutofit/>
            </a:bodyPr>
            <a:lstStyle/>
            <a:p>
              <a:pPr lvl="0" defTabSz="1244600" latinLnBrk="1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※</a:t>
              </a:r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기사 분류 </a:t>
              </a:r>
              <a:r>
                <a:rPr lang="ko-KR" altLang="en-US" sz="11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전처리</a:t>
              </a:r>
              <a:endParaRPr lang="en-US" altLang="ko-KR" sz="1100" b="1" kern="1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icrosoft GothicNeo" panose="020B0500000101010101" pitchFamily="50" charset="-127"/>
              </a:endParaRPr>
            </a:p>
            <a:p>
              <a:pPr marL="171450" lvl="0" indent="-171450" defTabSz="1244600" latinLnBrk="1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icrosoft GothicNeo" panose="020B0500000101010101" pitchFamily="50" charset="-127"/>
                </a:rPr>
                <a:t>KPOP, </a:t>
              </a:r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icrosoft GothicNeo" panose="020B0500000101010101" pitchFamily="50" charset="-127"/>
                </a:rPr>
                <a:t>문화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icrosoft GothicNeo" panose="020B0500000101010101" pitchFamily="50" charset="-127"/>
                </a:rPr>
                <a:t>, </a:t>
              </a:r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icrosoft GothicNeo" panose="020B0500000101010101" pitchFamily="50" charset="-127"/>
                </a:rPr>
                <a:t>스포츠 관련 기사만 추출</a:t>
              </a:r>
              <a:endPara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1" name="TextBox 1">
              <a:extLst>
                <a:ext uri="{FF2B5EF4-FFF2-40B4-BE49-F238E27FC236}">
                  <a16:creationId xmlns:a16="http://schemas.microsoft.com/office/drawing/2014/main" id="{2CBC9EF9-8ABF-44C0-93C6-2C2EB6AFF674}"/>
                </a:ext>
              </a:extLst>
            </p:cNvPr>
            <p:cNvSpPr txBox="1"/>
            <p:nvPr/>
          </p:nvSpPr>
          <p:spPr>
            <a:xfrm>
              <a:off x="4270152" y="1050883"/>
              <a:ext cx="1796734" cy="400110"/>
            </a:xfrm>
            <a:prstGeom prst="rect">
              <a:avLst/>
            </a:prstGeom>
            <a:solidFill>
              <a:srgbClr val="FFE8DD"/>
            </a:solidFill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</a:t>
              </a:r>
              <a:r>
                <a:rPr lang="ko-KR" altLang="en-US" sz="20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전처리</a:t>
              </a:r>
              <a:endPara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3947D3CD-1182-4D47-A6CD-CEFC38BB9483}"/>
                </a:ext>
              </a:extLst>
            </p:cNvPr>
            <p:cNvCxnSpPr>
              <a:cxnSpLocks/>
            </p:cNvCxnSpPr>
            <p:nvPr/>
          </p:nvCxnSpPr>
          <p:spPr>
            <a:xfrm>
              <a:off x="6647067" y="1416926"/>
              <a:ext cx="0" cy="4454957"/>
            </a:xfrm>
            <a:prstGeom prst="line">
              <a:avLst/>
            </a:prstGeom>
            <a:ln>
              <a:solidFill>
                <a:srgbClr val="F8B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F0DF502F-0DCA-4C31-AAEA-C9A3455AFDE5}"/>
                </a:ext>
              </a:extLst>
            </p:cNvPr>
            <p:cNvCxnSpPr>
              <a:cxnSpLocks/>
            </p:cNvCxnSpPr>
            <p:nvPr/>
          </p:nvCxnSpPr>
          <p:spPr>
            <a:xfrm>
              <a:off x="9524738" y="1416926"/>
              <a:ext cx="0" cy="4454957"/>
            </a:xfrm>
            <a:prstGeom prst="line">
              <a:avLst/>
            </a:prstGeom>
            <a:ln>
              <a:solidFill>
                <a:srgbClr val="F8B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1">
            <a:extLst>
              <a:ext uri="{FF2B5EF4-FFF2-40B4-BE49-F238E27FC236}">
                <a16:creationId xmlns:a16="http://schemas.microsoft.com/office/drawing/2014/main" id="{7F90D281-C9C0-40FE-B300-BDC5721BA9D9}"/>
              </a:ext>
            </a:extLst>
          </p:cNvPr>
          <p:cNvSpPr txBox="1"/>
          <p:nvPr/>
        </p:nvSpPr>
        <p:spPr>
          <a:xfrm>
            <a:off x="6583046" y="1050883"/>
            <a:ext cx="1796734" cy="400110"/>
          </a:xfrm>
          <a:prstGeom prst="rect">
            <a:avLst/>
          </a:prstGeom>
          <a:solidFill>
            <a:srgbClr val="FFE8DD"/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분석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3640D55-4E4C-49B4-B85E-5548A6B9F40B}"/>
              </a:ext>
            </a:extLst>
          </p:cNvPr>
          <p:cNvSpPr/>
          <p:nvPr/>
        </p:nvSpPr>
        <p:spPr>
          <a:xfrm>
            <a:off x="6615517" y="2041482"/>
            <a:ext cx="2600195" cy="1422882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6518EB3-8158-4D2A-9077-1F8227A83197}"/>
              </a:ext>
            </a:extLst>
          </p:cNvPr>
          <p:cNvSpPr/>
          <p:nvPr/>
        </p:nvSpPr>
        <p:spPr>
          <a:xfrm>
            <a:off x="6606561" y="1748119"/>
            <a:ext cx="2004002" cy="534364"/>
          </a:xfrm>
          <a:prstGeom prst="roundRect">
            <a:avLst/>
          </a:prstGeom>
          <a:solidFill>
            <a:srgbClr val="FF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분석 도구</a:t>
            </a:r>
          </a:p>
        </p:txBody>
      </p:sp>
      <p:pic>
        <p:nvPicPr>
          <p:cNvPr id="46" name="Picture 4" descr="R (프로그래밍 언어) - 위키백과, 우리 모두의 백과사전">
            <a:extLst>
              <a:ext uri="{FF2B5EF4-FFF2-40B4-BE49-F238E27FC236}">
                <a16:creationId xmlns:a16="http://schemas.microsoft.com/office/drawing/2014/main" id="{E43647AE-7FA0-42AD-AA3F-54B8FDD2D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805" y="2358530"/>
            <a:ext cx="1106263" cy="8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파이썬 – 코딩 테크닉 – gritmind &amp; NLP">
            <a:extLst>
              <a:ext uri="{FF2B5EF4-FFF2-40B4-BE49-F238E27FC236}">
                <a16:creationId xmlns:a16="http://schemas.microsoft.com/office/drawing/2014/main" id="{227B8603-F28E-42DF-8A97-257509741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356" y="2344952"/>
            <a:ext cx="1274897" cy="98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A330B1B-3CDD-482D-B385-DC648ED8EA76}"/>
              </a:ext>
            </a:extLst>
          </p:cNvPr>
          <p:cNvSpPr/>
          <p:nvPr/>
        </p:nvSpPr>
        <p:spPr>
          <a:xfrm>
            <a:off x="6615517" y="3943413"/>
            <a:ext cx="2600195" cy="1314887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ACE61AA-D1F7-43D7-8D6C-11339DC1AD9B}"/>
              </a:ext>
            </a:extLst>
          </p:cNvPr>
          <p:cNvSpPr/>
          <p:nvPr/>
        </p:nvSpPr>
        <p:spPr>
          <a:xfrm>
            <a:off x="6606561" y="3650050"/>
            <a:ext cx="2004002" cy="534364"/>
          </a:xfrm>
          <a:prstGeom prst="roundRect">
            <a:avLst/>
          </a:prstGeom>
          <a:solidFill>
            <a:srgbClr val="FF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분석 방법론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7714F7-00CD-4919-9DAD-F6ACEB68690D}"/>
              </a:ext>
            </a:extLst>
          </p:cNvPr>
          <p:cNvSpPr txBox="1"/>
          <p:nvPr/>
        </p:nvSpPr>
        <p:spPr>
          <a:xfrm>
            <a:off x="6641981" y="4263593"/>
            <a:ext cx="2204024" cy="97677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9136" tIns="199136" rIns="199136" bIns="199136" numCol="1" spcCol="1270" anchor="ctr" anchorCtr="0">
            <a:noAutofit/>
          </a:bodyPr>
          <a:lstStyle/>
          <a:p>
            <a:pPr marL="171450" lvl="0" indent="-171450" defTabSz="1244600" latinLnBrk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ko-KR" altLang="en-US" sz="1100" b="1" kern="1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icrosoft GothicNeo" panose="020B0500000101010101" pitchFamily="50" charset="-127"/>
              </a:rPr>
              <a:t>빈도분석</a:t>
            </a:r>
            <a:endParaRPr lang="en-US" altLang="ko-KR" sz="1100" b="1" dirty="0">
              <a:latin typeface="나눔스퀘어_ac" panose="020B0600000101010101" pitchFamily="50" charset="-127"/>
              <a:ea typeface="나눔스퀘어_ac" panose="020B0600000101010101" pitchFamily="50" charset="-127"/>
              <a:cs typeface="Microsoft GothicNeo" panose="020B0500000101010101" pitchFamily="50" charset="-127"/>
            </a:endParaRPr>
          </a:p>
          <a:p>
            <a:pPr marL="171450" lvl="0" indent="-171450" defTabSz="1244600" latinLnBrk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ko-KR" altLang="en-US" sz="1100" b="1" kern="1200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icrosoft GothicNeo" panose="020B0500000101010101" pitchFamily="50" charset="-127"/>
              </a:rPr>
              <a:t>워드클라우드</a:t>
            </a:r>
            <a:r>
              <a:rPr lang="ko-KR" altLang="en-US" sz="1100" b="1" kern="1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icrosoft GothicNeo" panose="020B0500000101010101" pitchFamily="50" charset="-127"/>
              </a:rPr>
              <a:t> 분석</a:t>
            </a:r>
            <a:endParaRPr lang="en-US" altLang="ko-KR" sz="1100" b="1" kern="1200" dirty="0">
              <a:latin typeface="나눔스퀘어_ac" panose="020B0600000101010101" pitchFamily="50" charset="-127"/>
              <a:ea typeface="나눔스퀘어_ac" panose="020B0600000101010101" pitchFamily="50" charset="-127"/>
              <a:cs typeface="Microsoft GothicNeo" panose="020B0500000101010101" pitchFamily="50" charset="-127"/>
            </a:endParaRPr>
          </a:p>
          <a:p>
            <a:pPr marL="171450" lvl="0" indent="-171450" defTabSz="1244600" latinLnBrk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ko-KR" altLang="en-US" sz="1100" b="1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icrosoft GothicNeo" panose="020B0500000101010101" pitchFamily="50" charset="-127"/>
              </a:rPr>
              <a:t>감성어</a:t>
            </a:r>
            <a:r>
              <a:rPr lang="ko-KR" altLang="en-US" sz="1100" b="1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icrosoft GothicNeo" panose="020B0500000101010101" pitchFamily="50" charset="-127"/>
              </a:rPr>
              <a:t> 분석</a:t>
            </a:r>
            <a:endParaRPr lang="en-US" altLang="ko-KR" sz="1100" b="1" dirty="0">
              <a:latin typeface="나눔스퀘어_ac" panose="020B0600000101010101" pitchFamily="50" charset="-127"/>
              <a:ea typeface="나눔스퀘어_ac" panose="020B0600000101010101" pitchFamily="50" charset="-127"/>
              <a:cs typeface="Microsoft GothicNeo" panose="020B0500000101010101" pitchFamily="50" charset="-127"/>
            </a:endParaRPr>
          </a:p>
          <a:p>
            <a:pPr marL="171450" lvl="0" indent="-171450" defTabSz="1244600" latinLnBrk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ko-KR" altLang="en-US" sz="1100" b="1" kern="1200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icrosoft GothicNeo" panose="020B0500000101010101" pitchFamily="50" charset="-127"/>
              </a:rPr>
              <a:t>연관어</a:t>
            </a:r>
            <a:r>
              <a:rPr lang="ko-KR" altLang="en-US" sz="1100" b="1" kern="1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icrosoft GothicNeo" panose="020B0500000101010101" pitchFamily="50" charset="-127"/>
              </a:rPr>
              <a:t> 분석</a:t>
            </a:r>
            <a:endParaRPr lang="en-US" altLang="ko-KR" sz="1100" b="1" kern="1200" dirty="0">
              <a:latin typeface="나눔스퀘어_ac" panose="020B0600000101010101" pitchFamily="50" charset="-127"/>
              <a:ea typeface="나눔스퀘어_ac" panose="020B06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3E766B3-214F-4CED-81AC-7B87F5148847}"/>
              </a:ext>
            </a:extLst>
          </p:cNvPr>
          <p:cNvSpPr/>
          <p:nvPr/>
        </p:nvSpPr>
        <p:spPr>
          <a:xfrm>
            <a:off x="9448265" y="2041481"/>
            <a:ext cx="2600195" cy="1918459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2450EE2-6A3E-48A3-A0E4-871DBDFB1F5B}"/>
              </a:ext>
            </a:extLst>
          </p:cNvPr>
          <p:cNvSpPr/>
          <p:nvPr/>
        </p:nvSpPr>
        <p:spPr>
          <a:xfrm>
            <a:off x="9439309" y="1748119"/>
            <a:ext cx="2004002" cy="534364"/>
          </a:xfrm>
          <a:prstGeom prst="roundRect">
            <a:avLst/>
          </a:prstGeom>
          <a:solidFill>
            <a:srgbClr val="FF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워드클라우드</a:t>
            </a:r>
            <a:r>
              <a:rPr lang="ko-KR" altLang="en-US" sz="1600" dirty="0"/>
              <a:t> 분석</a:t>
            </a:r>
          </a:p>
        </p:txBody>
      </p:sp>
      <p:sp>
        <p:nvSpPr>
          <p:cNvPr id="54" name="TextBox 1">
            <a:extLst>
              <a:ext uri="{FF2B5EF4-FFF2-40B4-BE49-F238E27FC236}">
                <a16:creationId xmlns:a16="http://schemas.microsoft.com/office/drawing/2014/main" id="{BAF58CD7-CFF5-4EEA-9B2B-91BE322AEF70}"/>
              </a:ext>
            </a:extLst>
          </p:cNvPr>
          <p:cNvSpPr txBox="1"/>
          <p:nvPr/>
        </p:nvSpPr>
        <p:spPr>
          <a:xfrm>
            <a:off x="9439309" y="1050883"/>
            <a:ext cx="1479701" cy="400110"/>
          </a:xfrm>
          <a:prstGeom prst="rect">
            <a:avLst/>
          </a:prstGeom>
          <a:solidFill>
            <a:srgbClr val="FFE8DD"/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시각화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0CE5A40E-2340-4906-9609-D49E953893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7153" y="2311506"/>
            <a:ext cx="2537119" cy="1597400"/>
          </a:xfrm>
          <a:prstGeom prst="rect">
            <a:avLst/>
          </a:prstGeom>
        </p:spPr>
      </p:pic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46706FA-BD6B-4AA3-A88D-46B6AA1F889B}"/>
              </a:ext>
            </a:extLst>
          </p:cNvPr>
          <p:cNvSpPr/>
          <p:nvPr/>
        </p:nvSpPr>
        <p:spPr>
          <a:xfrm>
            <a:off x="9448265" y="4318120"/>
            <a:ext cx="2600195" cy="1918459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A777D531-FA7F-447C-A9BA-554B4EF6E3AE}"/>
              </a:ext>
            </a:extLst>
          </p:cNvPr>
          <p:cNvSpPr/>
          <p:nvPr/>
        </p:nvSpPr>
        <p:spPr>
          <a:xfrm>
            <a:off x="9439309" y="4024758"/>
            <a:ext cx="2004002" cy="534364"/>
          </a:xfrm>
          <a:prstGeom prst="roundRect">
            <a:avLst/>
          </a:prstGeom>
          <a:solidFill>
            <a:srgbClr val="FF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연관어</a:t>
            </a:r>
            <a:r>
              <a:rPr lang="ko-KR" altLang="en-US" sz="1600" dirty="0"/>
              <a:t> 분석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11D6E30A-6308-4DAB-A4E4-B1888E87198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109" t="5042" r="4855" b="5046"/>
          <a:stretch/>
        </p:blipFill>
        <p:spPr>
          <a:xfrm>
            <a:off x="9505824" y="4611378"/>
            <a:ext cx="2519775" cy="151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78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1" y="2"/>
            <a:ext cx="11372193" cy="101597"/>
          </a:xfrm>
          <a:prstGeom prst="rect">
            <a:avLst/>
          </a:prstGeom>
          <a:solidFill>
            <a:srgbClr val="FF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solidFill>
                <a:schemeClr val="tx2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164638"/>
            <a:ext cx="431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dirty="0">
              <a:solidFill>
                <a:srgbClr val="70675C"/>
              </a:solidFill>
              <a:latin typeface="나눔스퀘어_ac ExtraBold" panose="020B0600000101010101" pitchFamily="50" charset="-127"/>
              <a:ea typeface="KoPub돋움체 Bold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4" y="740703"/>
            <a:ext cx="11782098" cy="0"/>
          </a:xfrm>
          <a:prstGeom prst="line">
            <a:avLst/>
          </a:prstGeom>
          <a:ln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420064" y="6693363"/>
            <a:ext cx="11436576" cy="0"/>
            <a:chOff x="315048" y="5020022"/>
            <a:chExt cx="8577432" cy="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CCF0B9C-A35E-4048-8E2B-8D77386E9696}"/>
                </a:ext>
              </a:extLst>
            </p:cNvPr>
            <p:cNvCxnSpPr/>
            <p:nvPr/>
          </p:nvCxnSpPr>
          <p:spPr>
            <a:xfrm>
              <a:off x="315048" y="5020022"/>
              <a:ext cx="2430000" cy="0"/>
            </a:xfrm>
            <a:prstGeom prst="line">
              <a:avLst/>
            </a:prstGeom>
            <a:ln w="19050">
              <a:solidFill>
                <a:srgbClr val="F8B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4880D58-E6A4-4BCC-A050-75EC02522832}"/>
                </a:ext>
              </a:extLst>
            </p:cNvPr>
            <p:cNvCxnSpPr/>
            <p:nvPr/>
          </p:nvCxnSpPr>
          <p:spPr>
            <a:xfrm>
              <a:off x="2699792" y="5020022"/>
              <a:ext cx="6192688" cy="0"/>
            </a:xfrm>
            <a:prstGeom prst="line">
              <a:avLst/>
            </a:prstGeom>
            <a:ln w="19050">
              <a:solidFill>
                <a:srgbClr val="F8B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ED6D992-04CE-4256-BCD6-DDCB997A2F24}"/>
              </a:ext>
            </a:extLst>
          </p:cNvPr>
          <p:cNvCxnSpPr/>
          <p:nvPr/>
        </p:nvCxnSpPr>
        <p:spPr>
          <a:xfrm>
            <a:off x="8133730" y="164637"/>
            <a:ext cx="3240001" cy="0"/>
          </a:xfrm>
          <a:prstGeom prst="line">
            <a:avLst/>
          </a:prstGeom>
          <a:ln w="57150"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20063" y="164638"/>
            <a:ext cx="4609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FF3F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[1] </a:t>
            </a:r>
            <a:r>
              <a:rPr lang="ko-KR" altLang="en-US" sz="3200" spc="-150" dirty="0">
                <a:solidFill>
                  <a:srgbClr val="70675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분석개요</a:t>
            </a:r>
          </a:p>
        </p:txBody>
      </p:sp>
      <p:sp>
        <p:nvSpPr>
          <p:cNvPr id="21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47133" y="6374342"/>
            <a:ext cx="338667" cy="365125"/>
          </a:xfrm>
        </p:spPr>
        <p:txBody>
          <a:bodyPr/>
          <a:lstStyle/>
          <a:p>
            <a:pPr algn="l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6" name="TextBox 1">
            <a:extLst>
              <a:ext uri="{FF2B5EF4-FFF2-40B4-BE49-F238E27FC236}">
                <a16:creationId xmlns:a16="http://schemas.microsoft.com/office/drawing/2014/main" id="{BE4597E1-F2B4-4E62-8C15-73426726038D}"/>
              </a:ext>
            </a:extLst>
          </p:cNvPr>
          <p:cNvSpPr txBox="1"/>
          <p:nvPr/>
        </p:nvSpPr>
        <p:spPr>
          <a:xfrm>
            <a:off x="387043" y="862624"/>
            <a:ext cx="2660957" cy="400110"/>
          </a:xfrm>
          <a:prstGeom prst="rect">
            <a:avLst/>
          </a:prstGeom>
          <a:solidFill>
            <a:srgbClr val="FFE8DD"/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개요</a:t>
            </a:r>
          </a:p>
        </p:txBody>
      </p:sp>
      <p:graphicFrame>
        <p:nvGraphicFramePr>
          <p:cNvPr id="20" name="표 21">
            <a:extLst>
              <a:ext uri="{FF2B5EF4-FFF2-40B4-BE49-F238E27FC236}">
                <a16:creationId xmlns:a16="http://schemas.microsoft.com/office/drawing/2014/main" id="{331444B8-4CB6-4FB6-942C-AB18DDD87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149325"/>
              </p:ext>
            </p:extLst>
          </p:nvPr>
        </p:nvGraphicFramePr>
        <p:xfrm>
          <a:off x="388605" y="1325479"/>
          <a:ext cx="6057015" cy="414273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1403">
                  <a:extLst>
                    <a:ext uri="{9D8B030D-6E8A-4147-A177-3AD203B41FA5}">
                      <a16:colId xmlns:a16="http://schemas.microsoft.com/office/drawing/2014/main" val="2567428125"/>
                    </a:ext>
                  </a:extLst>
                </a:gridCol>
                <a:gridCol w="825064">
                  <a:extLst>
                    <a:ext uri="{9D8B030D-6E8A-4147-A177-3AD203B41FA5}">
                      <a16:colId xmlns:a16="http://schemas.microsoft.com/office/drawing/2014/main" val="1815131377"/>
                    </a:ext>
                  </a:extLst>
                </a:gridCol>
                <a:gridCol w="1375961">
                  <a:extLst>
                    <a:ext uri="{9D8B030D-6E8A-4147-A177-3AD203B41FA5}">
                      <a16:colId xmlns:a16="http://schemas.microsoft.com/office/drawing/2014/main" val="2651507394"/>
                    </a:ext>
                  </a:extLst>
                </a:gridCol>
                <a:gridCol w="1015884">
                  <a:extLst>
                    <a:ext uri="{9D8B030D-6E8A-4147-A177-3AD203B41FA5}">
                      <a16:colId xmlns:a16="http://schemas.microsoft.com/office/drawing/2014/main" val="1101592556"/>
                    </a:ext>
                  </a:extLst>
                </a:gridCol>
                <a:gridCol w="1628703">
                  <a:extLst>
                    <a:ext uri="{9D8B030D-6E8A-4147-A177-3AD203B41FA5}">
                      <a16:colId xmlns:a16="http://schemas.microsoft.com/office/drawing/2014/main" val="1132046424"/>
                    </a:ext>
                  </a:extLst>
                </a:gridCol>
              </a:tblGrid>
              <a:tr h="5645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데이터명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형태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건수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항목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078440"/>
                  </a:ext>
                </a:extLst>
              </a:tr>
              <a:tr h="7156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한국 관련 외신기사</a:t>
                      </a:r>
                      <a:r>
                        <a:rPr lang="en-US" altLang="ko-KR" sz="14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(1)</a:t>
                      </a:r>
                      <a:endParaRPr lang="ko-KR" altLang="en-US" sz="14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.xlsx</a:t>
                      </a:r>
                      <a:endParaRPr lang="ko-KR" altLang="en-US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2017.5~2018.5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21586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보도일자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매체명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제목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국가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등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17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 항목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908703"/>
                  </a:ext>
                </a:extLst>
              </a:tr>
              <a:tr h="7156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한국 관련 외신기사</a:t>
                      </a:r>
                      <a:r>
                        <a:rPr lang="en-US" altLang="ko-KR" sz="14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(2)</a:t>
                      </a:r>
                      <a:endParaRPr lang="ko-KR" altLang="en-US" sz="14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.xlsx</a:t>
                      </a:r>
                      <a:endParaRPr lang="ko-KR" altLang="en-US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2018.5~2019.5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24425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보도일자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매체명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제목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국가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등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17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 항목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992477"/>
                  </a:ext>
                </a:extLst>
              </a:tr>
              <a:tr h="7156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한국 관련 외신기사</a:t>
                      </a:r>
                      <a:r>
                        <a:rPr lang="en-US" altLang="ko-KR" sz="14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(3)</a:t>
                      </a:r>
                      <a:endParaRPr lang="ko-KR" altLang="en-US" sz="14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.xlsx</a:t>
                      </a:r>
                      <a:endParaRPr lang="ko-KR" altLang="en-US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2019.5~2020.5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28765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보도일자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매체명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제목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국가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등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17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 항목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459036"/>
                  </a:ext>
                </a:extLst>
              </a:tr>
              <a:tr h="7156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한국 관련 외신기사</a:t>
                      </a:r>
                      <a:r>
                        <a:rPr lang="en-US" altLang="ko-KR" sz="14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(4)</a:t>
                      </a:r>
                      <a:endParaRPr lang="ko-KR" altLang="en-US" sz="14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.xlsx</a:t>
                      </a:r>
                      <a:endParaRPr lang="ko-KR" altLang="en-US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2020.5~2021.5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32028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보도일자</a:t>
                      </a:r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1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매체명</a:t>
                      </a:r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제목</a:t>
                      </a:r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국가</a:t>
                      </a:r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등</a:t>
                      </a:r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17</a:t>
                      </a:r>
                      <a:r>
                        <a:rPr lang="ko-KR" altLang="en-US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 항목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617603"/>
                  </a:ext>
                </a:extLst>
              </a:tr>
              <a:tr h="7156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한국 관련 외신기사</a:t>
                      </a:r>
                      <a:r>
                        <a:rPr lang="en-US" altLang="ko-KR" sz="14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(5)</a:t>
                      </a:r>
                      <a:endParaRPr lang="ko-KR" altLang="en-US" sz="14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.xlsx</a:t>
                      </a:r>
                      <a:endParaRPr lang="ko-KR" altLang="en-US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2021.5~2021.11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18571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보도일자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매체명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제목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국가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등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17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 항목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121884"/>
                  </a:ext>
                </a:extLst>
              </a:tr>
            </a:tbl>
          </a:graphicData>
        </a:graphic>
      </p:graphicFrame>
      <p:graphicFrame>
        <p:nvGraphicFramePr>
          <p:cNvPr id="57" name="표 21">
            <a:extLst>
              <a:ext uri="{FF2B5EF4-FFF2-40B4-BE49-F238E27FC236}">
                <a16:creationId xmlns:a16="http://schemas.microsoft.com/office/drawing/2014/main" id="{2182CB2A-F1F0-45F4-94CD-C073D7C70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473921"/>
              </p:ext>
            </p:extLst>
          </p:nvPr>
        </p:nvGraphicFramePr>
        <p:xfrm>
          <a:off x="6605396" y="1315728"/>
          <a:ext cx="5299734" cy="420487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59947">
                  <a:extLst>
                    <a:ext uri="{9D8B030D-6E8A-4147-A177-3AD203B41FA5}">
                      <a16:colId xmlns:a16="http://schemas.microsoft.com/office/drawing/2014/main" val="2567428125"/>
                    </a:ext>
                  </a:extLst>
                </a:gridCol>
                <a:gridCol w="786232">
                  <a:extLst>
                    <a:ext uri="{9D8B030D-6E8A-4147-A177-3AD203B41FA5}">
                      <a16:colId xmlns:a16="http://schemas.microsoft.com/office/drawing/2014/main" val="1815131377"/>
                    </a:ext>
                  </a:extLst>
                </a:gridCol>
                <a:gridCol w="1373743">
                  <a:extLst>
                    <a:ext uri="{9D8B030D-6E8A-4147-A177-3AD203B41FA5}">
                      <a16:colId xmlns:a16="http://schemas.microsoft.com/office/drawing/2014/main" val="2651507394"/>
                    </a:ext>
                  </a:extLst>
                </a:gridCol>
                <a:gridCol w="820276">
                  <a:extLst>
                    <a:ext uri="{9D8B030D-6E8A-4147-A177-3AD203B41FA5}">
                      <a16:colId xmlns:a16="http://schemas.microsoft.com/office/drawing/2014/main" val="1101592556"/>
                    </a:ext>
                  </a:extLst>
                </a:gridCol>
                <a:gridCol w="1259536">
                  <a:extLst>
                    <a:ext uri="{9D8B030D-6E8A-4147-A177-3AD203B41FA5}">
                      <a16:colId xmlns:a16="http://schemas.microsoft.com/office/drawing/2014/main" val="1132046424"/>
                    </a:ext>
                  </a:extLst>
                </a:gridCol>
              </a:tblGrid>
              <a:tr h="5472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데이터명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형태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건수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항목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078440"/>
                  </a:ext>
                </a:extLst>
              </a:tr>
              <a:tr h="721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한국 관련 외신기사 본문</a:t>
                      </a:r>
                      <a:r>
                        <a:rPr lang="en-US" altLang="ko-KR" sz="14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(1)</a:t>
                      </a:r>
                      <a:endParaRPr lang="ko-KR" altLang="en-US" sz="14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TXT FILE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2017.5~2018.5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1665</a:t>
                      </a:r>
                      <a:endParaRPr lang="ko-KR" altLang="en-US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기사 제목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본문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908703"/>
                  </a:ext>
                </a:extLst>
              </a:tr>
              <a:tr h="721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한국 관련 외신기사 본문</a:t>
                      </a:r>
                      <a:r>
                        <a:rPr lang="en-US" altLang="ko-KR" sz="14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(2)</a:t>
                      </a:r>
                      <a:endParaRPr lang="ko-KR" altLang="en-US" sz="14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TXT FILE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2018.5~2019.5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2769</a:t>
                      </a:r>
                      <a:endParaRPr lang="ko-KR" altLang="en-US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기사 제목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본문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992477"/>
                  </a:ext>
                </a:extLst>
              </a:tr>
              <a:tr h="721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한국 관련 외신기사 본문</a:t>
                      </a:r>
                      <a:r>
                        <a:rPr lang="en-US" altLang="ko-KR" sz="14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(3)</a:t>
                      </a:r>
                      <a:endParaRPr lang="ko-KR" altLang="en-US" sz="14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TXT FILE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2019.5~2020.5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3028</a:t>
                      </a:r>
                      <a:endParaRPr lang="ko-KR" altLang="en-US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기사 제목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본문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459036"/>
                  </a:ext>
                </a:extLst>
              </a:tr>
              <a:tr h="721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한국 관련 외신기사 본문</a:t>
                      </a:r>
                      <a:r>
                        <a:rPr lang="en-US" altLang="ko-KR" sz="14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(4)</a:t>
                      </a:r>
                      <a:endParaRPr lang="ko-KR" altLang="en-US" sz="14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TXT FILE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2020.5~2021.5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3684</a:t>
                      </a:r>
                      <a:endParaRPr lang="ko-KR" altLang="en-US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기사 제목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본문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617603"/>
                  </a:ext>
                </a:extLst>
              </a:tr>
              <a:tr h="721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한국 관련 외신기사 본문</a:t>
                      </a:r>
                      <a:r>
                        <a:rPr lang="en-US" altLang="ko-KR" sz="14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(5)</a:t>
                      </a:r>
                      <a:endParaRPr lang="ko-KR" altLang="en-US" sz="14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TXT FILE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2021.5~2021.11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3326</a:t>
                      </a:r>
                      <a:endParaRPr lang="ko-KR" altLang="en-US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기사 제목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본문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12188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158E6C9-0F67-4BC5-B5BF-8F3B71E01C7C}"/>
              </a:ext>
            </a:extLst>
          </p:cNvPr>
          <p:cNvSpPr txBox="1"/>
          <p:nvPr/>
        </p:nvSpPr>
        <p:spPr>
          <a:xfrm>
            <a:off x="8546507" y="248148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200" dirty="0">
                <a:solidFill>
                  <a:schemeClr val="accent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활용 데이터 및 분석 방법론</a:t>
            </a:r>
          </a:p>
        </p:txBody>
      </p:sp>
    </p:spTree>
    <p:extLst>
      <p:ext uri="{BB962C8B-B14F-4D97-AF65-F5344CB8AC3E}">
        <p14:creationId xmlns:p14="http://schemas.microsoft.com/office/powerpoint/2010/main" val="1897530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1" y="2"/>
            <a:ext cx="11372193" cy="101597"/>
          </a:xfrm>
          <a:prstGeom prst="rect">
            <a:avLst/>
          </a:prstGeom>
          <a:solidFill>
            <a:srgbClr val="FF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solidFill>
                <a:schemeClr val="tx2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164638"/>
            <a:ext cx="431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dirty="0">
              <a:solidFill>
                <a:srgbClr val="70675C"/>
              </a:solidFill>
              <a:latin typeface="나눔스퀘어_ac ExtraBold" panose="020B0600000101010101" pitchFamily="50" charset="-127"/>
              <a:ea typeface="KoPub돋움체 Bold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4" y="740703"/>
            <a:ext cx="11782098" cy="0"/>
          </a:xfrm>
          <a:prstGeom prst="line">
            <a:avLst/>
          </a:prstGeom>
          <a:ln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420064" y="6693363"/>
            <a:ext cx="11436576" cy="0"/>
            <a:chOff x="315048" y="5020022"/>
            <a:chExt cx="8577432" cy="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CCF0B9C-A35E-4048-8E2B-8D77386E9696}"/>
                </a:ext>
              </a:extLst>
            </p:cNvPr>
            <p:cNvCxnSpPr/>
            <p:nvPr/>
          </p:nvCxnSpPr>
          <p:spPr>
            <a:xfrm>
              <a:off x="315048" y="5020022"/>
              <a:ext cx="2430000" cy="0"/>
            </a:xfrm>
            <a:prstGeom prst="line">
              <a:avLst/>
            </a:prstGeom>
            <a:ln w="19050">
              <a:solidFill>
                <a:srgbClr val="F8B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4880D58-E6A4-4BCC-A050-75EC02522832}"/>
                </a:ext>
              </a:extLst>
            </p:cNvPr>
            <p:cNvCxnSpPr/>
            <p:nvPr/>
          </p:nvCxnSpPr>
          <p:spPr>
            <a:xfrm>
              <a:off x="2699792" y="5020022"/>
              <a:ext cx="6192688" cy="0"/>
            </a:xfrm>
            <a:prstGeom prst="line">
              <a:avLst/>
            </a:prstGeom>
            <a:ln w="19050">
              <a:solidFill>
                <a:srgbClr val="F8B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ED6D992-04CE-4256-BCD6-DDCB997A2F24}"/>
              </a:ext>
            </a:extLst>
          </p:cNvPr>
          <p:cNvCxnSpPr/>
          <p:nvPr/>
        </p:nvCxnSpPr>
        <p:spPr>
          <a:xfrm>
            <a:off x="8133730" y="164637"/>
            <a:ext cx="3240001" cy="0"/>
          </a:xfrm>
          <a:prstGeom prst="line">
            <a:avLst/>
          </a:prstGeom>
          <a:ln w="57150"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FF46B59-6517-4A22-80A9-8BC4A6462111}"/>
              </a:ext>
            </a:extLst>
          </p:cNvPr>
          <p:cNvSpPr txBox="1"/>
          <p:nvPr/>
        </p:nvSpPr>
        <p:spPr>
          <a:xfrm>
            <a:off x="8546507" y="2481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200" dirty="0">
                <a:solidFill>
                  <a:schemeClr val="accent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 방법론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20063" y="164638"/>
            <a:ext cx="4609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FF3F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[1] </a:t>
            </a:r>
            <a:r>
              <a:rPr lang="ko-KR" altLang="en-US" sz="3200" spc="-150" dirty="0">
                <a:solidFill>
                  <a:srgbClr val="70675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분석개요</a:t>
            </a:r>
          </a:p>
        </p:txBody>
      </p:sp>
      <p:sp>
        <p:nvSpPr>
          <p:cNvPr id="21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47133" y="6374342"/>
            <a:ext cx="338667" cy="365125"/>
          </a:xfrm>
        </p:spPr>
        <p:txBody>
          <a:bodyPr/>
          <a:lstStyle/>
          <a:p>
            <a:pPr algn="l"/>
            <a:r>
              <a:rPr lang="en-US" altLang="ko-KR" dirty="0"/>
              <a:t>5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F21487-69C8-48B9-A405-8AB6D36FD599}"/>
              </a:ext>
            </a:extLst>
          </p:cNvPr>
          <p:cNvGrpSpPr/>
          <p:nvPr/>
        </p:nvGrpSpPr>
        <p:grpSpPr>
          <a:xfrm>
            <a:off x="409903" y="840784"/>
            <a:ext cx="4264541" cy="4584836"/>
            <a:chOff x="563937" y="1049587"/>
            <a:chExt cx="4264541" cy="3675471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601674EF-68EA-43CD-8E83-0B03DD161859}"/>
                </a:ext>
              </a:extLst>
            </p:cNvPr>
            <p:cNvSpPr/>
            <p:nvPr/>
          </p:nvSpPr>
          <p:spPr>
            <a:xfrm>
              <a:off x="586239" y="1313763"/>
              <a:ext cx="4242239" cy="3161030"/>
            </a:xfrm>
            <a:prstGeom prst="roundRect">
              <a:avLst>
                <a:gd name="adj" fmla="val 7163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B3E3B2A6-627C-486D-B7A8-DE72C7B2C437}"/>
                </a:ext>
              </a:extLst>
            </p:cNvPr>
            <p:cNvSpPr/>
            <p:nvPr/>
          </p:nvSpPr>
          <p:spPr>
            <a:xfrm>
              <a:off x="563937" y="1049587"/>
              <a:ext cx="2335379" cy="534364"/>
            </a:xfrm>
            <a:prstGeom prst="roundRect">
              <a:avLst/>
            </a:prstGeom>
            <a:solidFill>
              <a:srgbClr val="FF7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워드 클라우드 분석</a:t>
              </a:r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10D36CB-5F38-4D4C-9D89-4E893B95E56C}"/>
                </a:ext>
              </a:extLst>
            </p:cNvPr>
            <p:cNvSpPr txBox="1"/>
            <p:nvPr/>
          </p:nvSpPr>
          <p:spPr>
            <a:xfrm>
              <a:off x="657924" y="1665587"/>
              <a:ext cx="4081346" cy="3059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불용어</a:t>
              </a:r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제거</a:t>
              </a:r>
              <a:endPara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en-US" altLang="ko-KR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</a:t>
              </a:r>
              <a:r>
                <a:rPr lang="ko-KR" altLang="en-US" sz="16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불용어</a:t>
              </a:r>
              <a:r>
                <a:rPr lang="en-US" altLang="ko-KR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ko-KR" altLang="en-US" sz="16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필요없는</a:t>
              </a:r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단어</a:t>
              </a:r>
              <a:r>
                <a:rPr lang="en-US" altLang="ko-KR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 python</a:t>
              </a:r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1600" b="1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stopwords</a:t>
              </a:r>
              <a:r>
                <a:rPr lang="en-US" altLang="ko-KR" sz="16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패키지를 사용하여 제거</a:t>
              </a:r>
              <a:endPara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빈도 분석</a:t>
              </a:r>
              <a:endPara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en-US" altLang="ko-KR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-python collections </a:t>
              </a:r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패키지 활용하여 키워드 빈도 분석</a:t>
              </a:r>
              <a:r>
                <a:rPr lang="en-US" altLang="ko-KR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</a:t>
              </a:r>
            </a:p>
            <a:p>
              <a:endPara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시각화</a:t>
              </a:r>
              <a:endPara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en-US" altLang="ko-KR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-R</a:t>
              </a:r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소프트웨어 </a:t>
              </a:r>
              <a:r>
                <a:rPr lang="en-US" altLang="ko-KR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wordcloud2() </a:t>
              </a:r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함수 활용하여 시각화 </a:t>
              </a:r>
              <a:endPara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en-US" altLang="ko-KR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※2017~2021</a:t>
              </a:r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기사 트렌드를 파악하기 위해 분석 진행</a:t>
              </a:r>
              <a:endParaRPr lang="en-US" altLang="ko-KR" sz="1600" b="1" kern="1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icrosoft GothicNeo" panose="020B0500000101010101" pitchFamily="50" charset="-127"/>
              </a:endParaRPr>
            </a:p>
            <a:p>
              <a:endPara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C01815F-8CFF-4583-99FA-F40D4D2DE84C}"/>
              </a:ext>
            </a:extLst>
          </p:cNvPr>
          <p:cNvGrpSpPr/>
          <p:nvPr/>
        </p:nvGrpSpPr>
        <p:grpSpPr>
          <a:xfrm>
            <a:off x="5199979" y="863927"/>
            <a:ext cx="6318752" cy="4926619"/>
            <a:chOff x="563937" y="1049587"/>
            <a:chExt cx="6318752" cy="4926619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BE1E13A1-C335-40DE-9D66-C6B4B6F39F49}"/>
                </a:ext>
              </a:extLst>
            </p:cNvPr>
            <p:cNvSpPr/>
            <p:nvPr/>
          </p:nvSpPr>
          <p:spPr>
            <a:xfrm>
              <a:off x="586239" y="1313763"/>
              <a:ext cx="6280521" cy="3588863"/>
            </a:xfrm>
            <a:prstGeom prst="roundRect">
              <a:avLst>
                <a:gd name="adj" fmla="val 7163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72BC3C17-26B7-439D-8F30-3A7028E2ECFB}"/>
                </a:ext>
              </a:extLst>
            </p:cNvPr>
            <p:cNvSpPr/>
            <p:nvPr/>
          </p:nvSpPr>
          <p:spPr>
            <a:xfrm>
              <a:off x="563937" y="1049587"/>
              <a:ext cx="2335379" cy="534364"/>
            </a:xfrm>
            <a:prstGeom prst="roundRect">
              <a:avLst/>
            </a:prstGeom>
            <a:solidFill>
              <a:srgbClr val="FF7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감성어</a:t>
              </a:r>
              <a:r>
                <a:rPr lang="ko-KR" altLang="en-US" dirty="0"/>
                <a:t> 분석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359DF39-C27E-4ED0-AAFD-1FA50158517F}"/>
                </a:ext>
              </a:extLst>
            </p:cNvPr>
            <p:cNvSpPr txBox="1"/>
            <p:nvPr/>
          </p:nvSpPr>
          <p:spPr>
            <a:xfrm>
              <a:off x="602168" y="1605779"/>
              <a:ext cx="6280521" cy="4370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감성어</a:t>
              </a:r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사전</a:t>
              </a:r>
              <a:endPara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en-US" altLang="ko-KR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</a:t>
              </a:r>
              <a:r>
                <a:rPr lang="en-US" altLang="ko-KR" sz="16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KNU </a:t>
              </a:r>
              <a:r>
                <a:rPr lang="ko-KR" altLang="en-US" sz="16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한국어 감성사전 </a:t>
              </a:r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활용</a:t>
              </a:r>
              <a:endPara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</a:t>
              </a:r>
              <a:r>
                <a:rPr lang="ko-KR" altLang="en-US" sz="16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전처리</a:t>
              </a:r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및 분석</a:t>
              </a:r>
              <a:endPara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en-US" altLang="ko-KR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-R</a:t>
              </a:r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소프트웨어의 </a:t>
              </a:r>
              <a:r>
                <a:rPr lang="en-US" altLang="ko-KR" sz="1600" b="1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unnest_tokens</a:t>
              </a:r>
              <a:r>
                <a:rPr lang="en-US" altLang="ko-KR" sz="16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() </a:t>
              </a:r>
              <a:r>
                <a:rPr lang="ko-KR" altLang="en-US" sz="16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함수</a:t>
              </a:r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를 활용하여 텍스트 개별 토큰으로 분해</a:t>
              </a:r>
              <a:endPara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감성어</a:t>
              </a:r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사전</a:t>
              </a:r>
              <a:r>
                <a:rPr lang="en-US" altLang="ko-KR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&amp;</a:t>
              </a:r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기사 텍스트 결합</a:t>
              </a:r>
              <a:endPara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en-US" altLang="ko-KR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-R</a:t>
              </a:r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소프트웨어의 </a:t>
              </a:r>
              <a:r>
                <a:rPr lang="en-US" altLang="ko-KR" sz="1600" b="1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left_join</a:t>
              </a:r>
              <a:r>
                <a:rPr lang="en-US" altLang="ko-KR" sz="16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(), mutate()</a:t>
              </a:r>
              <a:r>
                <a:rPr lang="en-US" altLang="ko-KR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함수를 활용하여 </a:t>
              </a:r>
              <a:r>
                <a:rPr lang="ko-KR" altLang="en-US" sz="16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감성어</a:t>
              </a:r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사전과 기사 텍스트 결합 후 기사 </a:t>
              </a:r>
              <a:r>
                <a:rPr lang="ko-KR" altLang="en-US" sz="16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제목별</a:t>
              </a:r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감성 점수 부여</a:t>
              </a:r>
              <a:endPara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en-US" altLang="ko-KR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※</a:t>
              </a:r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한류에 대한 외신의 감정 상태 및 태도에 대한 변화를 파악하기 위해 </a:t>
              </a:r>
              <a:r>
                <a:rPr lang="ko-KR" altLang="en-US" sz="16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감성어</a:t>
              </a:r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분석 진행</a:t>
              </a:r>
              <a:endParaRPr lang="en-US" altLang="ko-KR" sz="1600" b="1" kern="1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icrosoft GothicNeo" panose="020B0500000101010101" pitchFamily="50" charset="-127"/>
              </a:endParaRPr>
            </a:p>
            <a:p>
              <a:endPara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endPara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079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1" y="2"/>
            <a:ext cx="11372193" cy="101597"/>
          </a:xfrm>
          <a:prstGeom prst="rect">
            <a:avLst/>
          </a:prstGeom>
          <a:solidFill>
            <a:srgbClr val="FF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solidFill>
                <a:schemeClr val="tx2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164638"/>
            <a:ext cx="431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dirty="0">
              <a:solidFill>
                <a:srgbClr val="70675C"/>
              </a:solidFill>
              <a:latin typeface="나눔스퀘어_ac ExtraBold" panose="020B0600000101010101" pitchFamily="50" charset="-127"/>
              <a:ea typeface="KoPub돋움체 Bold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4" y="740703"/>
            <a:ext cx="11782098" cy="0"/>
          </a:xfrm>
          <a:prstGeom prst="line">
            <a:avLst/>
          </a:prstGeom>
          <a:ln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420064" y="6693363"/>
            <a:ext cx="11436576" cy="0"/>
            <a:chOff x="315048" y="5020022"/>
            <a:chExt cx="8577432" cy="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CCF0B9C-A35E-4048-8E2B-8D77386E9696}"/>
                </a:ext>
              </a:extLst>
            </p:cNvPr>
            <p:cNvCxnSpPr/>
            <p:nvPr/>
          </p:nvCxnSpPr>
          <p:spPr>
            <a:xfrm>
              <a:off x="315048" y="5020022"/>
              <a:ext cx="2430000" cy="0"/>
            </a:xfrm>
            <a:prstGeom prst="line">
              <a:avLst/>
            </a:prstGeom>
            <a:ln w="19050">
              <a:solidFill>
                <a:srgbClr val="F8B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4880D58-E6A4-4BCC-A050-75EC02522832}"/>
                </a:ext>
              </a:extLst>
            </p:cNvPr>
            <p:cNvCxnSpPr/>
            <p:nvPr/>
          </p:nvCxnSpPr>
          <p:spPr>
            <a:xfrm>
              <a:off x="2699792" y="5020022"/>
              <a:ext cx="6192688" cy="0"/>
            </a:xfrm>
            <a:prstGeom prst="line">
              <a:avLst/>
            </a:prstGeom>
            <a:ln w="19050">
              <a:solidFill>
                <a:srgbClr val="F8B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ED6D992-04CE-4256-BCD6-DDCB997A2F24}"/>
              </a:ext>
            </a:extLst>
          </p:cNvPr>
          <p:cNvCxnSpPr/>
          <p:nvPr/>
        </p:nvCxnSpPr>
        <p:spPr>
          <a:xfrm>
            <a:off x="8133730" y="164637"/>
            <a:ext cx="3240001" cy="0"/>
          </a:xfrm>
          <a:prstGeom prst="line">
            <a:avLst/>
          </a:prstGeom>
          <a:ln w="57150"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FF46B59-6517-4A22-80A9-8BC4A6462111}"/>
              </a:ext>
            </a:extLst>
          </p:cNvPr>
          <p:cNvSpPr txBox="1"/>
          <p:nvPr/>
        </p:nvSpPr>
        <p:spPr>
          <a:xfrm>
            <a:off x="8546507" y="2481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200" dirty="0">
                <a:solidFill>
                  <a:schemeClr val="accent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 방법론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20063" y="164638"/>
            <a:ext cx="4609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FF3F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[1] </a:t>
            </a:r>
            <a:r>
              <a:rPr lang="ko-KR" altLang="en-US" sz="3200" spc="-150" dirty="0">
                <a:solidFill>
                  <a:srgbClr val="70675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분석개요</a:t>
            </a:r>
          </a:p>
        </p:txBody>
      </p:sp>
      <p:sp>
        <p:nvSpPr>
          <p:cNvPr id="21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47133" y="6374342"/>
            <a:ext cx="338667" cy="365125"/>
          </a:xfrm>
        </p:spPr>
        <p:txBody>
          <a:bodyPr/>
          <a:lstStyle/>
          <a:p>
            <a:pPr algn="l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F21487-69C8-48B9-A405-8AB6D36FD599}"/>
              </a:ext>
            </a:extLst>
          </p:cNvPr>
          <p:cNvGrpSpPr/>
          <p:nvPr/>
        </p:nvGrpSpPr>
        <p:grpSpPr>
          <a:xfrm>
            <a:off x="409903" y="840784"/>
            <a:ext cx="7306741" cy="4272652"/>
            <a:chOff x="563937" y="1049587"/>
            <a:chExt cx="4264541" cy="3425206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601674EF-68EA-43CD-8E83-0B03DD161859}"/>
                </a:ext>
              </a:extLst>
            </p:cNvPr>
            <p:cNvSpPr/>
            <p:nvPr/>
          </p:nvSpPr>
          <p:spPr>
            <a:xfrm>
              <a:off x="586239" y="1313763"/>
              <a:ext cx="4242239" cy="3161030"/>
            </a:xfrm>
            <a:prstGeom prst="roundRect">
              <a:avLst>
                <a:gd name="adj" fmla="val 7163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B3E3B2A6-627C-486D-B7A8-DE72C7B2C437}"/>
                </a:ext>
              </a:extLst>
            </p:cNvPr>
            <p:cNvSpPr/>
            <p:nvPr/>
          </p:nvSpPr>
          <p:spPr>
            <a:xfrm>
              <a:off x="563937" y="1049587"/>
              <a:ext cx="2335379" cy="534364"/>
            </a:xfrm>
            <a:prstGeom prst="roundRect">
              <a:avLst/>
            </a:prstGeom>
            <a:solidFill>
              <a:srgbClr val="FF7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연관어</a:t>
              </a:r>
              <a:r>
                <a:rPr lang="ko-KR" altLang="en-US" dirty="0"/>
                <a:t> 분석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10D36CB-5F38-4D4C-9D89-4E893B95E56C}"/>
                </a:ext>
              </a:extLst>
            </p:cNvPr>
            <p:cNvSpPr txBox="1"/>
            <p:nvPr/>
          </p:nvSpPr>
          <p:spPr>
            <a:xfrm>
              <a:off x="657924" y="1665587"/>
              <a:ext cx="4081346" cy="518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대상어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(BTS, 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오징어게임 관련 기사 제목 추출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</a:p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-R 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소프트웨어 </a:t>
              </a:r>
              <a:r>
                <a:rPr lang="en-US" altLang="ko-KR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str_detect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()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함수 활용하여 </a:t>
              </a:r>
              <a:r>
                <a:rPr lang="ko-KR" altLang="en-US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대상어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포함 기사 제목 추출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28F5A04-C82A-4DF4-902F-8E8803AEBE2E}"/>
              </a:ext>
            </a:extLst>
          </p:cNvPr>
          <p:cNvSpPr txBox="1"/>
          <p:nvPr/>
        </p:nvSpPr>
        <p:spPr>
          <a:xfrm>
            <a:off x="600677" y="2386058"/>
            <a:ext cx="6992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대상어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포함 기사 제목에서 명사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형용사 추출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-R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소프트웨어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SimplePos09()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함수 활용하여 기사 제목에서 명사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형용사 단어만 추출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C03B41-13A7-4731-B149-E5CA4ACF4228}"/>
              </a:ext>
            </a:extLst>
          </p:cNvPr>
          <p:cNvSpPr txBox="1"/>
          <p:nvPr/>
        </p:nvSpPr>
        <p:spPr>
          <a:xfrm>
            <a:off x="596963" y="3363646"/>
            <a:ext cx="6992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단어 문서 행렬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(TDM)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작성을 통해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대상어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포함 기사 제목에서 노출 빈도가 높은 상위 키워드 추출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811AEC-0F5E-4248-8822-7D42C73C9A11}"/>
              </a:ext>
            </a:extLst>
          </p:cNvPr>
          <p:cNvSpPr txBox="1"/>
          <p:nvPr/>
        </p:nvSpPr>
        <p:spPr>
          <a:xfrm>
            <a:off x="596963" y="4094347"/>
            <a:ext cx="699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소프트웨어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qgraph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함수 활용하여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대상어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중심 연관 키워드 시각화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A3EDED-7BED-4661-B23F-E7F2E648D5FF}"/>
              </a:ext>
            </a:extLst>
          </p:cNvPr>
          <p:cNvSpPr txBox="1"/>
          <p:nvPr/>
        </p:nvSpPr>
        <p:spPr>
          <a:xfrm>
            <a:off x="585949" y="4515255"/>
            <a:ext cx="699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※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연관 알고리즘을 통해서 대상어와 다른 단어 사이의 관계를 파악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8254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1" y="2"/>
            <a:ext cx="11372193" cy="101597"/>
          </a:xfrm>
          <a:prstGeom prst="rect">
            <a:avLst/>
          </a:prstGeom>
          <a:solidFill>
            <a:srgbClr val="FF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solidFill>
                <a:schemeClr val="tx2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164638"/>
            <a:ext cx="431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dirty="0">
              <a:solidFill>
                <a:srgbClr val="70675C"/>
              </a:solidFill>
              <a:latin typeface="나눔스퀘어_ac ExtraBold" panose="020B0600000101010101" pitchFamily="50" charset="-127"/>
              <a:ea typeface="KoPub돋움체 Bold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4" y="740703"/>
            <a:ext cx="11782098" cy="0"/>
          </a:xfrm>
          <a:prstGeom prst="line">
            <a:avLst/>
          </a:prstGeom>
          <a:ln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420064" y="6693363"/>
            <a:ext cx="11436576" cy="0"/>
            <a:chOff x="315048" y="5020022"/>
            <a:chExt cx="8577432" cy="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CCF0B9C-A35E-4048-8E2B-8D77386E9696}"/>
                </a:ext>
              </a:extLst>
            </p:cNvPr>
            <p:cNvCxnSpPr/>
            <p:nvPr/>
          </p:nvCxnSpPr>
          <p:spPr>
            <a:xfrm>
              <a:off x="315048" y="5020022"/>
              <a:ext cx="2430000" cy="0"/>
            </a:xfrm>
            <a:prstGeom prst="line">
              <a:avLst/>
            </a:prstGeom>
            <a:ln w="19050">
              <a:solidFill>
                <a:srgbClr val="F8B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4880D58-E6A4-4BCC-A050-75EC02522832}"/>
                </a:ext>
              </a:extLst>
            </p:cNvPr>
            <p:cNvCxnSpPr/>
            <p:nvPr/>
          </p:nvCxnSpPr>
          <p:spPr>
            <a:xfrm>
              <a:off x="2699792" y="5020022"/>
              <a:ext cx="6192688" cy="0"/>
            </a:xfrm>
            <a:prstGeom prst="line">
              <a:avLst/>
            </a:prstGeom>
            <a:ln w="19050">
              <a:solidFill>
                <a:srgbClr val="F8B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ED6D992-04CE-4256-BCD6-DDCB997A2F24}"/>
              </a:ext>
            </a:extLst>
          </p:cNvPr>
          <p:cNvCxnSpPr/>
          <p:nvPr/>
        </p:nvCxnSpPr>
        <p:spPr>
          <a:xfrm>
            <a:off x="8133730" y="164637"/>
            <a:ext cx="3240001" cy="0"/>
          </a:xfrm>
          <a:prstGeom prst="line">
            <a:avLst/>
          </a:prstGeom>
          <a:ln w="57150"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FF46B59-6517-4A22-80A9-8BC4A6462111}"/>
              </a:ext>
            </a:extLst>
          </p:cNvPr>
          <p:cNvSpPr txBox="1"/>
          <p:nvPr/>
        </p:nvSpPr>
        <p:spPr>
          <a:xfrm>
            <a:off x="8546507" y="248148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200" dirty="0">
                <a:solidFill>
                  <a:schemeClr val="accent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한류 외신 기사 보도 추이 분석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20063" y="164638"/>
            <a:ext cx="4609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FF3F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[2] </a:t>
            </a:r>
            <a:r>
              <a:rPr lang="ko-KR" altLang="en-US" sz="3200" spc="-150" dirty="0">
                <a:solidFill>
                  <a:srgbClr val="70675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결과</a:t>
            </a:r>
          </a:p>
        </p:txBody>
      </p:sp>
      <p:sp>
        <p:nvSpPr>
          <p:cNvPr id="21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47133" y="6374342"/>
            <a:ext cx="338667" cy="365125"/>
          </a:xfrm>
        </p:spPr>
        <p:txBody>
          <a:bodyPr/>
          <a:lstStyle/>
          <a:p>
            <a:pPr algn="l"/>
            <a:r>
              <a:rPr lang="en-US" altLang="ko-KR" dirty="0"/>
              <a:t>7</a:t>
            </a:r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723989" y="1085888"/>
            <a:ext cx="3137898" cy="2810053"/>
            <a:chOff x="289001" y="1078900"/>
            <a:chExt cx="3137898" cy="2810053"/>
          </a:xfrm>
        </p:grpSpPr>
        <p:graphicFrame>
          <p:nvGraphicFramePr>
            <p:cNvPr id="27" name="차트 26"/>
            <p:cNvGraphicFramePr/>
            <p:nvPr>
              <p:extLst>
                <p:ext uri="{D42A27DB-BD31-4B8C-83A1-F6EECF244321}">
                  <p14:modId xmlns:p14="http://schemas.microsoft.com/office/powerpoint/2010/main" val="3749532272"/>
                </p:ext>
              </p:extLst>
            </p:nvPr>
          </p:nvGraphicFramePr>
          <p:xfrm>
            <a:off x="289001" y="1372821"/>
            <a:ext cx="3137898" cy="251613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" name="오른쪽 화살표 1"/>
            <p:cNvSpPr/>
            <p:nvPr/>
          </p:nvSpPr>
          <p:spPr>
            <a:xfrm rot="18629247">
              <a:off x="2151269" y="2254711"/>
              <a:ext cx="475817" cy="286878"/>
            </a:xfrm>
            <a:prstGeom prst="rightArrow">
              <a:avLst>
                <a:gd name="adj1" fmla="val 50000"/>
                <a:gd name="adj2" fmla="val 52820"/>
              </a:avLst>
            </a:prstGeom>
            <a:gradFill flip="none" rotWithShape="1">
              <a:gsLst>
                <a:gs pos="28000">
                  <a:srgbClr val="4C00D6"/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9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1"/>
            <p:cNvSpPr txBox="1"/>
            <p:nvPr/>
          </p:nvSpPr>
          <p:spPr>
            <a:xfrm>
              <a:off x="403094" y="1078900"/>
              <a:ext cx="2596562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5</a:t>
              </a:r>
              <a:r>
                <a:rPr lang="ko-KR" altLang="en-US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개년 전체 </a:t>
              </a:r>
              <a:r>
                <a:rPr lang="ko-KR" altLang="en-US" sz="20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외신기사량</a:t>
              </a:r>
              <a:endPara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-509012" y="3803255"/>
            <a:ext cx="4885221" cy="2690072"/>
            <a:chOff x="-561024" y="3803255"/>
            <a:chExt cx="4885221" cy="2690072"/>
          </a:xfrm>
        </p:grpSpPr>
        <p:grpSp>
          <p:nvGrpSpPr>
            <p:cNvPr id="26" name="그룹 25"/>
            <p:cNvGrpSpPr/>
            <p:nvPr/>
          </p:nvGrpSpPr>
          <p:grpSpPr>
            <a:xfrm>
              <a:off x="-561024" y="3803255"/>
              <a:ext cx="4885221" cy="2690072"/>
              <a:chOff x="-402548" y="3679634"/>
              <a:chExt cx="4885221" cy="2690072"/>
            </a:xfrm>
          </p:grpSpPr>
          <p:graphicFrame>
            <p:nvGraphicFramePr>
              <p:cNvPr id="29" name="차트 28"/>
              <p:cNvGraphicFramePr/>
              <p:nvPr/>
            </p:nvGraphicFramePr>
            <p:xfrm>
              <a:off x="-402548" y="3679634"/>
              <a:ext cx="4885221" cy="269007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3" name="직사각형 2"/>
              <p:cNvSpPr/>
              <p:nvPr/>
            </p:nvSpPr>
            <p:spPr>
              <a:xfrm>
                <a:off x="2157990" y="4847952"/>
                <a:ext cx="48282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 sz="1200" b="0" i="0" u="none" strike="noStrike" kern="1200" baseline="0">
                    <a:solidFill>
                      <a:prstClr val="white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en-US" dirty="0"/>
                  <a:t>16%</a:t>
                </a: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2596388" y="5054009"/>
                <a:ext cx="34496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 sz="1200" b="0" i="0" u="none" strike="noStrike" kern="1200" baseline="0">
                    <a:solidFill>
                      <a:srgbClr val="FF3F5F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en-US" sz="900" dirty="0">
                    <a:solidFill>
                      <a:schemeClr val="bg1"/>
                    </a:solidFill>
                  </a:rPr>
                  <a:t>5%</a:t>
                </a: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620026" y="5426174"/>
                <a:ext cx="6815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 sz="1200" b="0" i="0" u="none" strike="noStrike" kern="1200" baseline="0">
                    <a:solidFill>
                      <a:prstClr val="white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en-US" sz="2000" dirty="0"/>
                  <a:t>79%</a:t>
                </a:r>
              </a:p>
            </p:txBody>
          </p:sp>
        </p:grpSp>
        <p:sp>
          <p:nvSpPr>
            <p:cNvPr id="33" name="TextBox 1"/>
            <p:cNvSpPr txBox="1"/>
            <p:nvPr/>
          </p:nvSpPr>
          <p:spPr>
            <a:xfrm>
              <a:off x="743285" y="3951475"/>
              <a:ext cx="2589753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2021</a:t>
              </a:r>
              <a:r>
                <a:rPr lang="ko-KR" altLang="en-US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년 외신기사 비율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995650" y="908720"/>
            <a:ext cx="3167419" cy="5516700"/>
            <a:chOff x="4068072" y="908720"/>
            <a:chExt cx="3167419" cy="5516700"/>
          </a:xfrm>
        </p:grpSpPr>
        <p:grpSp>
          <p:nvGrpSpPr>
            <p:cNvPr id="39" name="그룹 38"/>
            <p:cNvGrpSpPr/>
            <p:nvPr/>
          </p:nvGrpSpPr>
          <p:grpSpPr>
            <a:xfrm>
              <a:off x="4068072" y="908720"/>
              <a:ext cx="3167419" cy="5516700"/>
              <a:chOff x="4068072" y="908720"/>
              <a:chExt cx="3167419" cy="5516700"/>
            </a:xfrm>
          </p:grpSpPr>
          <p:graphicFrame>
            <p:nvGraphicFramePr>
              <p:cNvPr id="28" name="차트 27"/>
              <p:cNvGraphicFramePr/>
              <p:nvPr>
                <p:extLst>
                  <p:ext uri="{D42A27DB-BD31-4B8C-83A1-F6EECF244321}">
                    <p14:modId xmlns:p14="http://schemas.microsoft.com/office/powerpoint/2010/main" val="3035180331"/>
                  </p:ext>
                </p:extLst>
              </p:nvPr>
            </p:nvGraphicFramePr>
            <p:xfrm>
              <a:off x="4068072" y="908720"/>
              <a:ext cx="3167419" cy="55167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23" name="직사각형 22"/>
              <p:cNvSpPr/>
              <p:nvPr/>
            </p:nvSpPr>
            <p:spPr>
              <a:xfrm>
                <a:off x="4230707" y="3635239"/>
                <a:ext cx="58815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2017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6DE22601-89D6-4783-8B06-2473317C087A}"/>
                  </a:ext>
                </a:extLst>
              </p:cNvPr>
              <p:cNvSpPr/>
              <p:nvPr/>
            </p:nvSpPr>
            <p:spPr>
              <a:xfrm>
                <a:off x="4809893" y="3608344"/>
                <a:ext cx="58815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2018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EDF6067-E678-4165-B342-DBDE17E5508B}"/>
                  </a:ext>
                </a:extLst>
              </p:cNvPr>
              <p:cNvSpPr/>
              <p:nvPr/>
            </p:nvSpPr>
            <p:spPr>
              <a:xfrm>
                <a:off x="5365705" y="2540712"/>
                <a:ext cx="58815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2019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1DADE0FB-A040-4723-A98B-5CC40ED2B951}"/>
                  </a:ext>
                </a:extLst>
              </p:cNvPr>
              <p:cNvSpPr/>
              <p:nvPr/>
            </p:nvSpPr>
            <p:spPr>
              <a:xfrm>
                <a:off x="5948411" y="2540712"/>
                <a:ext cx="58815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2020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9BD181C3-D63B-4D90-96A0-D0180D29E7DB}"/>
                  </a:ext>
                </a:extLst>
              </p:cNvPr>
              <p:cNvSpPr/>
              <p:nvPr/>
            </p:nvSpPr>
            <p:spPr>
              <a:xfrm>
                <a:off x="6505274" y="2361419"/>
                <a:ext cx="58815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2021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34" name="TextBox 1"/>
            <p:cNvSpPr txBox="1"/>
            <p:nvPr/>
          </p:nvSpPr>
          <p:spPr>
            <a:xfrm>
              <a:off x="4269867" y="1278955"/>
              <a:ext cx="276382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3</a:t>
              </a:r>
              <a:r>
                <a:rPr lang="ko-KR" altLang="en-US" sz="1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개년 </a:t>
              </a:r>
              <a:r>
                <a:rPr lang="ko-KR" altLang="en-US" sz="18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긍</a:t>
              </a:r>
              <a:r>
                <a:rPr lang="en-US" altLang="ko-KR" sz="1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·</a:t>
              </a:r>
              <a:r>
                <a:rPr lang="ko-KR" altLang="en-US" sz="1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부정기사 비율 변화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999041" y="1886560"/>
            <a:ext cx="3567127" cy="33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개년 동안의 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전체 한류 관련 </a:t>
            </a:r>
            <a:r>
              <a:rPr lang="ko-KR" altLang="en-US" sz="13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외신기사량</a:t>
            </a:r>
            <a:r>
              <a:rPr lang="ko-KR" altLang="en-US" sz="13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17</a:t>
            </a:r>
            <a:r>
              <a:rPr lang="ko-KR" altLang="en-US" sz="13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년대비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21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년도에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3825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건이 증가하여 약 </a:t>
            </a:r>
            <a:r>
              <a:rPr lang="en-US" altLang="ko-KR" sz="1300" b="1" dirty="0">
                <a:solidFill>
                  <a:srgbClr val="FF522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3.3</a:t>
            </a:r>
            <a:r>
              <a:rPr lang="ko-KR" altLang="en-US" sz="1300" b="1" dirty="0">
                <a:solidFill>
                  <a:srgbClr val="FF522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늘어났는데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이는 해외에서 한류에 대한 관심이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21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년도에 크게 확산되었음을 나타냅니다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기사 타이틀을 감성 분석한 결과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21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년도에는 중립기사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(79%) &gt;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긍정기사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(16%) &gt;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부정기사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(5%)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순으로 나타났고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특히 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긍정기사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17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년도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134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건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(11%)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21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년도 </a:t>
            </a:r>
            <a:r>
              <a:rPr lang="en-US" altLang="ko-KR" sz="1300" b="1" dirty="0">
                <a:solidFill>
                  <a:srgbClr val="FF522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730</a:t>
            </a:r>
            <a:r>
              <a:rPr lang="ko-KR" altLang="en-US" sz="1300" b="1" dirty="0">
                <a:solidFill>
                  <a:srgbClr val="FF522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건</a:t>
            </a:r>
            <a:r>
              <a:rPr lang="en-US" altLang="ko-KR" sz="1300" b="1" dirty="0">
                <a:solidFill>
                  <a:srgbClr val="FF522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(16%)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증가하여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년간 한국 문화에 대한 해외의 긍정적인 평가가 꾸준히 증가하고 있음을 확인하였습니다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AAC310C-32DD-43A1-B0ED-B7F685FA78CD}"/>
              </a:ext>
            </a:extLst>
          </p:cNvPr>
          <p:cNvCxnSpPr>
            <a:cxnSpLocks/>
          </p:cNvCxnSpPr>
          <p:nvPr/>
        </p:nvCxnSpPr>
        <p:spPr>
          <a:xfrm>
            <a:off x="7628813" y="1071010"/>
            <a:ext cx="0" cy="5303332"/>
          </a:xfrm>
          <a:prstGeom prst="line">
            <a:avLst/>
          </a:prstGeom>
          <a:ln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1">
            <a:extLst>
              <a:ext uri="{FF2B5EF4-FFF2-40B4-BE49-F238E27FC236}">
                <a16:creationId xmlns:a16="http://schemas.microsoft.com/office/drawing/2014/main" id="{7FDEC927-246C-4958-A77A-CCCFBE2F691D}"/>
              </a:ext>
            </a:extLst>
          </p:cNvPr>
          <p:cNvSpPr txBox="1"/>
          <p:nvPr/>
        </p:nvSpPr>
        <p:spPr>
          <a:xfrm>
            <a:off x="8070531" y="1225067"/>
            <a:ext cx="3330538" cy="400110"/>
          </a:xfrm>
          <a:prstGeom prst="rect">
            <a:avLst/>
          </a:prstGeom>
          <a:solidFill>
            <a:srgbClr val="FFE8DD"/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rgbClr val="FF522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</a:t>
            </a:r>
            <a:r>
              <a:rPr lang="ko-KR" altLang="en-US" sz="2000" dirty="0">
                <a:solidFill>
                  <a:srgbClr val="FF522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 err="1">
                <a:solidFill>
                  <a:srgbClr val="FF522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신한류</a:t>
            </a:r>
            <a:r>
              <a:rPr lang="en-US" altLang="ko-KR" sz="2000" dirty="0">
                <a:solidFill>
                  <a:srgbClr val="FF522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FF522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글로벌 관심 급증</a:t>
            </a:r>
          </a:p>
        </p:txBody>
      </p:sp>
    </p:spTree>
    <p:extLst>
      <p:ext uri="{BB962C8B-B14F-4D97-AF65-F5344CB8AC3E}">
        <p14:creationId xmlns:p14="http://schemas.microsoft.com/office/powerpoint/2010/main" val="113629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164638"/>
            <a:ext cx="431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dirty="0">
              <a:solidFill>
                <a:srgbClr val="70675C"/>
              </a:solidFill>
              <a:latin typeface="나눔스퀘어_ac ExtraBold" panose="020B0600000101010101" pitchFamily="50" charset="-127"/>
              <a:ea typeface="KoPub돋움체 Bold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F46B59-6517-4A22-80A9-8BC4A6462111}"/>
              </a:ext>
            </a:extLst>
          </p:cNvPr>
          <p:cNvSpPr txBox="1"/>
          <p:nvPr/>
        </p:nvSpPr>
        <p:spPr>
          <a:xfrm>
            <a:off x="8876983" y="248148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200" dirty="0">
                <a:solidFill>
                  <a:schemeClr val="accent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pc="-200" dirty="0">
                <a:solidFill>
                  <a:schemeClr val="accent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개년 외신 기사 상위 키워드</a:t>
            </a:r>
            <a:r>
              <a:rPr lang="en-US" altLang="ko-KR" spc="-200" dirty="0">
                <a:solidFill>
                  <a:schemeClr val="accent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(100</a:t>
            </a:r>
            <a:r>
              <a:rPr lang="ko-KR" altLang="en-US" spc="-200" dirty="0">
                <a:solidFill>
                  <a:schemeClr val="accent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위</a:t>
            </a:r>
            <a:r>
              <a:rPr lang="en-US" altLang="ko-KR" spc="-200" dirty="0">
                <a:solidFill>
                  <a:schemeClr val="accent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pc="-200" dirty="0">
              <a:solidFill>
                <a:schemeClr val="accent2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47133" y="6374342"/>
            <a:ext cx="338667" cy="365125"/>
          </a:xfrm>
        </p:spPr>
        <p:txBody>
          <a:bodyPr/>
          <a:lstStyle/>
          <a:p>
            <a:pPr algn="l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3" name="TextBox 1"/>
          <p:cNvSpPr txBox="1"/>
          <p:nvPr/>
        </p:nvSpPr>
        <p:spPr>
          <a:xfrm>
            <a:off x="479376" y="908720"/>
            <a:ext cx="9700943" cy="400110"/>
          </a:xfrm>
          <a:prstGeom prst="rect">
            <a:avLst/>
          </a:prstGeom>
          <a:solidFill>
            <a:srgbClr val="FFE8DD"/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개년 해외 한류 트렌드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000" dirty="0">
                <a:solidFill>
                  <a:srgbClr val="FF522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en-US" altLang="ko-KR" sz="2000" dirty="0">
                <a:solidFill>
                  <a:srgbClr val="FF522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BTS’, ‘</a:t>
            </a:r>
            <a:r>
              <a:rPr lang="ko-KR" altLang="en-US" sz="2000" dirty="0" err="1">
                <a:solidFill>
                  <a:srgbClr val="FF522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기생충’이</a:t>
            </a:r>
            <a:r>
              <a:rPr lang="ko-KR" altLang="en-US" sz="2000" dirty="0">
                <a:solidFill>
                  <a:srgbClr val="FF522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쏘아 올린 </a:t>
            </a:r>
            <a:r>
              <a:rPr lang="en-US" altLang="ko-KR" sz="2000" dirty="0">
                <a:solidFill>
                  <a:srgbClr val="FF522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</a:t>
            </a:r>
            <a:r>
              <a:rPr lang="ko-KR" altLang="en-US" sz="2000" dirty="0">
                <a:solidFill>
                  <a:srgbClr val="FF522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콘텐츠</a:t>
            </a:r>
            <a:r>
              <a:rPr lang="en-US" altLang="ko-KR" sz="2000" dirty="0">
                <a:solidFill>
                  <a:srgbClr val="FF522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K</a:t>
            </a:r>
            <a:r>
              <a:rPr lang="ko-KR" altLang="en-US" sz="2000" dirty="0">
                <a:solidFill>
                  <a:srgbClr val="FF522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뷰티와 </a:t>
            </a:r>
            <a:r>
              <a:rPr lang="en-US" altLang="ko-KR" sz="2000" dirty="0">
                <a:solidFill>
                  <a:srgbClr val="FF522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</a:t>
            </a:r>
            <a:r>
              <a:rPr lang="ko-KR" altLang="en-US" sz="2000" dirty="0" err="1">
                <a:solidFill>
                  <a:srgbClr val="FF522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푸드</a:t>
            </a:r>
            <a:r>
              <a:rPr lang="en-US" altLang="ko-KR" sz="2000" dirty="0">
                <a:solidFill>
                  <a:srgbClr val="FF522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FF522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관광까지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20063" y="164638"/>
            <a:ext cx="4609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FF3F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[2] </a:t>
            </a:r>
            <a:r>
              <a:rPr lang="ko-KR" altLang="en-US" sz="3200" spc="-150" dirty="0">
                <a:solidFill>
                  <a:srgbClr val="70675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분석결과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1" y="2"/>
            <a:ext cx="11372193" cy="101597"/>
          </a:xfrm>
          <a:prstGeom prst="rect">
            <a:avLst/>
          </a:prstGeom>
          <a:solidFill>
            <a:srgbClr val="FF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solidFill>
                <a:schemeClr val="tx2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4" y="740703"/>
            <a:ext cx="11782098" cy="0"/>
          </a:xfrm>
          <a:prstGeom prst="line">
            <a:avLst/>
          </a:prstGeom>
          <a:ln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420064" y="6693363"/>
            <a:ext cx="11436576" cy="0"/>
            <a:chOff x="315048" y="5020022"/>
            <a:chExt cx="8577432" cy="0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CCF0B9C-A35E-4048-8E2B-8D77386E9696}"/>
                </a:ext>
              </a:extLst>
            </p:cNvPr>
            <p:cNvCxnSpPr/>
            <p:nvPr/>
          </p:nvCxnSpPr>
          <p:spPr>
            <a:xfrm>
              <a:off x="315048" y="5020022"/>
              <a:ext cx="2430000" cy="0"/>
            </a:xfrm>
            <a:prstGeom prst="line">
              <a:avLst/>
            </a:prstGeom>
            <a:ln w="19050">
              <a:solidFill>
                <a:srgbClr val="F8B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4880D58-E6A4-4BCC-A050-75EC02522832}"/>
                </a:ext>
              </a:extLst>
            </p:cNvPr>
            <p:cNvCxnSpPr/>
            <p:nvPr/>
          </p:nvCxnSpPr>
          <p:spPr>
            <a:xfrm>
              <a:off x="2699792" y="5020022"/>
              <a:ext cx="6192688" cy="0"/>
            </a:xfrm>
            <a:prstGeom prst="line">
              <a:avLst/>
            </a:prstGeom>
            <a:ln w="19050">
              <a:solidFill>
                <a:srgbClr val="F8B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ED6D992-04CE-4256-BCD6-DDCB997A2F24}"/>
              </a:ext>
            </a:extLst>
          </p:cNvPr>
          <p:cNvCxnSpPr/>
          <p:nvPr/>
        </p:nvCxnSpPr>
        <p:spPr>
          <a:xfrm>
            <a:off x="8133730" y="164637"/>
            <a:ext cx="3240001" cy="0"/>
          </a:xfrm>
          <a:prstGeom prst="line">
            <a:avLst/>
          </a:prstGeom>
          <a:ln w="57150"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" descr="data:image/png;base64,iVBORw0KGgoAAAANSUhEUgAAAi0AAAIuCAYAAABzfTjcAAAAOXRFWHRTb2Z0d2FyZQBNYXRwbG90bGliIHZlcnNpb24zLjMuMiwgaHR0cHM6Ly9tYXRwbG90bGliLm9yZy8vihELAAAACXBIWXMAAAsTAAALEwEAmpwYAAEAAElEQVR4nOz9d7xc13nei3/XrtNnzpzeC3oHQQAEe1OhJKq6SP7FJY6VOHGcm+LYSe5NnJvc3HtzU+zEcew4dmIplotcJFkSqUKJpMROgkSvB+X0XqbP7Lp+f8ycAQ5OBw4Akj4PPwA4M3uvvXZb61lveV4hpWQDG9jABjawgQ1s4N0O5W53YAMb2MAGNrCBDWxgNdggLRvYwAY2sIENbOA9gQ3SsoENbGADG9jABt4T2CAtG9jABjawgQ1s4D2BDdKygQ1sYAMb2MAG3hPYIC0b2MAGNrCBDWzgPQFthd838qE3sIENbGADG9jAnYZY7MuVSMsGNrCBDWxgGbwzNsKpyXFc3+fTW3eSDAaX3HYin+dqaobnB67QHa/h3qZWtiRrl9k+x5XUDEIobE3WUhNYuu33O158u5fJ2TxCwKcf34uqzHcUXOgb53z/BG+c7udXfvpJEtFr18r1fGzHxbLdVR1LUQSaqhIOGgt+831JyXbIFW0AYmETU9cQYv4cK6Xky88doyYaorslyZaO+gXbvHVmgJGpDAXL5see3IemqvN+Hxib5erwNMcuDvPXnz4875xWg3zRpndwkpLl0N6YIBQw+OIzb3HP1la6W2vpaKpZU3vvBmyQlg1sYBEUchZ9F0exSw5SghnU2XFP54JB590EKSW+L3Edd91tpEIRaJqKUMRdvwZSSvKOQ9a2yNkWOcfGdj08KZFIFCEwFBVDVQnqOnXBMGFdR79hQphraziXwfY8VtLZFAI6Y4kFk+Xl1Azf77uM5Xl8sGvTsqQlZ1tcSc/yrSsXOdTURkcssSxpGclleaH/KoqiUBsMritpcV2PXM6iULCIxYJEIoElty0ULNLpIkJAIhEmENAXbCOlZGIig6IoBAIakUjgpp8VKSWz2SKe5zMngHqyd4TB8RQCwYP7elCVSttCUBcPM5XOc75vnO+/eZG//7lH57WXL9mMTKTpH51Z1fEDpk5NLMS+LS3V73zfJ5O3GJ5MM5MpkMoWAKiNh6mNh2mqjRILzz/n10720daYIGBobOmoJ1+08Xy/+vuFgQl6ByZJ50t86L5t6Nq1ZzQSMplJF+gdmOSFt3r58Q/sJxENVq/H5Gwex12ahCWiIYqWw4X+CdLZIoau0ZiM8MJbvUSCBolocIO0bGAD7xb4vgQpqxORUKgOJqsZSEcHpvi1X/4TxgZm8Dyf1u56fvd7v3LL/ZJSgiwPgJXOIES5T7dKBnzPxyo5zExmVpyA1wpdV6mpi2IsMlndSUgp8aXkanqWY+MjHB8f48zkOOP5HEXXwfN9DFWjLhSiKRxlc02Sj27ayrbaemqDoaq9+fpr/Y3e80zk8zjXTSaLQVMU/sn9DxO8gbQMZdO8OTpEyXUpuE61n7CQO1qeS9oqMZBO0xGNk3ds/EVulqj08fz0JL9z/C10ReFwcyuba5YmONVjymv/PwdFWfjs53IWp08PceHCCPfdt4ndu9uXbHt4aJbXXutF1VQefXQ7bW3JRbd7/vmzhMMm7W1J9t/TuWR7q8E754fI5kt4XvlcLvRNMJHKAYKX3rmMUrkPiiJ4+uFdy7Y1NpXh26+d48vPHVvxuNKXNNXF2Le1tUpapJTYrsepSyN88Zm36BuZIVe0AIiFA+zqaeLHPrCfQzs7UBRRvQeXh6ZAwNbOegD6R2colGz8ypNxdXiagbFZMvkS5/vHq6RFINi/tRXLcUnnS4xOZ+aRHc/zeeXEFSZnc5X+UXWmzN3hRw5sIhwwOH1plInZLG2NCWrjIUanM6RzpVVbnd5t2CAtG3hf4offPM4b3z/DpTNDADz1uSN84mceQtMWrrbvJKbG0lw6NcRv/B9/jpSSji1NHH58O5/+uUdR1VsjLanpPBeO9/Obv/oVXMdbpx6X0dZTz8/906fZurcd3bh7w8ZoLssfnjnBVy6eJWOVcH0fz/cJajpRw8RQVQqOw3g+x2guy4mJUb556QIHm1t5qK2Tn9l7YEH2wXevXuLy7AyWt/w1M1SVf3T4QYKrOH1P+lyYmWYsl6XkXZscRrJZLkxPATBVLPL22Ai2P/+4QU3n8Y7uVV2P6+H7klSqwLe/fZLjxwfIZAr4nqS1rYYPfnA3mzY10NSUqG6fy5U4cWKA5757ivr62LKkZWIywxtvXEbXNfbv71iStHz7WyeprY1w8FD3LZOWb750hsHxWezKs+y4bpXg/cG33mJuetY1hQ/dv23Ztnpa6/j8J4/w//vwgWW386XkP37pRdK54rzv80Wb/tEZ/u//+Rw9rbX8yBP7OLKnfH4vvH2J81fH+X9//zl++aee4FuvnuOd80NIIJ0rsam9rtrOf/2zl7k0OInjlQmI7bh4XtlC+C9+69myOQ9QFcGf/du/vmQ/JdA7OMnA2Cye73NpYIpIyCQSMolXLGZ7NjcTDix0b73XsUFaNvC+RDFvMTOZZXw4BUAuXXxXhJX7vsS2XVLT5RVSLl2gVPGN3yqk7+PYLrl0AcdeX9KSz5TwXH/dLThrwWAmzfHxUZ7vv0LOtuhJJNmarGNzTZKoYaKrKqoQOL5P3raZLRUZyKb5wcBVzk9PoQjBjtp6Dja3znMVWZ5HyXMxVZXP7zuIuCH+75uXz3MlNYvlSkDy3NVLnJwYI2OXV9rHx0dxbiA8jufz9ugwR8eGmS1dmwDztlP9PJbL8sPBPs5Mjc/btzYYWhNpmbOqnD0zzDvH+jj61lXCEZOG+hiKIpiZyfPd75xi85ZGHn54Gx0ddRVrgMRxPCzLxXPnW5lOnRrkxPGB6uf+/qmq6+fb3zrJsXf6QUBdXZQ9u9tobUsiJViWg227uO7yVqvV4JOP7iZbsHBcj6lUnomZLJbjIoCmuji18RABQ0NRFEx9+alMUxXCQZPQCpO4LyWqIlBVBU29Rm/TuSID47OkcyWO7Oli/7ZWOiuuFd+XmLrK2atjTKcL7OxpoqMpiUTyZ88dn9f+xx/exUymgOf7FC2H2UwBy3bxJdQlwoQDBrqmIoQgYCxt1VQUwRMHt5AtWJRsh9/4k5foaKphc3sduzc1A9DVklyX+/Buw7qQFiklPg6uXwJAERqaCN513/cG/urC88oTuGOVV7l3e8KtouIeqn6sfHU7CJWmq8STYaKJEEK5tXexuaOWQMjgbr7SQ9k0pybHOTc9yeaaJIeb23i4o4sDjc2EdWNerEnRcZgo5Dk7PcFINsPl2RkuTE/x9tgI+xqbF41vCekGP7Fz74Jx69TkGAOZdNnlCJyYGOMve88xni8TT8/38W54uHwkM8Uig5k0k4XCgmO1ReMAZCyLjGXN+63gOGu+NoWCxblzI7zy8kUcx2P37jaSyQiapnDu3AinTw+RSheoq4vS1lZbdRctheHhWV577VL1czZbJJ+3EEJw5swwV65MIgR0ddXT1pakdQnLy81CCMHjB7dQLDmkckVOXRrB1DVKtoMQgtb6ONs6G2hIRohH5sf5SGBsOoPr++iqQn1N5Dr36woPsO9jux5CiHnxJfmSzVQqj+f77OxpZFtHPWaFVOzsbmQ6lcfzykRkZ3cTdYkwEvjGD0/Pa/7xQ1soWQ7ZvEX/2Czj0xmKloMvoakuSkttnGQ8RCIaxFzCoimEQBWCgzs7AMgVLH7va6/T2hBn96ZmHj2wiaJVjsUbnkzjev67YsG2Xlgf0oJH3h1nsli+QSGtgabgPaz4gGxgA3/F4PsSz7u2+pG+XLDKXS80tCR4+qce4MM/fh/mIlkQa8VKE93txkA6zcWZsmvlJ3fv54HWDrYm6xbdNqjrdMYTtEVjRHWT3zj6Gr2z05yYHMNdInZFFYK6UBjlBtJiqNq8kSxuBmiJRNGV8qQ2UyyQskrz9jFVjac2beGepuaq2+nGOJPrcT1RCqhrH5bPnBnh7NlhUukC//AfPMXefR2EwyZSSj75qXv59V/7FhcvjvHssyd44oldaNryEl1NTXHuPdhV/Tw4ME2hYKMogq3bmmhoiAFQXx8jHg8ue243CyklFwYm+ME7l/mjbx+lo7GGoKkjJVwcmOCRA5t4aP8mPvHIwniW3/nKa4SDBk21Uf7RX3tsTf3LFiwMXSUc0Kv7CUT1uZgjQNXfFKW6KFAqAeu6piIr+10PQ1PpG5nh5eNX+MI33kDX1bKFUFGYzuQ5tLODB/Z287kPLe7GuvE85p4bWYnf83xJ0XI52TuC6/lMpfLMZgqLxk29V7EupMWXLrPWFc6l/hyAxuA+GoP7NyjLBjZwA0oFm9R0tvrZKjmkpnLI27EUEgIhFBRVueuE490BuS6T64/v2M3Tm7dVrSv/88RR/vDMiXkxMaoQ9CSSdMYSOL5PwXX42oWzHBsfYSCTJmWVCGgazeEomxJJPrJpKzvq6jFVdcFEtxqMjMySyRQxDZ09e9vnZfcIAd099UxP5zh/fmRV12DHjhZ6ehqqn195+SK9vePoRjkQd9euNqSUDAxMMzaWZnhoBinBXqfgTiklRcvh+MVhnn/zIp/70AE+fGQ7yXgY1/X49mvnePHtS7x8/DIP7O2iNh6et79pqJiGiqIIhifTqz6u70nGpjI018dQFIXhyTQBQyMSMtne1UjA0PjWy+eYTuU5srsLSTkV+80zAwRNnbp4mD977hinLo+ChJnsfCtbKlfkrbMDfO3Fkzz98G4+cHgrTbUxfOnz6sk+vvv6BV442su2zgb2Xpe5BHB1ZIZiyUHTFDqbktV3WiLJ5C1mMoWyG202x6/90YsUSuXA9ELRpqd16QDu9xrWLabFlw62nwHA8Yu8r+xRG3jPQfoS6d/wDF7vlqmkB08Mzy46iE+NpsoupXXu1+xUlv7eazEMhUyRkb5J7JKDEhQo6vqKVM8ZxN8PrtqaYJDGcASAN0aGMCqWjvZYHFPV5llIbM8jZ1uM5LJ8v+8y4/kcpqrRFo2h3uK1KLkuWduqBlOWXHfBcyKEwFBVPCEYqcSuvDzUz3SxgO15JANBPOkzWciTsSxsz8PUVLriNdQGQwuO6UvJs5cvcmFmCgXBtto6ttfWV6+H9MuETAjQr9MMmftXU8sTuH/jO7EETFPHNMvEJ5+3cD2ffN5CsxQcx0NVFQIBnb6+Sfr6pkjN5pESSqW1u7aWQqHkkM2XKFg2WzvqaamPk4gGcV2PHV2NvHz8Cpm8RSpXJBmff80e2NdNTTSI7Xj86Soyhubgy7KlRZnOckqMYDsunU01bG6vp7kuxgcOb2M6k+elY1e4NDiFBIbGUziuxwcOb6WrJcmhUgcNySgS+OoLJ+a1nyvYpHNFckWb7V2NdDYnqY2HkVKyf0srLx27zORsnqlUfoF15LuvnyccNImGTP7Gx+8jYGoULYeJmRy24zIymaa1Pk7Q0Hnq/h04rkcmX+LYhaEFafrvZaxIWnzpsRIB8aWLlGWdg/Ir4lf2uzkIKmlfNzm4ZFMFJBJd1yp++JsfpKySg1sJLIvVhN4Xg/9fBXiePy8IzfdlJc244qeW4Dke597pW3QgnxiexSo5rEcgzBwpKuQsRvunuHxmuPpbPlti6MokkyMpGlprCASNW44/uXbg8nm7ro96i9lEQlDVaLlb70BzJEpPooawrvPKYH9ZMMz3OOy3ETNNNKEghMCXkoLjMJrLcnpynGcuX6DgOHTEEuysbbjlAbwvPcvFmWnydjmAuj+TXtL8nndtzk1P8KUzxxnJZumKJ+hJJOlO1JC2SvTOTNGfSXF6apz2eAxNURclLZ6UPHP5ArqioAiFT23ZQcK8RuLMgI6mqfi+JJMpUlMTQlHUKjkvlmxc1yewhmySsstBMj6eZmIiTS5XQlUVhodnaW2pobUtyfDwLL29Y0yMVxas65i1ZjkuruejKgrxSGAe6YpHg+iaii8lJWu+LpEAHtm/icbaKMMTKX77z19ZtH3P97Ecl2zeIhYOEDDKZC8WDiAljExmGJnMsH9rC7WJMDu6G/nEo7v58++f4MrwNO+cHwSgNhFhR3cjH39oF53NSdqbavArGUHfff384uekKiSiQXzfp2SXiV4sEsDQyvfMXkRr6ejZQVRVoS4e5qc+chBDV0lli/QOTCKEYGwqw8hkGl/6/OzHDyOEYGg8RTZvMTGb5f2CFUlLyZvB8RcGkl0P17coeTNIyisOx8+TdYZRxNrTSwUKIa0BVejcbEzMF/7Td7BLLtv3d/DUjx26pVTSY69c4uLpIQYuj/Mr//5zGOZGwtV7AcW8RTZ17bl1LId8togZLK8efSnJZUv8+j/9U9x1zrRZDL7n8/X/9TJvvXhuHmnxPJ/MbJ7/+i+/wuf+7gfYcU8nwbC5Lsd0XY/0bI6xwWkM89b0VTRNIVYTJhgx7xpp2V3XQMIMMJLN8mcXTvNc3yWe67uEAKKGSVDXMVWVnG2Tc2xcz6/qYRxqbuXRjm4+s33XLVtaXhy4ylcvnGWsEoi7HF4dGuDFgav0pWb5QNdmPr//IAcam6tWof5MmrdGhvjlF77NH509SUDV2dfQtGhbbdE4CTOAIgRNkSjB6zJmtmxp5NTJQS5dGuOZbx7jE588QDIZQUrJ9HSOE8cHGBtLsWVL46pdhVJK0ukiX/qDV+jtHScSCRAM6nztq29z7uwwP/lTD/L5zz+GENe0YX7qJ//bqtpeDeprIiTjIYSAZ185R31NlNb6OLbr8o0fnmY6na+qui51Ti31cb7+a59f9LfhiTSvnbrKr//RD/iFH3uQJw9tJRZeWmAPYN+WFvZtaaFoOWTyJQRlArUge0krc44bH7XW+jgtdXFMXeV3vvIqHz6yjZb6OEIIvvXKOXoHp2iui7FnS8u87CWA//APPklrfRxFCKLhAJbjcaJ3hC988w12dDUyOJ7i7JUxfu0PX+T//FtPrZgp9V7FijPw2dkvM1x4Y4WtfBy/QNGdBmCkcJSU3cfNkA5DiXCk4R8T1VvQxPyo8PRMjtNH+7l8dpiDj2xj54HFdQCGrkxSKtjUN8XnsVXX8fjnn/+fFAvWovsBHHxoG3uP9LDvvk0ATE+k6e8d4/yJAeQK4lMbuPuQUpKeyTM1lmZmIlP9fnoiw5VzIyQrAYTXdri9/ZkYmWWgd5wXv36cM0evVFOdVU0lGg/iOh65TJFLp4f5wn94ls272rj/A7vY/8BmNGOhNPhaMDOR4bk/P8rr3zt7y0SjrinOB3/0EPc9sWNdgnpvBkIIGsJh/ub+gxxobuHc1CQXZ6a4PDtNyrLIWhZpJJoQ1AaCJIMh2mMxHmztZGddA22x+LKEZbKQ59N/8YcLvu9Ppyi5HnrFQvPh7i1sS9ZXs3y+33eJHw72LSpON10oMlssoQiFB9s6aKgE+s7dj+ZwhK21tdQGQ8wUi2RsC1/KBS49TVH4mT33cF9LGwAxwyRmXiO37e21HDzYTank8OyzJzh/YZRoNICuqQwOTpNOF+npaeDjnziAugoXZDpdYHh4li996RX6rk7S2VnHI49up642yjPPHmdwYJpf//Xv8KlPHmDPnnaamhOs98ukqQqHdnTg+5Jv/PA0//p3v1NdgGZyFkf2dHJwZ/uiUvtzWPa5F9W/qnFEq31PAoaGrpXjaFRFqQTAOli2SyigY+gaaiUtuTEZpaOhnB5t6hr37+kiEQ3ynUpcTslycH2fptoYH39kFzu6GmmujS0gYpGgSfQ6UvW1F0/wzvkhXM/n5z55HyNTGc5eHeeFo7387ldf44P3bSMSev8RlxVJS94dI2VfXlOjtp/BtjMrb7gIDCWG51tIuXAAKBUdBi+Pc/z1S3RuaQQWJy2lok2pYC8aFBYIGovGMFglhwsnBmntrKNnR3P1e8f2KBVs8tnSRpTOewTnjw8wMTKLc939Hx+a4czRq+w+1IMZ0MsxB6bGo0/vn5fNM4dcusjZt69SzFtr9hDZlkt6JkffhTGGLk/Qf2mcU29eZnosjQTC0SC7DnZR2xRnaizNheP9ZGYLDFwcp5iz8FyfbLpAU0cttY0x6psSNyWf7zoeMxOZeeTtZlEqlC1Xq42JuF0wVY3WaDlIsjEUoSdRw3C2sRwX4nv4UqIrCmHdIG4GaAyH2dvQRGM4SsRYfACP6AYxw8TyPK6kZhffxjAwFAUQdMYT1AZD1SykCzOTCzKO5qOSZSIWutdURaAKBV/OBQkvfn0F0BKJLqqIK4QgENDZtKkBx3GxKpNnaraAopQDsfft62D79ha6u+uWtbRIKSkUbHp7x3j7aB8D/VNs2tTAnr0d7NnTTiwWZGo6Szhscv7cCBcujNLeXlshLetngRNCVPRYYhzc0c50Ks9MpoDjeiBgR1cTh3d1srm9boFFYjF4vo/j+vNk7wtFG8spfy7ZLvmifU05GIGiiGWsFQLP97nYP8FUKke2YFEoOTiuh2loBE2deCRAS32c9sYammrLiyVFEdQlwuzZ3EyuYPHy8Sv0j84yky3w8Yd3s3tTM20N8UXTnVVVoKkKjutxcXCKExdHyJdsDmxrY3N7PQ3JKIau0T86w/GLw7Q1JmhtiK/twr8HsCJp0ZQghhK5E30BypYWUdZcX/CbbbmMj6S4fHaE1MzKptkboaiCp378EJ6zyIpoIsOFE4PL7u/7Et/zQaxNEn4Ddwa+72OXXF75zkmGr0wC5TgM6UuGLk/iuj6Pf/IAja1JzIBOKBLg8//s4yw2UfRdHGO4b5JS0UEuQmqux5w0v+N4eK5HZjZP76khvvEHrzBwaZzUVPlZ1XSVcCRAU1uST/2NR2hsq+HCiQFKBZveU4M4lsvQ1UmGrkxy4rVLHHh4K7sP93DgoS0EgiaaPpcJtPggLRSBpmuEY8F1F5cLRQLohnpXdVrmIISgJRKlJRLlSOvSKq6rRVs0hi8l9gqKuLqqoAhBzJxfAygRWLrGTtjQCekGIBnKZEiXSlgVa4sEsrbFdLFA1rKImgYBTV+BAC2Nru56mlsStLYlK4q4RXzPp7WthsOHN1FfH8NchXs7kyly/NgA3/7OSerrYnz0Y/vZurWZ2tryPPDkk7vo6W5A11TGxsqxLuUg4PV/OJKxEIlIkK7mWkam0jiuh66ptDWU6/lcbzXSVAWzkulzY1csxyOdLTKdyVe/m5zNMZspIIGZTJ7BiVTVaqMKQcDU6W5ZPOvGdlym03meefkspy+PMpWq1AGq+MpMQ6OlPs7HHtpFQzJCfbJ87Uq2gy8lsXCAD9+/nUIlcNn2XJ5+eBemriGR5AoWqqosuqCyHZe3zg7QPzbL5rY6PvP4PuLRIDWxEEFTx/d9fvNPX+Zi/wSl96hU/3JY8Qm+v+GfcKTh1muurAXKbRLqFUJw+LHti/42fHVq2X2lLxkdKMcGmAGdusbY+gVMbmBdMDmS4vtffZtXvnWKYt5CM1QaW2sYG5yhVLQZvDTO//W3v8jP/+on2bqnjVhNmHhteNG2ovEQirK65FPP9ShkLX747AnefukifRdGmRyexffLgnZClAnLox+/h0OPbmff/ZuJ1oQRAprakhx5YicvfuM4L3z9HfoujJFNFRgfmuHbX36D733lKNF4iAef2sPe+zaxdV879c2JRSeIZEOM+z+0i8NP7LjFK7kQQpRXnu+3Z14Iwb974qlVp0Jrawzivb+1g6xt80L/Fb54+h2Gc2n2NTSxuaaWtFXiteFB3hkbwZU+H+jazI7a+ps5jSoMQ2PXrjZ27myd9/1q41iEEDQ1xXn00e10dtZy35FNhELmPHKg6ypbtzWxeUsjtu2i62q13s7tQMl2+PZr5xieTLOts56n7l/8+b53Rwf7trTysx8/QjQ0Py7sytAU3371HH/xwslrX1a0TXwp+YNnjvKlZ9+uGotMXWNbZwO/87//+KLHevv8IP/r2bcYGc/w9MO72Le1hZ62OkKmzmy2wOB4ihePXuI3//SHPHloK08/tIs9W1r4b3/+CmPTmbnDMzRRLr6YzZf45f/8dVzPw3Y8CkWbA9vbqEssHJ+Cps4nHt7Jrp4mYmGTnra66jhVXxPhqft30NNWR2NNlGyhxMX+ibVd8Hc5VmQHilgPAlF+mm2/gJQephpbYfvbA8/1+Xf/+E8WlU0vFZaXUnccj9/+v76OUATdW5v4qb//QcLR4F1beY6n/yt5600AdLWBRPhTRAMP3p3O3EXMTTan3rjCqTcu8/xfvoNVtInEg3RsauRzv/gkz/7R61w5N8LEyCyToyn+4r+/yIGHtvLI0/tpbKtZfIW4hvt6+ewIz/7ha1w4OUhqOkcxV8LzfAxTp3NrIz07Wtj/4BbaNzVQUxclHAtWiySigBk0OPjYdjq3NjHaP8WFEwO8+cI5UtM5rJJDZjbP6987w7l3+mjf3MjP//NPEokFUW8QCJtzPSjG+ye98dTEOP/9+FvkHXvdBczaY3H+9SMfWJKISCnJ2TZX07NMFvJMFwuUXBdVUQioGrWhENtr63igtYOmcATX96vZPHNIBAIcbm7j7x96gD85e5JTE+Ocm5okrOs4vl9Vw32qZws/un0XmxK3piwrKgU4/+gPX4OKYu39929ekxVECEFLaw01yTChkMm5syNMTGYo5C0++rH9VQKjKGCa2gKxtZVwOnWJPxv6XvVzo5nkscaDbI10oikLkzdcz2dgbJbLw1PEl6kcrSoCRdcqMvjzf+tsquHTj+/l/r1dy/ZNSnjujQtc7J9c1Moxh0yuxMDoLEf2dHFwZzub2uoIBw1URaBrESIhk7p4mFdP9TGTKZOY3ZubKwG0LmVzPUTDgWrx1EQshK6qaKqCoat0tSSZzRS4PDQ979hCCMJBs+oau94yV15cQEdjAkPXyBeXjt98r+KOpMJICWmnn5wzgsSnIbAPQwmX3UBrakfiuV5Z+ryiLLpUUJnrehSyJcaHZ9AMjUBAJxg2eeeVXoQQRBMh6puv+fuEIth7Xw8dmxuIJxeyWwEYpoaiiLKZfIV+SlnCk1nkLaR+l4+roKkNC17UonOabOl5AAyti3Dg/iXb8PwsjjeG5fTdUl8Wg6n3oKsNqEp03dteCeXnwafv4ijHX+3l1JtXGOmbwgzodG1rZt+RTey5bxOTIyl0U8P3fKbG0lw8MYgQEIkHOfT4DuLJ8C1l1ziWy8xklsFL46iaSjBs0NxZR0tnLT07WujZ2cLeI5sIRQILXDtCCIQqqG9OUNsQo6kjSbw2glAEI/3TzIxnmJ7IMD2WJp8pYZg6c2rks5NZxodmqsG9dwNz53W7kLZKvD02TNoqzVvJ256HV4l7M1QVRSjz3klfSjzp4/g+ihDoirogCPdGFds5SClJWxZj+SwXp6e4kp5hIp9nplSk6LpoQmBqOrXBIMPZNDEzQGskRme8hrA+PwZiLgbnkY4uxvM5+jMpUqUijucR1HXqgiHqQmEeaO1ge209UWN9MsdOniw/46qqcOTI5kUXV8GgQU9PPfcd2VSJSbmGcNgkXMliGxqa4dKlcWZm83zko/uq29wYnyME3HtvN7FYcMmCigDTdpqjM2ernztDzeyt2YrPdZIE10FKSa5okc4WyeRKFEor1+rSNbVMYirvWzQcIBoOsKltcQXlOfi+5EL/RFmQbkUOJqpp4dW+Vv4g59QS5NymCCHY1FZbLitAec5RKhZMTVEwdA1DVzF0jYChkYyHOH91fOFRRVl1N7ZE8dc5UvN+xW0nLeVS8g6X088yWjyKgsah+v+NZGArKmvTDPA9n2LBhkqhL7vkLJkeWshbDA9M89rzZwmHAzS1J9l1bxcAbd317DnczQc/c3DBfqGISTBklIXJBMw9dLqh8Q//nx/FDOiomrLCQO3heFMUnVP4/q1NKEKYJEIf51aC3Gx3kNnCXzKZ+a1b6stiaIz9A+Khpwgay5eGX2/MEdh8psRX/scPOfXGZaZG0wgB9c0JHnt6Pw99dC9mQOcjnztCQ2uSQMDg+a+9TbFgcfKNy1w5N4Ju6uy/fzO1TbElY0VWQm1TnPue2MHpN68QS4Zo39TIkSd38dBH9xCOBdFXKOY2B0VVSNbHqHkkyr2PbKPv4hiXTg/x6rdPc+qtyzS11bJ1b3u5lpAQXDw5yDf+4BXe/uGFm+r3euC3nv0lurc3r7zhTSKglSf9mBGYpxo8ls9RdMrxAXXBECHdmLfitDyvGi9iqlplm/nEtDG8ONF2fJ/e2Sm+0XueL587jVdZCYtqtkm5H74EKX121DXwQFsH+xtbFs1OihgGW2tq+WcPPMpINst0Mc9sqUhI12kOR6kLhRf07VYxNZVFCEE2uzgxg3Kxw0984gCf+MTylY/HxtNcvjzO+HhmWReQEIJf/pWP3WyXV4Tn+2QL1qoUbmvjYUIBg8BtsjrGIgE6mmp4++wQzXUxXN9nU2sdQVNjNltiaHyWF45eolhyqIkGaWuII4DH7t2ypuP0jy4eGL5qCIGqKKiK8q6IR1sP3HbSknWG6Mt9nwuZr+L6RcJaEzNWLwmzB1WsnrR4rk96Js+5d/pwHZ/hq5OcPznIPfdvXnT7zEye88cGuHpulJr6KPc+vLVKWoyARiwRorVzfpCV7/vksxaZ2QKTo2ma2pLXVFUrK/NAwFiRP0jpUHLOMJ7+NSy3f9XnuBg0pY5E6OlbauP9iMxsnpOvX+Zrv/8SvaeGcB2XQNCgqSPJL/37z9HUUUt4jlgK2P/gZjbtaqG5q5Zn/+h1psZSZFIFfvNf/AWf/JkHOfjoDvYe2XRTfWloSfD4p+6lvrWm6gLSdBVNU28poaJzcyNt3fU8/JF9TIzM4vvyr5xO0P7GZr7w9I/cMFlK/s0rP+DN0SFytsU/uf8RDre0E7nOytE7M81zfZf4b8feZHd9A79w4D4ONbfNa3upgNevXDjDC/1XeHHgKlHD5KObt3GgsZkdtQ0kg0GKjsN0qcj56Um+dPo4I7kMf37+NKlSiX90+EGaIwvJkAQuz0wzkEnhSp/OWFlkTleXt9pu4BpmM0WefeUs33tzJZIu+JufOsKhXZ1s7bi1GKGlcO/2djqbk/zBs0f54TtX+Ivvn6wUWiwvqExdo7UhwS/++MPs2dxCd0vyriRtJGMhPvX4HoqWQ3tjYlmX13sFt3UEnCieYrx4nL7s87h+kaS5hYbgfhqD96yJsEA5jfX4a5fIpouEIiZXL4xhBs+yeWcL4Uhggfx5TV2Unh3NPPKRvQRCBnVN11xBw1encCyX0YEZoFy7QVYUUm27XKbdMDU+97cfn5c2LcRaAhE9fGkh5dIrndXgVvdfDEF9N6a+iYC+7ZbbCpuH0dSGlTdcJ8yZYn/4zAmOv9LL4KVxHNultjFOz45mnvzMQZo6agmG5ivLappKNB7i/g/uRgjB6beucPqNKwQjJk0ddTS01tx0nxRVIRAy2LK7jXAsiGHemr5KNTNNLcv6a7qkoSVRCeq91m77pgY++KOH2HO4566l49fU3163oKYoaMr8sUJKiaYoVb0TU9UI6/q8lOagrmFUKjmrQhDUtCVTnm/EqclxLs5OA4Kf23eQA00ttEVjJAIBAqqGa5jEAwGSgSBh3eAbl87z8mA/b4wMkrEsGkLhBaq7vpScmhrn5cF+bM/jya4eehLJFTOFDre08e8ffwpFCLavMUjXtl1mZ/NcuTy+4vMYDBmEwybx+EI1XiiTLtf1uHJ5YsVii7quEgga1NdH12WiDpo6n3xkN0d2d2G7q8uG2d7ZSEPyJrJeBbTUx9jZ3bisVcnQVeoSYZ5+aBf37+5cIuU5SFdLkppYcFXaOIuhp7WWcNBga2c9ydji92Y5mIZKV3MNni8rmUWSf/H5D9HdUktj8s679NcD605apJRIfPLuGGPFdxgtvM2sfYmQ1kBDYC8tocMkzK41tTczmeXMO31cPDVEJB6ktbOO9Gye88cHuHhqiO37OgiEjHkPRjgaoGNzI49//J5qwKLjuHRsaqBUtLEtl0sVZVJZsfj6no9QBKqqlIW/XO/mIuKFgqokCOq70JTFfLuSon0aSfkFFMIkoG9BsNBErCqJm+jA8jC0dsLmYWLBJ265LVWJIm4QAbwTmJnIMDmaIpctEUuG2bKnjb1HNlXFzxYbLDVdpWtrE77vYwZ0rIJNOBasWkfWAiklpYJdrk8kr7kQ7ZKDvY71VxbDnP5MJB5k35FNbN/fcVuPtxzCsdsXz3K3MJLLMF0ooCsKT3T20B6Lz3PfqIqCqWnEDJNkMMi56UleHuxnMJOm6Dp4Ui6IzJBSVssKlFyXHbX11YKLy6EnkaTnJoNzCwWb8bE0b7/dtyJ5aGqK09ySWJq0+BLbdnnnnb4VJ+BIxKSuPkb9OhFaQ9fYv61t5Q3XAQJoa6xZsdSDoigEDIU9m8uuUdf1yuJyjkcwoGPq2qr0Y1ZCfU2E+poIuzfdnAtWU1US0fn39OMP777lft1NrIq0rCVqX+Lj+nnOzP4hQ/nXyLvjCFS2xj5OR+RRaszF3TlLHdd1PV785gl+8MwJcpkSjz99D498dA/P/smbvPb9s/zWv/46v/zvP0t7Tz2hFSTGVVXlb//zT5S1VioQSjkQSlVVzKBOMGQQCBkEQyYIOPnGlUqg9+pXDIowiQQeJLJENo8vbc6PPIzrTYBQMbQ2uuu/gH6HLBaKEkJTk+hqy8obr4g7a/Kcu7+Pf+IeAkGDoSsTHH5sBx/9a/ezdW8bqrpy6Yie7S00ttZw+PEdCEWQrI9V5f1XC8/1GegdJz2Tx3XujhZCc0ct3Tuu3cP1zq5ZCu93bSLH83F8D01RqQ+HMVR1gQ7J3LWO6AZhXcfUVIpuWdl0qTpEdxJCCGZmcszM5Dh2bGUX9cFD3dx//2a2bFlYQkCIStmLnMXv/d6LK7bV2lrD7t1tHDrUfTNdv6sQQrBnUzN71kgSNE0lqqm8N20X7y2sjrTg4fhFbC8zLxhu7leQOH6RjDPIjHWR8cJxZu3LeNImrnezOf4xNsc+umaRuuG+KV7//jn+7PdepGNTA0ee3MlnfvYhzKDBp37mQbbsaeMLv/Yd/suvfoWHntrD45UU1qUgBHRvb1oYFV6xtHieTz5TxLYcFEXBDOp0b2tCKIKOTQ03beJbHPLaP3d4kEsVniVT/D4j4l/dcltNiX9KLPgEmrh598rNoKWrng/8yEF23ttF59YmgmFzTYG0wXCAQEVI6mYCcK2SzTe+9Arn3+knk1q+Ntftwkd/4sg80uI6HoVciXy2tO7lCVRNIRwNEorevdpDdwqd8QQjuQxDmQz/6c1X+bHtu9iarMPUrg2X5RprHn9y9hSvDPVTsB3aojHiZgBzFcT5duNX/+WnF1UEXwqhkEE4vLj77JOfvJcPfnDPqis4G4ZKILC+gcUb2MAcVkVaHD/PVOkcQ/lX8ORiD67Ekw6Wl6boTpFzxwBBc+gQDYE9tIQOYSjRNRVQLOQthvumOPrSBZrakhx+bDu7D3UTjpZdEfXNCXbeI3nqxw7x+vfPMj40y+jA9AqkRVQzOeZWSlfPjzLcP8XE8Cyp6TxWySmXdzc0ookQwbBJJBrgvsd3rAtpKZM+HykdJD4CBSmtRYmL601jeyOLZiC53vSC71bdB1nEk0XWQzPV9/OwSMmF2w1NV4nVhKv3aW4ilVIyNZrCcbyqRa2pPYl2QwaPoghYRBNitZASijmLbLowrzDjncSNekOzU1nOHL3K6Tev4Hvry1qiiRB7j2xi732bMALvHx2YxfBAWweW5zJVLPD6yABF16E9FqcxFCGk69i+R8FxmMjneGt0mMFsmkQgwCe27FhWHXcOKavEDwf7SFmlaj2j1eCJrh42JWpJBld2xzY2xtZUckFVxZLkPRoNEA6bq25PqVivN7CB24FVkpYis9YlLmWexZXFVewhMJU4DYHdtIQOkzTXluYFZe2LfLZEeibPoUe3cfDhbXRtbaoOCOFogNauej70mXsZujqJYWoU8qsX0vE8n1ymyIk3LtN7epihK5Nk00UUtaLsKCVm0GDTjma27W1n54Gu9VlhSh9fWvjSAXwkPr4sIvGQ0p+nXeN44+RLb+F4w9y4dHa9hfn7q4UiQigiiLIOsSiqEoE16u2sF3RDQ1+kRseVcyPkMsVq7EdNfWwBablVKIog2RCjqb2WyBoC5DzPw7ZcZifLpeI1XSUQMsrEa42uthv1hDKzec4e7eM7X35z3bME6lsSROJBdt7bhbFI7NWdRrlmT/nPYsGsgvL3WjXdc/XX9mBTK0XH4Upqlr70LM/1XSKs67REYsSNACXPJWNbDGczeL5P1DTZUVfPRzdtXVZnpawXo1ByHY6Nj3BsfGRN59wQDlMfCq+KtBiLvBc3C20JPZA7Dcd3KXglck6hMhrKyn1WqDXjaKKs17MYJBLP97B9l5Jv4/ounvQrSRhl15+CgqaomIqOqRpoQlt1SYWiZzFtpaqfNUUjpoUJqCaSsrux4JVw/HKavi/9ShVoQVA1qdHLjqWlnlMpJbbvYPsOju9iS7fSRrmEiCLKfdeEhqnoBFRzQdHN1UBKiSu9a8fxXTzpVa8TAlQUVKGiKSoB1cRU9EqtqDtDVG9T9pDE8fMUvEmKN2kRiNWEOPLETrbva6epvXbRHHPdUGnrqedX/v1nUTW1UhtldRdudjLLt/70Tf7yf71C99Zmjjy5k0c+tpfa+hie55OZzfPmi+d59k/e4OSbVzn51lV++d999pZTTn1ZxHYHgTnTrYvrz+L7GaSaRHAtsNFyr5AqfJWCffyWjnkjIoGHiJgPEA08csttaVoDqrhztalWgu9LvvxbzzNweZx8ppx5tee+zYSj6xswGgyb/M3/4xN4nremWJKpkTQXTw7yH3/5T4ByXMqhx7bzE3/vgyjq2l769SZi7yXEDJO6UIiApmGqKsoNA6amKER0g8ZwhGQgWM0kWg0aQmE+sWUHj3V28xcXzvLO6DB96RTnpycpOA6aopZJTDTGfS1tPNDawT2NzfPqES2AKPe5KRKluMoMmBsRNUz0W7AOvtcxVJjg5aljfGXweeyKxV8XGnEjyq/u+ps0B2oJaUvfgwlrlt7cAG9Nn2WgMErKzpJ3i3j4BBSTqBaiKVjL3sQW9sS30BVuIaCuLuPsZOoi//rM71Y/twTr+Znuj3OoZic5t8BQYZznJ45yKTdYPa4rPUzV4MG6ffzils+ir6A+fyHbT292gEu5QS7lBsk4eRzfBSRRLUxLqJ62YCM7Yz08ULcXXdHXTCMkktHSFOcyV7maG+ZSdpBJe5aiV8L2XVShENMj1Js1tAUbOJzcza54DxF97ZlNN4tVjXohrZbNsY/RGn4AWLiCk/g4XqES03KJ8WI5pqUv+wKz1hUyzgA74j+GqhisNnBTCEEgpFNvJK5Jni+yjZQSM6gjWFsV3Hy2xLFXe2npquOhj+zh0Y/tIxINoGoKUoIZ0Hn8E/eQSxc5+dZVTh+9ilW00TRlQXr1WuB6k2SL30fK6wcun1TxW8TkE4TM6xUnTVQlgabUcaOlxfOzSFZWhlwMqgijqXUY+q1nnQi0u2ZpuZ1INsT4kc8/RjZdQPqSaGLhS6npKpq+tnM3AjqacW3iEYpA1ctB4Gt1P964smnf1MjnfuFJPvrX7r/lmJZcpsjgpXF+5998/bZnQ90MfnrPPfzYjt34UlIfDBO8gcC1xWJ8ausOHu3oJqBpJJcjFDdAVCwiCTPIj27bxcc2bcXxPJxKkO2cFUdXFIK6TljXCWh6dd/FoAmFj23exqMd3TgrFGZcCrWLCOT9VYDre4xb0/zxwLe5mO3HqRCWgGKwNdbJp9ueoDVYj6EsvDau7zFjp/nq0AtcyQ8xXpqh4JZwZNmC4EtZscL4FL0Ss06Gq7lhnh8/Smuwno+1PMTOWA/mKsnLPEh4a+Ysx2bPczJ1kYybx/IdPOnjV1zqrcF6mgN1aEsQlrxbZLQ4ydeGX6Q3O0jeK2J7NpbvVK01ALNOhlymwNXcMG/NnOHFyaM83nCQ3fHN1JmJFbs6ZaW4khvijZnTnE5drpIU23dwpVu9Ti6CGT9N2s7Rnx/l2OwFNkXbuCexjYfrDxDVQrc95m1VpEUROgGthoC2WLxI2WzkSYugVkdYbyKiNzGYf6lMWOx+hvIaMb2DWnMbIb1h1WYkRVFWrKNyo5T0auH7PsW8TSBkEIkGSFRM7XNtqapC3NAIRQOoqkKpYFMp5nvTcL1ZLPcKOeu1arrzHHKlV1BFFEWJYGo9Zf0JrZN46COEjHsWtJUqPoPlXLypfpTcK1DScL3Jm9r/egSMbRhaB6bWecttvZsQCpvsvLcL23KQLDS3z9V4WWv2lFBukD6vtKWIpas3rxa6rhKtCWEE9VsmLWZAJzOTuyNBt76UZCyLF/qvMFMqYqoqP7Fz75Jpp0II6kOLF7qcg6lqmEGNZPDmVoBCCDQhqL3J/RdrryYQXN4as4EFsH2HtJ3jxYm3uZwbZMbOIClbWHbHN7O/ZitbIu0YirHAlWN7DrNOhufH3+JkupfJ0gx575rulUCgChVFCFzfw5UerudR9CwyboGcmyc8EcRUdFqCDSSM1ecGub7HpDXLldwQl3KDjJamqv1WhYKCwJUejYFa6s2aBX2XUlLybc5mrnIq1cuZ9GWm7XS1dAVQcYeVa3rYvoMnbUq+TdYtYPkOQdWk4JZ4uOEAYTWwqOtszu10dOYMZzNXOZ/pY6Q4MW/4UBDVY0kktu/iSg/Lt8m5hSr504TKE42H0Vi9x+NmsA72ZVF5wYPEjDZiRhuNgX1owsTzv0XKvsJ48TiGEkHEFHQ1gq6E5va89cPfJBRFIRgysSyHfCXjwjD1agCZlBLHdslnSjiOixk0UFSxqJtqJZS1a1ws9yoF6zi50puAhxAmAgVflshbb5TjTJQAutqAQghT20JA37pomyW396ZJS9E+QdE+wS0KRAOQDH+OWOhD7zvSYgYNOrcuTP98N8N1PLLpAuNDs2sKwlwMhVyRieFZpL98bEzJdXF9f95guhxMVavUCrr2InnSZ7pY4HeOvcX56SlihsmP79izSBWaDawnyiVWJPZ1lp+ymN/aYoBuB2RlZZ918vTlR3l25GWybh5P+igIkkach+rvYV9iCzXG/AK8cxmuWTfPldwwXx16gaJXYs4uoQsNQ9WrsR+aolJ0LSzPxpEuJc/Gkx4zdobvjb9BrRHn3iRE9TDKKi36lm9zNT/Cq1MncaSLoRiYik5UDyFQ8KRH3ivSGWqmKVC7aBvTVoo3pk/x0uQxcm452F8VSjVuJawF0USZIMy5ihxZto5knBxvTJ9mojTDpmg7PeHWReNOJGD5Dm/OnOF06hJ5r4SgXKtLE5UYGVXHVAx0oeLhk3MK2Ncda9pOU0r1MmOlOVy7m6gWWtJytB64LS0rQmdr/FPEjA6G8q9yNvVlBvMvUfJmmbYusK/2Z7nT+h43Ip4M88HPHOD3f+07PPPHb9B7apiHn9pDTX0U3/fJpgq8+eJ5Xvv+WQxT59FKHZube5k9CvYxxtP/iYL1NuAAgkTwY+haE1PZL+LLAtnSixTsYxTtszTEfgFdbWaxAmIb2MBimBxL8cb3z/HF//AsjrMOuWFyZe2Xb/Se5/z0FIOZlevBAHxs81YebO+kbp0sGBu4ediex0yhwAtXrmJ7HgFNY0tdHbsaGwhodz9eKuPkeX7iLZ4ZeZmUUw5cV4VCTAvzS9t/ko5QM5FlYlhenT7JsyOvkPeuJY/oQuNI3R6ebDhMV7iFpFlWSrc8iwlrlqMz5/jzwe+Rd4uVAo7wleHnKXglas04jebiBONGpJ0c3x9/A4BN4Tb2JLbwdMtDJI0EmqIipc+0nSagmJjqQreWRPKFq9/gYra/SlgAesJt7E9s5UPN91NrxNEUDZDk3CLHZy9wLHWBF8ePVglFX36U/3rxy/yfe35+AbmD8iwc1UJ8sPEIUS3M98bfIKaHuadmO9ujXeyOb6I11IAqFAQCSZkMnk1f4ejMWb4z9hoAea9Ef2GU58Ze5+H6AzQHly9MeSu4LU+mqJiskuY2NCWIpgQ4M/vHpOyreNJCV4JsjX8SXVnexHuz+MV/+Sl8TxKtCS0Z3BiJB7nv8Z1IYPDSBBMjKf7yD17BKrkoSjlewTB1Hvrwbjq3NLH3cDeqtnazl+0OU7CPMZn571juVXxZAlTqIj9NLPgBdK0JU9/EePq/4HhjeH6OdPG7eH6GSOBBYoHH0dTGW1r56FoLidDTBLSlhf18WcByepnJ/xm+LKCIMLHgk4TNQyhi6ftk6t3rJFK3gVtGhWT4vrxWM+s2YyCT5vTkOBdnVhdwv6+xCesmA1HXE47nUXJdJvN5AExNI6Trq0pZfr/A9jxGczm+fPIUOcsmEQzw1NYtbK5N3lXS4kufkmfxpwPPcSZzmZRdybQTKtujXTzeeIjOcDNBdQnNIAmXcoNczQ0zXrr2XLYE69gZ28Sn256g1ogRUE3UisvEVE2aArU8Un8PYS3ADybe5nT6cjmOw3e5mh/m9alTfLL1sTWdy+Hkbu6r3c3exBZqjQSaolXcLIIaI4aCssA1VHBLDBcnuJwbIu1ck7v4UOMR9ia2siPWRdKIoynlbCkpJWEtyL7EVpoCtbQHG/lS/7PVbKOR0iQXMv1sibZTZ84P8Zi7fjvjPUS0EA1mDTvjPSSNGBEtRFgLlgOEKwKrUkoiaohd8U0kjThXciMMFEax/LJ16njqInsTW997pGUOpholRjstoSNMFE+Rsq9QcmcpebPI26jtsWX3ypLPuq6RbIiy78gmkvVRhq9OMTmWppi3yvEkAZ2a+iibdjTT3FFLS+fqb0J5depScnop2qfIlV6tyPZ7qEoMU99CNPgYAX0bqlqDIkIUg+coWMcoub243jh5682KfotLJPho2WUkbi4DRhFhTK0LXVm6donnpxFoCFGOhxBCx9S6iZhHli0loCghhHj/lkF/LyMcC9C9vYVkfXQNNbMWR6wmTMfmRtQb0l+bwhE21ySXzc5JlUqcmiyn6M9VZr7byNs2o9ksz1++CkBjJExnTYKDra231K7n+/TNznJ24tbjxZaCAPa3NJMM3Vpgri8lJcdhIJUma1lk7SCpUumu3h9f+uTcIqdSvZxK9zJWmsaRLgqCzZF29ia2sie+mbAaXJZc9ufHmLRmsfxysoIuNFqDDRxM7qQz1LRgX1UoqKqJqRjsTWxlqDDBeGmaCWsWCUxaKXpzg0DZCrJSaINAYCg699RsY0esm5bg/LFXCIEhFr93Jc/ian6YrJvHlR4KCpEKKdkW66LpBkIghEBDJWFEMRQdTdH47tjr1fMvehZ9+RHqzMQC0jKHuB6hI9yErmh0R1rQhbZoDEw5FEQlrkQQCDrDTYyXprB8G19KxkrT1Wt+u3Db6bSpxmgI7GZr/JNcSn+TgjtJVGtD3Eaf12ohhKCtq562rvWrBFomLD6el2I2/xfkSq9RdE5VjhfE1DdTF/kZIoGHUCpFI3W1lcbY32O28FVS+b+kYJ/C8UZJFyfIW0dpUUJEAo+gqKsjLeU+XBt4BCpChFHUpS0mQuioSgyYe1AVFBFBVeuWqJ904zHnk1DxLsoosoo2xTVo+CyKSgabYWq3HDB7p1DfUsOP/q3HuOfBLeuWHj1XxbZaTqGzm4PNrZS8pa0nJyfGOPWDm9cVuh1IlUqcGhvn119+BYC9TU081tO9LqTlhStX+bcv/nA9urkoNEXh//vIhznY2koovvjEt5o0/MW2kFJW/6wW62mZsnyH0eIUfzr4HIOFcRzpIhAE1QAfaLyPPYnNtIZWLndyOTc4TzclrAXZFGnn/rq9y+4nhKA1WM/2WBfTdpqJyXLk34yV5kpuCA8fVSorRjdoQqXGiHKkbi91Rnz5jW9A3itxLn0VV5ZdvIai0RFqZndi5UygkBagM9TM1mgHtu8wYZWLAl/ODdEdaWU5xbS4HiGur16+QhMqmyJtnEhdBDePRJKyM5U07NuHO8QcBJ2Rx6kP7MKTNlG9FfG+jdXwcLwxrk59Htvpw5cFQKCKGA3xv0M08AgBfQc3xqqoSg214b9GLPAkk5nfJlV8Fs/PIoSGqW1etRCclBLXn0bKIlKunvF6fgbXnwQ5Fwvh4ckZHHcAX1ldvMIchDAwtPY17XM78Q8/8xu3PLCqmkK8Lsq/+r2/QXvPnatqfSvwHI/MTI7J0RSafuvvmwDiyQiaoaFW3K5NkSjlcOWlJ7msdYuEcQNrRtayKgHSy9+XdMmqEhQpJUXXZaZYXLGYo6GqRIyFGTu3Atf3eH78TX44+Q6Xc0NVi0ZCj/J3tvwoe+KbiWirCynoy48wW3ErAeyOb6Ir3IzK6hYc3eEWck6BlybfAcCRLjm3wHBxgiazdsUU6Kge4v66fYRUc80JJwW3yIVsP14lCD6oBThYu5OAsrq0ayEEO2M9DBcnq6SlPz9Cys6sqR8rQREKNUYM7Tql+7lU7NuJO0JaylHLKgE1Cfgoi1hZRgtvY/s5VKHTGrr/PexXVlBEiLB5ENcdBxQMrZ266E8TNu5F11oXWJmunauBrjaSjPwkutaG52dRRAhD61yTayhd+AZF+zyOt3rFTSkdPD9VIVng+wXShe9SsE6WXUZrgKF10Jb8v9e0z+2Ebd0681dUhUDRvmOxIuuBqbE03/zSa/zwmZO37B6CspXlJ/7uB2jpqiMcD5KxLc5NTZJ3ynIAZf0JWf3j+RIfSe918S5KRcV2OUjKbiT3usyloKat75hwm26jqigcaW/nf3/80ep3I5ksbw+PcHp8HCklLbEon9ixnZrg4i6OnG3z5ROnmC4U8KUkbOj8wv1HqtdNEYLdjY3EA0uPCV985zh9s7PkliGMju+TtSxKlRijnG3zwyt99M+mViwvsKWulh/fs4e2ePymMiqvh6TsFvr22Cscm73AQGGsmgHUFW5hf2Ir26PdhNTAqklS3iti+df0herMBFEtvOpnKKqHqb3BquFLSc4p4C/hYrkeutBoNJOoYu1xkK70yTj56jVQhUJCjyyp9nsjBGXL0vVChLkbrsdi8KWP7bv0ZgeYsGZI27mKtoxd1Wm5Hp70mCjNzou7uRNYkbTMWpcpejPrdkBdCZM0t6AwfxAaLx4n706gK0FaQ0e429lFNwshFBQRJGI+gO30A5KAsYtY8IOoSqLqElpqXyGChMw9CKFWCISKqsTX9OCX7IvkrTex3Es3fR4SB8u9jOVeXvO+ZUvS3YEAGlpr8DyfQq604varhaoqRJPhRcsGrAWCcgkATS9XDlY19bbVaSnmLS6eHFzXNp/67H3UNScISkmqVOLVoQGmi+XJ1ZUS379GXLzKv1PFa9kPmqKgr6BO6/k+rwwNoFUmTkUIHunoQl/HVFxPyupKFqj291ahKApdyRqSoWuW0XOTk4xls5wdH8cDEoEAD3V30RqLLUrgpgtFvnX+IqlSEelJAprGh7Zsvo5ICGqCgWXjiI6PjHJybIzZ4mrKrpTheD79qRT9qdSK22Ysi6e2bq1MZLd2T2zfZqQ4yYnURQYL42Svy5YJqgY1RoykEVvTYUqeXXWvAIS1EAF19bF3AcVckJkkkRQ9e1UxP4pQiGhrL80BZfJQ9KwqSXB9l9HSFKfSlzAXEdBbsD+SoeI4Bffa+Gd5Dq6/dEZh0bNI21mGipOcTF1krDTNrJ0h7WQpeQ4+/gKX4VyQcsm7s5bUFUfgkzO/T1/u+XU7YK25jSdb/wOmkpjnIhrKv8yM1YupJjhY9/feo5SlDEUJkgh9FE2Jo4gIQXM3oCyZQrrYQBw0dt58B4SCECp3K136brr+hBA89vH9ZNPXag+tS7uKwAzqROO3lqpbJiwa0XgQiSQUDWAGjfXh6BWhRUVVUG6DRWhOmVqIslVlqljgm5cu0J9OlQfnxRI55LX1mQACmkZEX97MXXAdfuE736h+NhSV1//6z5cze9bpXOayh+bg+v66ZDUJIGIYRIxr5ziZzxO8LmBWV1Xqw2FaotFFBfQ0RUVTleqEJ4RCczS6plIESqUm00qWievvz1z/V0MM19PqNWNneG7sdSZKM/g3rObHSzOczVzhUzyGsopYkjmUxdauTdKmoqMrq19w6JUaRNdDSonlWasiLUIIdFW7qefVlz4l/xoRSDk5vjzw3Zto6RrK2T2LqNlXzmWsNM3RmbN8behFUs76upHWG3c/GvZ9jLB5mMraGgApC3h+BqeiRKspNahKDFVdW6DWSmhO/DOkdGBd6jjfDO7iYyXg3ke3I/0bjZnr0LSgWiX8ZpFsiHHw0Qi//e1fBsrVdTVdWxdrS1NbDR/57GEe/uje2+b+iCXDZSuRgLZojJ/dd4C8bZcH+UodIF1VMBSNgKbx4sBVjo+Pcnpygi3JWhrDkRXTaQUQM6+5Pm4Uo1sPZC2bmcI1K0TBsZkp3J1q3bcDP3vwADPFIvYyRKzoOAxlMvzBO8cpuS5hw+BQawuP9nQTNpYnlrWhEK3x2LqQF9t3FiUsUCY05zJXeWbkZR6uv2dRrZHFcOPbv9Z+lsvCLCSU5T6+d1zE12OxEVEimbHS/GHfs5zJXCHr5O9Cz9aGFUfgjshjRPX1C6oMafVoInhX1XDnIKVkPJ3D830UIQgYOrGguaR8+FpxYyyI7Y1SsE+RLnwHKJOakLmfsHpgXY5XPqZYRQFDiefncbxRLOcSrj+D52fwvDQ+NuX6UgKBgapEUZUomlKDqfdgaB0oIvKuyg66HkKIW3bh3E4oarl2VTy5/n1UVIVAyMQI3kSdlNUeY04xGoibAR5o7cCtvD+aoqBWrD2+lLwyNMBAOsVYLocCPNLRRUdsZVenqWn88pGHqq4TVYhyTMs6nsdYLsvlmWtu71SxRH8qjeV5t4Uk3WlsqavFcr1lgyJTxRISqueqCkEkYLKvuZlEcPkYOlPTCBvGut2TOcKyKdJGnZlgsDDOeGkGT3oU3BIvTx6jJ9yKrmhEtJWtnYspv64Vi03yd2PeEghMRUdTVG7FJLtYbSbHd3l79jwjxUnybqF6zu2hRlqC9XSFWspKwIuo6brSY6AwxhvTp8jcQbKz4sjZFLyXusAtuCpugCoMNCXAuyVm5dTAGCXbQVMVWmpibG2pJ7hCvaObhevNUrLPkS4+A5RJja42wk3InGhKTUUxV1Q0XFbOLiqnMpZw/Skcb5SifY68/TaOO4LrTeF6U/iyiMSvmIkDaGotmlKLrjYRMvcTMvahq81oal2FvLw77uMGKqtJAeodeLcEENJ1tiTLCqFzw3vBsclZNuOFHCfGR7mcmiVjWzRFojzQ2kFLdOWVsqGo/PiO3Wtyh6wWUkpyts1gKs3VmWuFLHIV3ZahdJq2ePxdoQh7K6gPr5xlY6q5SpJEGVJKHM+jKRqhPrz6oNX1QtKIsSu2ie5IKxHtEik7S8HzcKTL+UwfvblBQlqQcLg81i3Xv7JzTVQnYV8ujMlYDv51RQ2rEFSVYW8rBKgoeBVFXl1RaQ7WkzAiKOLm34lac6FF35UeJ9O9pJ1s1X0UVE22RjvZE9/MnvgWas14uV7SDQvVkmdzdPYsp1OX3l2kJajVACtHS1+P6x+Od/OkJoH/72svMp7KEQkYfHDvFv7uU/cTNN79lVQToY8RMvYAlONmVgh+Ld8Tj5J7gcnM75K33sLxRpfeHpAyh+3msOkHIF18FlWpIWwepDby14gGHkPKu1+nZAN3D9e/6xI4PTHBK0MD/GXvOQbSKQC6EzX89J793N/WTlC7e+/WXPzGm4NDvD08TO/0tawmX0pmi0V+782j/N37j9AWL5Or9+uzLaUka1scHxnFqQQkF12Xk6PjFF13HcJr1waB4OmWRziU3EV7qJE98c1cyPRjlcqxKR4+z4y8TN4t0hFuWjF12VQNNKHiyLJ7zPLsNemH2JUaRDf2MbCUCu86QkUhqJrkvWLZoqlH+JH2J7gvuYeQdnMCo0vB9T3Opq+QrwTtKgh2xTfx4ab72RXftK7HWi/ctuWEIwtowkRshM3cFoSMAwSNOaEkZdmsJCgr3truVQam/xGON15NbTa0ToLGbkytG11rQVMSCLRKufYUrjeO5fRRdM5Tcs7i+WlypVco2udprfnXhMx96Or6ifNt4L0Fz/cZyKQ5OTHO13vPcyU1w2ypRMGxaYpE+fiW7dzf2s69Tc2Y6t0dC2aLJd4eHuY/vvQyo5lrGh6mpuL5ZXXYb1/sRQjBI91dfGDzpndF8cDbgaF0hneGR3n+8hWcSsFE1/eZyOX45rnzPNzVxd7mO1MwtNaIc6R2D082HiauR9CESr1Zw0eaH+D16VOcSpezICesGY6nLpAwInyk+aFlLYpRPcyMncapxPRMlKar9YtWg7SdZaI0P2tWEYKYHka9BWvHaqApKnEjQqFYqmToeEyUZlZdlHQtkEjSTraaaaUIhT3xzST01VS0lties6gb7XZi3UcRT9rYXpZLmW9RG9hKVG8jqm/UpllvKMraStw73hjZ0kvY7iASG1VJENR3EA0+gal1oKl1lZTschVSicSXRXw/Q9CYJuTeQ670KnnrTVx/Bt8bJVP8LrrWsEFa/grC8TxGclleHRrgSmqGq6lZTk6MUXQdYmaAPQ2NPNDazr1NLXQlauYF1t5JlDM+PC5MTnF+YpKX+voYTmcouW6lQGAtPckkV2dmODMxSc62eWd4hJLrkrEsHu3upiYYwHyPu4vm4EvJcDrDi1eu8vrAIFnLmjfleFLyUl9/Ndx0T1PjqjOKbhamatAWaiSqhaoZPioKu+ObmbJTDBUmmHUyeNKrZLmc41ByNzV6FGORYoMAtUaCydIsObccbD1UnGTaSuFLvxJku/z5TNtphorXVJwVFAzFoMaIzhNTux0wFJ0GM8l4aQZfeti+S19+FEc6qyohsBZIJJ705xGPkBpEVVY+R0/6TFmpZVOpbwfW9U2UUmJ7eVL2Vc6k/pjuyAdoDd9HVG+ubHH7Hvy5MuueVw7pEqIiZKUogLhlAaTFjjedK+B613yl9bEImvruDFB1vBGypZeQ2JTjYJpJhD5GTeSzFSvN8hfIlxaG1o7jjeLZOSQ22dL3iQWfROq737WBuRu4PXB8n8FMmi+dPkFfehbb8wjpOo3hCFtr63iso5tPbtmOqWl3Lah1Lo15JJPlB5VJ+s2hIaCcet0YifBYdzf3dbTxUl8/U4UCE7k8l2dmmMjluDQ1TTIYZFt9HbWhEEFdv+0T+O3CXLxKznY4PjLCdy72cnJsDF9KTE3DUMvjZNayODo0jOt5+FLSFI0QM00MVV23BIUboQuNpHlDgLaATdE2RkqTXMkNM5sqp+HO2hlOpy9zJTfE9lgXurK46GBzsI6R4kRVEXakOMFoaZqcWyS6TCCvlBJXeowUp7iavybOaagaUS1EQo/e9vtvKmUSdyZzBaSH7TtcyQ2TdfJEtNCiAbWLwa+QETH33yr7vRrLiSd9LN9hqDiOvYJo3XpjXUmLj8d48TgnZ76A5aWYKJ3AUKO0he9fz8MsipLjkitZDEymsV0XU9dIhIN01desO2GB8orlH/z+N7g6PkOmWM6pf+af/XU66tcW/3On4PkZLOcSINGUesLGfpKRn1r1/gKDaOAJCtY7SOlTdE7ieBO4/jS+zKKK9U3b3sC7G7qq0BlPYHsuuqLSGa/hczv38FhHF02R6IqKqncC49kcrw8O8usvv8JMoYhdcYNoisJjPd18YPMmPrmzHAu2ubaWBzs7+Fffe4GhdJqsbXNucpK/+5ff4IlNPTzS3c2ndu4guE41nO40Sq7LuYlJvnHuPH9y4mQ1jgXgwc4O9jU3oasq//GHL+NJyfHRMc5MTPKDK3387fsOsbuxkebYalwG64O5INr9iW0k9CjnMldxfBeJpORZ/M8rf8nf3vyj7E1sRl9EsXtvfAvDhQkuVYocZt0Cp9OXiIwE+WzHh5ddol3JD/H27FnemTlX/a45UMeexJY7kj0U1cMcqNnO98ffxMbBkS5DxXG+P/4Wh2t3sTu+eVXtpJ0cJc8ioJrE9ciifRcIwlqQnFuoWlz68sNsi3UCtUu2nbKzXMoN8tLksdtea+hGrOsbeCn9DYYLr5N1hgipdWyNf5Lm4MH1PMQ8zFlXvv7WOY73jXBhZJKCVTahKUKgqyrdDUmePridHa0NNMRXXwxq1X1Y9xZvFxZISK1pxXBtW8FtYYEbeE9BEwqN4Qj/7IFHUBWFxnCUumCQqGne1TgQz/cZTKX51sWLnBwb59zEJNP5Aq7vE9Q12uNx/vq9B9jR0EBb7JrOSDwQYE9TE//ho0/x7IWLvDMywrGRUXwpeXNwiMvTM7xw+TI/tnc3uxubaI5FF52+HM8j7zjz5PMn8wUKjjNvm4lcrpoifiNmCkWc6yy4vvQZzmTmKeJGDIOQrmNoS5vx51xjr/T181zvJXqnphnKZHB9HyEEjZEwj/f08BP795IMhnA8j0QgwBfePsZwJkPBtrk4NcW/+8FLbKmr5XBbG5/atYOIYaDdhsyuG1GeUAO0hRr4cNP9vDR5jJSTRSKZtGZ5eeoYJd/iwbr9C/bdGu2gN9fP5dwgo6UpAAYL4+TcAq70OZTcSXOwrlog0PYcZp1rmjDDxYlq9o4qFHoibTxUt6/ar9uJsBZgR6yb7kgLA/mxqkLw8xNvMVgY40Kmnwfq9lFrxudZXSzPIecWGC9NcyJ1kd7cAEXPYmesm8+0PUlYWxhSoAqV7nArvbkB8m4RT/q8OnWSoBog6+TZFd+ELsrWLNf3yDg5TqQuciZ9hTOZK1UieSexLqTFkw6z1iXGim+Tsq8A0BZ+gFpzO2G9kdvlFiraDmcGx3nlfB/nhicYmk7PUysUwEyuQDigkyvZPLazh5Cpv2vMu7bbT856GU/eugJhQN+MoXUtGV8ihImq1FQsI0Ucf5KifZ6AvqXi2llJOdPD8UaxvWE8f6bSZhBFBBErBAFv4P0HIQSGqrKnoQlDVasxK69VZP0VIXiorZOQoc+rgXK7MBdE2jc7y9GhEV4bGKA/lWIil0dXFHqSSTprEuxvaea+9nbqwqF5Amq6qqIpCtsb6snZNslQiNpQiOMjo6RKJQbTaWaKReKBACOZLFvqatlRX088EJjnNsmUSpybnOL46LXMvPFsjsHUtbFppljke5culxV+FxmLCrZNulTCq9R7KTku3zh7vqqRowjB3qYmttbV0hCZvxCbIzrjuRyj2Rz9qVle6x/kraEhJnJ5Sq5LIhBgc20t2xrqeKy7m03JJIaq4ng+97W3M5HLc2Z8gkvT0/TNztI3O0vetinYDooi2FybpCUaoyUWRVfXXltnLVCFSlgNcm9yBxeyfZQ8i5Jv48hyjZyIFmJHtJuEEau6IYUQhLQAPeE29iW2MjWewpEulm8zac1ybPYcRa9EvVlDXA8jhELJs0g7OfryI1zNDVPyr2UObYl0sDnSTnPwzsTuqUIlrAW5t2YHnu9zKTeIKz1m7QyXc0OUfBvLt0kaMQxFRxFK2V3j2eTdIjN2ht7cAKPFSWzfxfFdHms4iCbUBYUeNUVlR6y7otNSjv9JOVnOZi5T8IqMFCcJqQEk4EqXtJ3nUm6A/sIYo8VJTEXH8u9sMO6qSEs5VXCxyGWJlD6Wn+Zq5ruMFY/j+HlCWgM7Ej9GWG9GvU0Tmu/7zOSKfOWNM7x0/ioFq7ySUSoy41KWXTiTmTzffPs846kc21rq6W6oWbFg251CwT5GwT62Lm3VRn6KmvCnlyQtqhLD1Lux3Mv4suwqShe/i67WoYgQCBXBjeSlUiRLeviySN56i6J9CtsdBgS60oiqxFddgXoD7z/Uh+brgfzhmRO8MzaKqaps/kgtbUoM3VietAjKcvMhXV8ggb9a2J7HuYlJ/vLsOb59sRdfSgRlNd3aUJBHe7p4oLOTR7q7loxLERXr7P2dHexqbOSBzg7+8yuvcW5igulCgUypxNfOnuP1gUH2NDXxd+4/TMQ05xWtmMwX+MGVq/z+2+8s2dexbI4vvr369z5n2/zGq69VPytC8NMH9hMPmPNIS1mmQJJ3HE6MjvHqwAA/vNrHYCpdqXmllLV16mr5kd27OdjWSldNorq/oal0JOJ8/tC9HB0a5vnLV5guFCi6bjnep7+fd0ZGeKynm/va23isp5vGaBR1ieu5XjAUnXtrdvD61ClyTpGRUllR/Gp+BEPR2Rvfwj012xDMJ1DbYp0EVINjqfPM2hkc38OTPhey/VzI9qMKlYBioCkqRc9aYDVQEOiKzsP197A7vqlqlbkTEAiebDxM1ikwZaWYsdP4SKbtNNN2mpOpXgxFx1A0dEXD8hysG0oXzLVzOTfEeGmGiBZaQFp0oXG4dhcnUhfL16iSIn4u08e5TB+CcsaUL32c69LABQJdUUmacSZLs9X97gRWRVpcWSTrjHC9i0HiY7lpZuxeJkqnGMq9jARaQofZVfNZYkZnZRK8PRiayfDOlWGeeed8dXWhqQqbmmoJmwbZosXwTIaCZWM5LmeHxvmNZ1/m3/61jxIy776//U4jqO+kPvo3yZVex5c5LPcK4+lfJ1N8lpBxDwF9C4bWgaoky1WopY/rz+K4I1juJQr2KfLW20D54RSYNMX/AQF9+909sQ28qzBTLDKayxLQNFzfX9UKTBWCtmiM//Khp7E9r+zaXWNMjKmqZC2L3qnpqkWjNRbj/s52fuH+I9SGQgTWoKobNQ12NNTzW5/8OG8MDvJK/wBfPXOWqXyeyXye0Wx23VV61wNjuTy/9Oy3ODc+QcFxqtciHgiwq7GBj+/Ywcd2bMNQlEUDpIUQmJrGA12dHGxr5dO7dvLFd45zYnSUq7OzFByHb124yPcuXea/vPo6X/zxH6UtHltR9v9WIRB8uu1xkkaMLw98t+q66cuP8LtXvsr/u/cXK+nS16a0sBpka7STf737F/ifV/+SS9lBpu1U9XdPeuS94qLVTgxFpzlQx2c7P8TBmp2E1Duf/VZrJPhM+5PcU7Od/9X3Tfrzo/PIge07ywbBqkIlacQ4UruH9lAjYXUx95DClkgHP9b+Ad6cOcNzY6/PKzRZToleWMW5MZCkJ9LK4eRu/njgO4yXphdsc7uwKtKSsQd5a/I/Vwaga4OQLx1sP4/tl/2Mm2IfoSV0mKS5DcHt9WtfHJ7k9YsDVcKyraWeQ5tb+eDeraiKQsG2GZ3N8pvfepVUvki2aHF6YJyR2TQtNTFC5p13aWhqAyHzXmrlT69725HAfehqw5K/K0qUgL6V5sQ/IV14lqJzHs+fxnL6cL1ZcqU3UJQgAr0csyJBYiOlhefn8WUWcFGVGAFtK9HgE4QDD6Cp787A4w3cHcgF/7M6qIpCXTCEf5MpnYoQ7Gxo4HP79vAnJ07xaE8XOxsa2FZfR0M4jL5Gaf45pVhFFexsbKAxGuHe1la+feEiHj6diQQtsdiCjJq2eJzP7t3DA50dKx5jJJPlmfMXqhlNj3R3caC1hV0NS7/Hc31rjcVojC5c+Qd0jcNtrVyZnqbkusQDJo92d3Oko52umhra4jHMiktnqasx95uhaXQna/i5Q/fSn5rlzPgEz56/yHguV0kXr6M+HLrt6eBz80idWcO2WBf31+3jlanjSCS27zJtpfjO2GvcX7eP7nDLvP1UVOrMBD/R8WGGihP05Ue4mOlnwpoh75awfAvX9zFVnaBqUmPE6A630B1poyPURFe45Y4Iyi11zlEtxOZoO39r02c4m7nCcGGCkdIkY8VpCl4Jx3fxpY+p6JiqSUgNkDTjtAcb6Ag30xyoozFQS0KPVsoALH6crdFOEkaUnkgbb8+cZbQ4RdrJkXOL+NJDVzSCaoCmQC074910h1tpDtYxaaVQ7jB1X9XTZvs5xksnWH4kEmgiiKGEMZSFflZPWqTsPoru1JLHWM1IV5ailwzPZOgdLbcVMnW2NNfy8I5u7uluQQiB7bpM5wo8f+oyp/pHmckXmc0VGZxKEwsG7hJpSRBg822JATG0FlQlseTvitARSpxo4FGkLKGpjdju1Yp0fwHHzyBdC8n1Zj4VRZgIYaKICIbRiaF1ENR3EQs8hq42bqQ6b+CWMTdJ3srkJ4SgMRrhcHsbE7k8j/R00V1TsyDm42ZQEwwSNwO0xuJYroMnJclQcFHrQsQ02GzWsrlu6cwLKI9jvVPTvFUhLAAtsSj7mpp4uLvrpvo5V0X7QGsLJ0bGsDyP1liUxzf1cG9LC7XhEPoaK0VHTJMdDfU0RiM0RCKUHJfe6Wk0RWFfcxNhw0Bbo1Ws1kxwOLm7+rkhUEPSiKGsYJkPqAatwQYOJXfiSrdqRVKEwFSMRSdPRQgCqsHmaDu1ZoIGs4aEHmHSmiXvlih5Fl5l0g/MkZZIC52hZhoCyVWnFyf02LxzqjXj5XO6xfFRVzRiSpidsR5CWoCWYD2jxSnGStMU3FLlOvgYioGpGoTVADVGjLZQA+2hJmqN+AKX0Bxsv4jlla0oES1GQG0ioUdREIyXpm8gLWVS1xioZUesuxrELIF9ia2029eECBNGOctMSp/xUi9S+uhKgKTZsS7GjFWNEgKBin6DqVdW/paVv33Gi8cJqDHqArswlThSymoHS16K07Nfoj/3/C11GMB2PUZmM1ydKNcOaamJsa+rhQe2dVW3MTSNukiYTx3eyWQmx0y+iC8lpwbGaK6J3pZMopWgKnFUJY6p3y15ZAVDa6cu+nO4/gxF+wzZ0g+wnX4cbwzXm8CTeeYKJioiiKY2oquNmFo7kcBDhMx70dQkgtsfXLmBDawF8UCAeCDAjhUsFTcDRREEFY2Pbt+27m2vJ4K6ziPd3RQsh5pQkD1NjYT0W08+SAaD1ASD3NPSwvGRUSzXpTORWBMJmsPu+CZ236REfHOwjuZgHR9oum9N+wkESSNWrm90G+Tpt8U6+Ze7/9a6twuVbCUB3eFWusOt1e/LXoaVHbA31lCas7FlnQnGiucB6AgfIKwlaQgkear5AWQl/XnxWNZr2BZtZ1v0WkFl5TpK4ePz5tQf4/glaow2Hmr4OXTl1t1sqyIt9YHdfKrry9d9I5HSo+ilyDh9TFvn6U0/Q9ru42I6xWTpLI80/St0JXRbZPwvjU8zlc1X5acf3tHFluaFKxtNVXhoexfffPs8l8emy8F6wxMc2ty27n16b8ClZL0CSBQlSTTwIBHzCOUaqz4sKLsuKn+UCkNWgVurNLqBDWzg9uMDWzZVKr6v/7u6t6mxWh16YyS4e8g4o2TdSTL2xKr3MdQQPZEjCBQG8yd4aeJ3AXi69V8QCEerBRlHimcYLpymN/vy6ttWgny87V9iKCEEatkjUjyN5eVx/CISD9ahqtWqGIUiNIJacv6X0sdQYwS1GmJ6B0G1nsuZZyl6M8xal7mQ/gqdkSeI6W2AwFAidEc/SNLcsnyHRHBFn/ZkOk/euhaA1FFXQzKyuMqhoWk0xMLURsOMzmaYyuQp2YtHOktZTp2cI0ML+vYer0MipUUu99+RuJjGAUxjdzno9g4NPX82+CzjpcXdg3cbCSPGlkgX99bsRlPemwJi7yY4vsdvHH2diGGsOahWV1Q+umkL2+vqqQlsZKatBXNv8s1YQFbb9noq45bLJZToS6foS6dIlYpkbZuMZWF7bsXmW678HdJ1woZBwgzQGY/TEa+hNlDWBno3wfN9+tIpfvudN6vf1YfC/MqRh9Z1/pi1hxgunGaocHLV+0S0errCB1GFjsTDlWU9IXlDNLLjlyi4KVL28KrbNpQwvpwjJuVWpfSQePiLRTvfJFbnHhLKwqqaAlRMTDVKWGsgoNaQsQeYLJ0m54wwkPshUb0NXQkSVOvQlCCNgb3UmluXP9YKK3kJpAslLOca8aiPRYgGFj64opL+nIgESYQDjMxmSOdL2O5C0uL5ZVn+M4PjjMwu1E1RhGBfZwuq8t6U8S7DpWS9DDgIYXKnpfGOzp7iUq7/jh5ztWgO1KMJjXtqdt3trrwv4EnJ9/ou3xQdDmoa25K1dMQTG6TlfYhyjKNkPJ9jLJ9jNJfl3NQE56enmCwUSJWKzJaKlNxy3IoQAlPViBoGMdOkLhhma20t25JZ2mIx2qJxmiNRdFVBXWMMiZSyTJxsi4LjUHScilpw+biaohDWDcIVwhRQFy8bcD18JJOFPH9+/kz1u+5EDb9y5KGbuVxLwpU2lp8n786uuG3GGUfik9Bb8KWPusKLqStBwlqSWrNzxbanSldxZInyvH37FVvWZUmpCI2Y0cae5E/Tn/s+p2b+kGnrPJcyz2B5KbbFfwSBQkBbn0yTTHE+8aiLhYgElg5uTYSCJMLByr4WtrvQT1e0HV46d5WXzl1dtI2ArvHcv/w80YB5x3RepJx/+8uHXfzYc/7NypbLbruBDdwuzDkUoayldDNw/bLS9WpGv7l35G4qU8+d71r7cKMztnzKcp5A5lr6cLevwWoWc3OEJWdbfPHkMV4cuMrV1Oy8sgKL7ITr2+Qdm7F8jotM8+rwAAJoCIc51NzKL933EI3hCEFtdUrf19SGJf2ZFC8N9nNqYpwzk+NMFgr4UqIpCslgkAONLdzb3MKBpha2Jmur+97txWud2YOpRGgMLhNnJcsBsT+c+F0sf/VVrltDu2kN7eZQ3WeXbrpyHf64739jvHSh/OUduCbrageP6i10Rp7AVGp4c/LXGC8ew/FzGGqEzsiTqKwuEntZSLAcD8+79ooGDQ19GTlrU1ermQklx8W7ycH0TsO236RQ/A4AkchPomtdLEVEcrnfoVD8BgC1yd9B01qW3HYDG7hd+M0PP12t8XOzEEDUNAmoKw9PU4UC//GHL/POyCgF215x+9uBzpoEdeEQbw+NrLzxdXB8n/x1ff76uXN8t/cS5k24dg61tzGazTKUSq953/XArsZGfuczn1xxu5Ln8vrwIP/92FFOTY5Tcl1cf04uX1AXClEbDFEbDBOvlIQASFtFUiWL6WKBsXwO2/OQwGShwPf6rnBuaoqf3XeAJ7t6aI6sXCNJAhdnpnjm0kX+/PwZ8raN7Xs4lUKRc8jaFqO5LM/1XaYmEOCTW7fz2R17aYpE7vroGtMbiWh1NLG0VpbEx5MOr059EcsHhKjEraxP7z1pM0eXy9GP2m0vc7CupEURGkG1jobgHlrCR0jZV9BEEFOtWd8TuWFJ4VVWZku96r68udXL3YbrDWNZPwAgFPoYsLSpzvMncdzeyqe7M3ivhEfqD7MrtnxM091CVI/QHW5bMe3y3QbHcjj24lmkhER9lM7trZghAyEEI1fG+dYXys/P/kd3sPVAD9Ga8Aot3hpqg0tX0L0d8H1JqlRiIpcjd5dIS9gwUIRgLLdQhGstKDouRefmlEVnC0Wm8vlb7sPNommVxRSPjY3y+vAQ56enyNk2ihDUBoPsrm9kT30jtaEQMcMkpOsEVK2SMiwpeS5F1yVv28yWipybnuLUxBgThXJpgqFsmpcH+9EVhc/u3LNiP94aGebN0SFe6L/CeD6HL8v16kxVpS4URhUC1/eZLhYoueVjF12H5/uukggEubephb0NTSse53ZCEWo1cHYp+NLDk3PxnwIFZcV9Vo+yBWwuw0gIBVVot1VUFtaZtAAYahhVaacj/Ai6Eiagxonqret3IqKcfni9Fcp2y5YXfYl74Xo+bmX1py4R8S4EhAyDeCiAuojDL6DraxKnWg/4/gyOexYAKfPLbitlCSnL5r9rUdrvLjxQe2Ce2uKdgpTlcL7lzLmqUAgoRtUnXnU7+JXrKK6Zg9fbLCylxHPnsrdWgkDVlGo/bMvh5a+/jfR9une309Beixkqu0onBqb50197BgBVU2jd1HTbScudhiIE8YBJXThEUF8HS+5NIBkKkggGqQ/fnWsrgEQwQMF1yNtLK6TeTtQEVxd79PbYCEfHhpktlevcJANBtiRreWrTFj7YtYmYGcBYxtLkV2JQXhkaQFcUTk6McTU1i+V5HBsbxVBVPr1tJ/oSSRNSSoqV/V8a7OP0ZDnzJqzrxEyTxnCE7kQSTQgsz2MgnWI0nyVr2RRch1OT40QMAwFsqaktqyzfZTeRlBIfF8vL40kHgUJYq0EIBV/62H4JkBXCoi2qlWL5BYpuGlexEEJBVwKo11XPdn0Lxy9R9DKYahhdCaIJA0cWkdJHoKAKHUUsXovKkzYpexhdCaIIDU0YhLXam7p2tyVNQhUGm2Mfoyv6ZPkgYvHCYDeLgK7Ni2DPFi1KjkPAWPx08pZN3iqvwgKGhqouJFAhw+Dx3T18/snD1McWDj5CiGXjZjawMhJ67K4ct+CV0IS6KqGo659T3/MpFSykLH8fCBkoizw7twrpS6ZHVg6mA1BUhURDDK3C0O2iw3Nf+iG+Jzn0ob0c/tA+4nXRuz6Q3ilETYMf3b2bxzdtWjLr7/b3wSSgaXxoy+a7cnwhBPWhEAXHuWvWptWSlnfGRjg9MV79/GM7dvOhns3sX6XVQlAO1P5AVw/3NDbz4sAVfvUH36fguowXclyanWYwk6YzHkdbxKLg+D5vjw3z3NVLnJsu1zBSgMc6u3m8s4dPbtk+TyzPk5KvXTzLty738kLfFXzgteFBDFVla00dR9ra77qbSCLJOOOcmP0GM9YgphLmQy2/hC4C+LgU3VRF4C1IQF18DL6cfZXJ0iUUoRHWaumKHKLGuKYJM17qpS/3Fm9O/zE74x9kS+wROkMHyLszeNJFEwZBNb5kH6esPv6o7+8BENFqaQps5+m2X72p871tuZ1CCCYKJyh4U+hKiI7wwyhifVZCyUiIoHGtrVS+SMFyqsG2NyJbtMgWy6ldNeHgosqbQpTTBIOmTngZcvJXZTK4HbiT1+7NmRMcT52jN9uHEIInG+7nw02PrHp/q2gzfGmc3/rHf0BmJkdtcw2/8B9+kqauegxzfVf0xbzFr/74r+PaK0+6da01/IP/8rPUtSbR50j6u8+odsdgaBq7mhrxfJ+75QFWhEAR5QDiuwVNEfiVIrF3A6qyUpX4soWj4DjVmCdTVdmarGV7sm7VY8P12yUCAVqjcbbW1nFqYhxPShzPZ6KQpy0aQ1tkfWG5Lt/svcBUsVDutxA8vWUbP7p9F3vrm6qERQiBlBJVCD7YtZmwbhAzTL568RwAA+k0377ay+HWtjtugV8IieOXmLb6GS9eJKDGKqnH4Pk2KWcEHw9TDRO5Ubqkgv7821XXTq3ZRb3ZPY+0LAYfj4wzjidddCVAWKtlqVgZRWiE1fKxw1qS0C0k5dxWQYrJ0llm7V5MJUZb6IF1IS0CqIkE51lVxlI5uhpKtDCfRcrKQzyTK5IqlCr7hjD1pU9bFWJddQg2sL6Qspz1358fRhUKrcEmtEVMkjmnwHhpir7CEAoKs3YaX/qIFdxEc/A9iVWwGeodIzWZoZS3sEvONXfROp9TdiaHswxpyc7mkL7EsR0c212QWfZXFXPVob1qhV6BWnkeil6OlD2OEAoJvYGA+v5yjb0XIeX8lFhNUW5aU0ZTlLJ21g0T5XLvhit9LsxMUXDKFilVKDzQ2k53vIZ4YL5a69w4EQ8E2FJTy3RzoUpa0laJSzMzq34PXc9jILMwSLo+FCagabdMfCQ+rm/j+CVU5dqiWxEaITVBR+gAuhJYMoU5aXYQUhMoqMSMRkx1ZcV4gUJQTdAW2oMnbeJ6y5KxqyE1wc7EB1GFjqmEKwTn5nBbScu0dZbRwlGCam2V+a0H6mNhQqZRTfPrm5hhc1MtsmV+KpqkbGWZyuRJ5YoIIWiIR+ZZaTZw9+D6Lo50sSrlzg1FR1d09GXE3SSSvFvg7dnTGEInqAaoNRKoLOJLlRJf+viUy6p70ptXBfbdAlVV6NrZhusu8Y5IOPtGL45158q/r4Syr7yIJ52bJlC6EkBTdNR1uCfZiplaESoJvSzjn3VmuJg9iip0tscOb5CWu4w5kqEIgS8lru9XheRqKoRhVenKlX/tSmBu1raq3ylCLBtn4vuSgXQaq/KuqYrgvpZ26kLLB5A3R6LsqW+qzjk522Ywk161kbPkubw5MrTg+4faOjHC4dtmrdGEQdJoY2figwhUAmqEsujb/O16IkdoCGxGEwaGEiSqL10KQwJIWV4MGC1siT2CJ210EcCTDr70FtSkC2tJ7k3+SFkt9xbrMb37RvBVoKu+hsZ4hHDAIFeyefl8H+11CQ5vaUe/LubA9Ty+c+ICo6kMnpSoimB3RyPJ6IZg1bsBF3NXOTpzmm+MfA+Axxvu50jtfg7U7F5yH8u3+frw93h56m3yXoEfTL3BL27+aZoD9YS0a/c1oJqEtWsDke075N0icX11WQ53EoGwyb/5yi8t+buUkp/e9Y+ZGp65g71aHnk3zffGv8DF7NuUvOWDxJfCg3WfZmv0IB3hnbfcnz8e+H+YtoaI6XX84pb/ikBlwurnxYk/xlSD1Jot1Jl/Vct3vDugKwqt0RiNoTCj+RyelPzF+TNM5vP8/IFDa071/l7fZb7fd4VLs+X3QhMKEcOgJ1GzZBFHH0nKKl2XLaTREI5grpBeH9J16kPlYO+S62L7Hmm7tOq+ThYK/Mrz31nw/e999FPcH+hYc9HJ1aIco1JHWKujbI/xK8G0kXkycHVmN23BPWirqA0kpYcjLWwvj8QnrNZg+wUsP8eFzIsElChRvZ5as+u2nNOqSEvOGeNq9jkMJUJDcB9hrYHR4ls4foEaYxNRvY2zqS9j+znqAjvoiX5o2faklGSdYXLuKEV3ulzMytxKUKvFXCJQ6HooiqCjLsGO1gbeujzETK7I6xcHCBgaP3pkD7qmki6UuDo+w1ffOMPYbDmrRlMV9nU1Uxe9s2mZdxql0vM46hlu9C9KvwArFMC6k6iKaV1XfHO5RXvOLTBSHOfV6WOknQye9Ji2Zsk6OerM+T5SUylbYebg+A4F791JWoQQiGUkKv27GCuxFBQhCCgRoloNurJ6GfVyFoKNIy1uVM/0pc9Y6Qq92aOraqs7vLdKeKT08aVfyRSrQM49UzfKuG3gTmPO8vFoRzeO7/O1ipvlwswUM8UiF2ameKi9g85YgoZwmLgZIGyYaJX9ck7ZojJTLDKUSfPq8CBnpyYZyV5TL9/T0MhD7Z3V7J7V9ms1wnhCCBBivvtjjY/UYpuv9anMuzOk7BEuZ1+/bm9JwUuTccaQeNhenh9O/HcECj4unu/g+CVcaeNJG196PNL4t7D9wrXzAxACic9Q4RS9mZeYsQeqv1tenpJXvtYD+XeYKF3muPq1Mg2SXvkPHr50qTN7aA/vu7ukxfLSDBVeI6TWEtFbMNUoY4V3KHozKGiEtAbGi8cpebMrMjXPt8l7kwzmXybrDFPyZhEIcu4oSXMLteYOAmrNkg/R3PftdXF2tDVw9MoQjufRNznDS+fKpdRNXSVTtBiYStE3OYvluAQNndZkjOZEdFXuIdfzuTI+w3Quj72I2d73JZlCCdd795CAOZSsV1BEhAWkhWtCQO81+NJnsjTN6fRFpuwZfOkTUEySZoKIFl6QKaAp2ryS7K7vYfnvTv2a9yI0YdAW2oqpBnHWcF1n7BFm7FEmrSG4wQMu8Uk7k/Rm31lVW3G9YV2sNO8VuL5F0Z1g2jp7y20F1TqCWh0xY2WZ9vXE9tp6ZktFemenOT81Sc62KbkuKauI7bm0RGLUhkJEK1otcwG+Bdsh79ikSiXG8lneGRtlslDA8sou045YnEPNrRxsakFTlrfY6IpSDgaW5TpBludhqOqysYyu72N7XiXgWyJgnlV/JZiqys66hS6XhBlYk8K64xfJOOP0549CdbFXnldLXg6JxJMOg/njCES1UrMvvWrlZlVoOH5xyZCNoptmyrrC2JzKLdfeVE0YOH4Jx7fIuZMoqIiKXoyCiqYYKEJBWVI17daxKtJi+1kmiscJa020hR/A8ZsYKbxJzhklpnfQFDpAzhmm4E5Tcpc2YUspsfwsI/k3ODnzBezrZIUHcj+gLfwAIq7REjpcfjCWuZmbm+ooOS5/9tpJSrbLWCrHWCrHaxcGMDQVT/o4Fbl+ASQjQe7b0k5NOIixSPbQgnN2Xb574iJvXBpgJldc5GRgLJV9d5KW0nN3uwvrDsu3uZTv54WJ16ql1pNGnAOJXXSFWxcUOdQVHfO6gDRXepS89z9pkWXzQiXg8fYRVFMNsSfx6Jr3O5d+lXOZ15m0hlDEfL0IiaTgZRkv9V/3nY8rHagMtsp1tcny3t1Rf632TUokHlKuT0G4sobG0oJhtp9lrPg2b03+25s8wrXnoTl4Hy3hB+84admcTKKrCj6S//zWa+RtG9f3mS2V+F7flTW1pVRqAxmKyiMdXTy1aQv7G5uX3UcgCOkGrm/hSR/b90iVipiaSnAZ0mJVCjuWKiTJUFVC+uolMOJmgJ/de2DB9+3x+JpcQ54s67Gk7ZEb3u85UhFAAEU3haroqEJHUwIE1Ci6EsQQQQJaDEMJL6mdpik6phohVE1hLr+nCgoCtRLorqKgoSsmuhJEVwIYSoCgWkPCbKXW6ABElcysn6DdHY5pcWSeWauXd6Z+G0cWMNUYuhLB9x2K3gyjxXcouNM0Be9ZMdMoGQmyq72Rn//gEX7/haOkC2X/oi8lpRtUJetiYQ5tbuPnP3QfxjKZQ9fDl5LpbIHh6XJl6MXw7rVZLFe5+e6IT90qnhl9gWOzZxktlcWgavQ4u+Pb+EzrU6iLvBC60DCut7RIF8u37lh/7wY816eUs8hny0HnpcK7j6Q50qmIXVERsLp2j1Q09ieeZE/8Wmr6QP4s3x79H0zbwzxa/1l2xx8hoifK278LgqqvZr/FYO4FJorHbrmtLfHP0Bp+kIbgwskNygqouhIirC0/MS8FT9o4fg5Prj4W43agPRbnJ3bu5b6WNl7ou8rbY8O8PTpCyiqtekwNqBo76xvY29DEB7p6uLepBUNVV3QLaYrCzrp6Tk2Mk7EtPN/nW1d6+XDPZnoSi6cDA1xNz/Ly4DUynTADbKutW3WpnbBu8NHNC4sFr7WOXcJoJarXsyl6PzBnAREIoZQXARXF2/mEZM5OIqqfFaEyUjzDjRAodEfuozN8sKp0e+NcstQngSiLcFYE/UGyM/4hXGkR1RtRxHLz0upxR9/6jD3AtHUeVxaJ6i20hx+mKXQvvnQ4NfO/yDojFNwJpq0LJIwejGWi/YUQxIImT+7ZTNF2ONk/ysWRKaZzZT+dIgSmrrKzrZFHdvawr7OZaMBc0yWbi7F495KTxZGI/yqq2gg3MGkpC8zM/iNYxzLhtxuWZ3Mp18fx1DmGimNIKmmKdQe4J7GToLZ4PIWmqBjXTWqe9HH8dydhK+Ut/ss//CLeUtlDQHZmZXn2q6cH+B+/+qcEwyYISE+tvkDanYLr21h+2XJpKiG06xYnQgjUykpuDqrQq0OuIjR0xcBYRbDgnYIvXTxp4crCyhuvgLl4g6WgK2HqA3s5WP+Pb6r9jN3PUP4HTJZO3mwX1wWKEOiKQns0zod7NnOopZWpQoGhbJrZUomsZZGxLexKHaCyK0YlrBtEDIOEGaA9FicZDJIMBmkKRzBXmTZsqAoPtnUwkElXSIvkmUsXCes6rueztbZu3vZSSnpnp/nBQB/funyx+n1jOMKRljaU1c4ooqLGfotZQmV3jImqzl/U+xWCoQilQg5udL4u1qWFv5djfBa3jJSVdz0mir2knVEyzjhZdxLHLyHl/5+9/w6TK7vOe+HfPrFy6py7gUbOA0xOnGEYxmEWSQVKshWvr2Rff5Y+6V5dybL9SZauZcmyryRLsgIlSyTNTIqZk3MAMMipgW6gc6yuXCft74+qru5G50Y10DPE+5DPNKpO2FV1zj5rr/Wu93UBga74CWgxglqCmN7CtsiDKKjoin+ewu6N4KYGLRl7mGmrD4lH3OimwX+I1sC9eLgMZF/E9rLk3UmS1hVCehMGy7coGppGR12MB3d1Egv6qQ0HGU1l8DyJqioEDJ39HU08sLOTttoo2hrY6YpQaI5H2NlSx1R25Z71mfFsBvh8b0PXtsB1dUXPS1IKZDZ30DKT9sw5BcaLkxydOs1AbpiMk0WhpM2yJ7KNzmDrolkWAFWo81qnXelie5unZXguHNvhua++im05pTTsIuli13FRVAVVXVyeHGBqNMXU6MLV02aCJQsU3FIA5lMDqyTxzl82SCnJuxk86VQm62qUZ9aDgFZH3NzBeleQOWeEvDNeDnqWXx4p6KjCXPfkrwjthttNqwUhBEHDYIuRoKus3TKYSTGZzzNdLDBdKGK5TlksT2BoKiHDIGyYJHw+2iKxSvv0WqApKocam3j6ai+T+RxZ2+bCxDgvDlzD8TzyjkNQ1xFC4EqPvG3z6tAgrwz2c2FyAoCQYdAeibK/vvGmi43OBBXMmfdc6TCQPYFE4lej1Pm2lsqoVRyaKx0sL8dEsZdr2eNMWf0krUFS9iiutCoEeE0xCWhxQlotNWYHHcHDxM1WgmqiaiWimxu0OKWgBaAt9CAxo6tksoRCc+AuLC9LNvs8E4VzNPgPruqYQggOdDZzoLO5IiZnOy6qquBbZSloMZi6ynvv2MmDuzqxV8lbiYdut1IvB++6Lo7SVDXn33O6PTwkV3ODHE+e4WuDP6g8nHyqwbsbH2JbuJO4EV2Su6GgzNNkKdWvbyxo8VwPz/WWzYisBKEsDEok4Ngeru2haiq6T1vSLsAf8qGoS6zvBPOPLWVVO49mv+v1HzPnTJMu896CWhRDMSvZhcU8UWb6y2b/Lp17IH+RnJvCLpf8iu6NZzrWCiEELcEHaAk+sO5jnE9+jsvpbzJVPLeKrT3GCyd4ZvhX132+Cjb4YTtzD68FTaHwqhyaK+dA4q5SI2jmjtFVlXta2jnc1EfWtjg9NorluXyr5yLPXO1jazzOzpo6NEWh4Dhcmpzg3OR4RcVXANsTtdzR1MyRppZbLuEPJXLuV/t/C086dAQP856WX8OnrMYyRcwpIy3/SSw3y1jxMk8M/Vem7WE83JJQJwo+NYxSXiDm3WkKxQwTxT76sq9zMfUsd9R8hK3h+4gq1TGYvKlBS8GZJOuMAIIa306CcwRsEuY2JornkNIlZV9bd91VV5U1sbqXgiIETfEwjbEwq52kbyvpLo+nx15iqDBGzi2VByaLSUaLE5X3L2SukLSneWHidfpzwyTtFBknVwlYmnx17Ils4+G6uys+Qq50+crA9yi4JWLdDHJunglr1s/HlTfWPTQ2MMmvP/7/lHyr1jlTxRtjvO+fPcLjP/f2JbfZeecWfvb/90kaO+sWzbgoqiAQCaAsIpt+6OHdfPo3P0pTZx1CCE69cIF//2P/dX2DXQJfGfgvpOzxOc6xa0PSGiXrlAi03xn6a3TFrKyWH2/+36nztc/b3pE2GXcaiaTg5sg5acJagmNT32W4cIVM+Vi2V9hwd9mNhmChuutyMJQImhKolAPWAr9ai65sXPv/ZCHPnx19ZcOOv1Z8cPsuWsPRiurtzx44wsH6Jv7u1HGe77+KJyU52+LM2BjnJ8Yr+zmerMwrpqpyV3Mrv3zkHrbX1G6KgOVGsDf2HnZE3gaAqQSXvY4uZZ7n/PRTJO1BglqCtuBBuoJ30RzYW5b/L30brnQYL15hKH+Gc6mnSFlDnJj6J5LWAI82/lJVxl31oGWscJpXx0oTZdLqnfeeK4u4sogqDHThR5lzel0Jowk/EonlZdaloFvNVJ0QYs0kqY2E503juuNcz1OZgZSLdDhtMvTlBunJ9DFtl7gWRdeiMIccO2Ulybt5NKGRdrJYno1bvg7qzRr2RrZzf+1hTMWo/NYektOpC6SdHI43e82UiLezQYorvRtymJaeJJNcn4jaDFRdo5hfngys6RqheJBoTXjN5oyaoRGJh4jWhlEUhVC0+npESWuESWsYZ50BoC2LlWxJ0h5FmXM923L+MYtujoKbrWRTsm6StDNBAx20B3cT1esolLUmzqZewnI3/z1wPSRemQ8AlEmVq0W9/w5qffvwr0MS3a/WEtCWVj29UeRtm6ev9m7Y8deKe1raqAsEK99u2DTZW9fAp/cdpD0S5cLkBAPpNMPZ+R2hihC0R6K0R6JsjSd4qK2TrfEEId246aWhaqPU+bM6jaWMPc6kdRWJx+7oO2kK7KbW7CSoJSrWKDN6SEKUsi9BLcEzo39O1pkgaQ3heFaJo3aD31vVg5Zpq5e0PQCAK+15DH9POnjSRRMm4rr6qqb4UIQBSFyvuGjK/4cZtn2BUsCy+IPMdUdv6njWg0kryVBhjClr8VbVnFsg5y6eYQtqARp8tXQF2+a9LqVkID/CtJ1eNijxpIcrV18eUlSBL2jSsauFROPS7qVDV8bIZwogIF4fJRgNYJiL31bRugix2lvjdF0thLU4rnSXzbQ4nkXey5J1kphKAFMNEFBXXtVfz9VI2RNM22OV3y1lTzBpDeJxkI7AXixfvtwODVcyJ9+UQUtJlKv0+YRQ11S28au1xIwtBPX1dROpYvWigGuF5boVDshmQMoqznMB1xSF5nCYhmCQqGny6uAgF6YmuJycxHJcJCXJDUNV2ZmoZXdtPfvrG7ijsflNH6ysB0UvS66c1WwLHqTOtxX/dUKwpe9FENTi+JQQIa2W58f+moKboeCm8XBRuXEybtWDFomHKxdfTZaqnLKsR1B6ZWZloQitQtSRuNysnp25l99yF+NS/io36wJOpf/TTTnPZsVgfoQr2X56c/3siWxfUcfnenh4ayLi+gImXXtb+d2v/cqy2/1fH/kDTjxzFiEEH/i5t/PA44dp3bb0Q0Ss4Ia7mSGE4OPt/98VtxstXOV06jmeHf0CW4L72R4+wqHEO1d9npl77Xz6VS7MUce9ljuHlB57Ig/S4OucZ365mTqK1gJP2njlTJJS0aFZHfoy32Ug91yJmLlGKEKh1rePext+a837vjmx+H2nKgp3NbdxV3NbiYcjJaliyctIEYKIaa5KMXfzYXl18aWwpKgrCgoKLm7Jc8yzkcrSJ/Bwsb18maAry03Q1SnfVj1oqfXtpjP0KAAXU98gYw9W3lOEgYJK0U3Pl9sGLC+D4+WZaZu6GfVpAfzN//4juK6HEIKAaRANLD75SQmXhsfxpERTFUKmSV00uKlKSJsd+6M7qTMTZJ3SinjKmmasOElfrpSZa/TVkTBiBFQf1/JDpOwM+XLmxfIsjiXPMFgY4ee2fIpWfxMBzYciBIfie8k5OZw515QrHTJOjvPpkmBVKdOy9vLQSiWaub++oigoqrLmss5tzIcrHU5OP8PZ1ItMWANE9Fpa/dsZLlxmuHCFbw3/Oe9p/FkCWnRNHJDNCCkd3HJZTBP+FfWp5sLyMtje+kqWAoWQ1rKufVeDtkiUp37sn23Y8deK2kAQn7ZycDcTqMxgPVeXgqA2EOBD23dVXqsP3ByzzoHcKf7hyi+V+VGrR0CL0xk6wt21P7bo+3GjlUb/TgbyJ3l29C9o9u+mNXCAZv8e/FoUVWglcUgnyUSxl5HCRa5kXsLy8sT0Fup83fM0mW4EVQ9aAmotTYE7AbiWeZYMs0GLLnzoSpC8O0nBTWKoEXSl1HFTcKawvAwCgaFE1kUuWyuEELQklk79z4XjeXzxpVPYrkvYb7KtsZZ3Hti2oeRbXesmEPj4mvdTRISq9rtVCd2hTpp8dZWMR19ukIuZK5WgpcGsYVu4i/ZAcyWgGS6McSZ1kbxbJO8WGC6M8/TYK7y9/j6a/fXois7diQPYnj2vW6HoFhkqjFWCFinlPKLuarCq1dWCTW5MiyGfKXD17CC5VL7kBeJ5SE/i2i5W0cYq2OSzRRo76qhriaOuYiJ+MyHvZpiyhjmbepFpe4ygGmVH5C6afd1lX5QLDOQuciH9Gu3BXdSYG/fgvRnwcPDKJS5VGCvMe4Kw3s6e+E9V4cyCkL5x352uqnTG4itvuIkwc9/e6EJUCEGNP8D7u3dUXgvo1dEoWfR8CHxKGK9cRrXWYWCqKjrOMuKb9b6tWG6WjDNO1plgMH+GvDvNaOEShuKvUD0sL0fGniBtjzJlDRDUamgLHqQjeLhq2aqqRwamGiVhbgNAv04cTldDmGqEvDtOxhnGp8YrQUvWGaHoJhFCwa/WoFSh9lVNOK7Hl14+RcF2qIsEeWh3F4/s3Yq5gcPU9T2ElNia91OUGEtxX24lOoPzJ0ld0Unas4ZnNWac7aEuDidKLs8jhXF6sldJ2ikG8sMUXIu8W+CZsVfoDLTgV00afXUciu1ecENknRyXMnPl4GW55XpzIzWZ4dQL5wnHQ3jebIu1VXDIpfNkp3Mkx1Mcfvs+9t2/nZat1WkjXCs86VF0s7jSWcA/y7nTFMv8EkdaFLwsaXuhvYcmdDTFRC/bLdiexbQ1Sm/2JJfSR/GrIRp9XRyMPUpMbyTlTJCxkwzkL3J6+jkUoRLUYviUm7OKrSZmSmCetOdkWnwL5j3Hy8+zO9HVINuiH63aOHJOiQtX0n8x0JSNkW0oLRokecfG3UADUKXMQzFVdVUPSSklRdclXRazqyZ21dZV/t4oF2coZc1qza4KN2o98KtRgssQumvNLnTFz7jVy0DuFAUnRb8zyVV5bJ4hqSj7DilCRRc+Gv072BK6m5bAvnWP7Xrc1JbnkN5I1GgnaV1mMPcyhhKstD0P515jqtiDQCPh21YJZn6YoSi1GErtyhu+RVFv1lBrxtkR2sKf9Pwdl7PXSNkZcm6eLw98l4H8CD/a8Tj6IqtTwXxHVq/EtrqZw18XhnvH+NJ/W2hhfz2itWGat9TfsqAl56Z4ZvRz9OfPV2T5Z+B4DkU3h4dLX+4MQ4XLvD713QXH6AzuY0f4LraFDwPQlzvN2dSLHJsqeWfdWfNetoWOUGeW2qAPx99Fo6+Lrw38v1zJniDrphgrXuPtDT+xwZ92Y+BSxPbyOOXOP10NoV7XzdGffYbjE9VtW18Mjf67aQrcQ0d49dyjtcCTkmupab7Vc4Hh7MrqzutF1PRxV3MrdzW1YK5C7NOTkhcHrvEnr7/Mq0MDGzauLbE4P/jRn96QY+uKn4+0/+6GHHsGqjBIGO081vQrjBYvMlboYazQw0TxamXxIgT4lDARo4G40UpzYDdN/j1VN09cW9AiPSw3TcGZKhmFIXG8HHlnsqylsXwEHdW7qDHH6Ms8xdXMs7iySNrux5UW/dkXyDojqMJHY+Awxiq6DW4UsuxT5LgerlcqHYT95qbRW3nzkb+qCyEEilSI6iE+0voYL44f5YnRlyh6FhNWktOpC3xj6Akeb3rHApdncZ1kdolkt/nMLQF0XePRT9yL68xptVRAlDkymqZh+DVMn4EZMAjHQ3TuaqGh49YFtFJ6ZJ1ppq1xit58YbeSQGDps9heEcezKSySss4YU/MCnvFCP9PWKJrQua/uo+wM30XCbKr8jrrio9HXxfuaf57vDP8VEb2GiFbzpuW15OwxnDnfnalE0cT8xZorLQrO1PW7Vh0lT6KN8+bypGQyn+O5a1c5Pzm+8g7rRFMoRI0/wB0NTaylN2qjc7AbeXwPSV9mkoCmE9AMIvriC/7Xxvs4Mz1ISyDO3bWdhPT5/M2h/DTHJq9xdKKPD7cfYk+sufLezD0opSRhtBPW6mkP3IEji+V5tfQJFaGiCp2e9BT//fxp7qqFg4l22oLVKxWuKWixZZ7RwgkyzgiWlwUkU1YPfZkncbz8HOXKxRHQaokaHQS1BnLuBOOFsxTdFJ60yTqjqMIkZnYR1BpWRdop2g4Dk6kVt5uBANrrYvOCkjP9owxOppgsexY9fmQX8VD19S02BwyCgU8CLrq+m83Ie7keQgg0odHub2YyPM1wYZzjyTM40mG8OMWJ5DnuThykxojhU+dPU3MfZqspD3muxxOfexHbWn2adXxgCulJpICLR68gPUm8YXU8qZ13bqGmKU4g5OOe9xycp14rhKio56qagm5o6KaGYer4w36iNWF8QYPs9K1p89UUg47gHoJabIG+ynLIu2nS9gQD+Yul0tKcQDJhNtHq7cRUg2wNHSRm1M/rClKEgqkGafZvY0/kfoJajHrfzXUpriaKbhKnIqIp0JXggkxLWG+jK/LeVR3PctPk3XHGCycBQdTYQq1vz6r2jRnbCOutaxj92iAB2/NIFvNM5DdOvdhUVfKOvSbJjICm0RgM0RGJVWUMEknRcRjJrY8kbbkOU1aOkUIKx/MQQEAzaA3G8Sn6gkW17bl8a+AkHcEaukK17I75yrrV87+DvuwEr473ko1Z7I+34Ndmn7EKgpxj0ZsZ55XxXh5uKJk7SimZtvPkHAvLuz5TrTETQoQ0k4QZrHRa2V6B45Mj1Plq6I5UVw9oTUGL5aXpzTwx77Xh/FGG80dXtb9fSxAzOqnz7Wcw9yIp6xop6ypQ0iiIG920BO/BVCKr8sjIFi2ePXtl1eNXFYWWmsi8H/3ZM1d4/nwv5wbGALh3e/tbNmhRlACJ+O/f6mGsC2E9xI7wFgSCM6lLWJ5NyslwNtXD2VQP+6M75onOiUUIsStNY47j8ie/8nfrDAQkz3/9dZ7/+uur3uPnfudTHHpkN1v2tXP/40fWcU5uWdDiV0PcVfO+Ne83lL/MlewJBvIXF7y3LXyYZn83KXuCJt+WRTONqlAJqGHur/switDmGS6+2VBwx3HLpSEhVHQ1jHaddkq9/yD1ZUuTko2CVyHulqQjlMpcOW1dZiR/lPHCSQQqTYG7uaP2X1aOJaWHxMWTZQl2oaypW6naUITAp2loN+CH5EmJ5bqLPFBXByEEcb+ffXUNhI3qdLe4UjKWyzLSt/pn0wws12HSynJyaoDXJvrIOxZCCBp8Ed7RvIsGX4SQbiIoeSNJIOsU+YsLz/FAfTdva9zO7lgTRdem4DnzBDevZCY4mRxAV1XGivPNVKOGn6LrMFnI0puZIOvMZt36s1MM5JJMFpcOwrrCtRwxOlDLv2XOtejNTDBeyFB0q+v5dtMd/sJ6M/c1/ConJ/+eyeJ5Ms4wApXmwJ00BY7QHLiT1WYAxlJZ/vPXn131uQ1N5YN37t40xoa3sTbUmQmCWoBH6+/l5cnjTFrTONLhf/Z9BbXzIxyO7yOiL07KlFIuaLO/jc2HoBolqK6cqdLFm1OXZRaSrD2E5WZQhE5Qay4HLEs/wCUOSauHntTXAGgO3E+NuRuftrrUe96dYKJwhpH8a/i1GqJGF63Bh6vxYdYMBcHu2nr+zd33c19r+8o7LIGLkxN89swJPnvmFPY6AhcBbIvXsDWWqFoJp+A4vDY0wJPrCFq+eu0Nnho5z7Mjl2jyRwmWsyHfzJ7i872v8/7WfXy4/RAh3eRMcoisY5F3rXmdkx6SL149yjf7T3E6Odu965X9oL47cJYfDM73uvrL+z5NUFtYUJPAi2OXeXL4PGenhxa8J8tml4+37Wd/vBX/TZB7WNXTO2p0cl/9/7mqA0aMthW2UNCEj62R99DuPYTjFRBCYKoxfGoUscZW57V0hLje4uZ6mwmezGNZxzfk2AIVwzgEqAihIKXN5NS/RsocmraFaORXAW3TcmmEEJiKwaMN9zFcGMPybDJODle6ZJwsWSe7ZNACC9Ol10PTVH79r38Rx745hN2OXS1E3+QKudWEQKxqvbJZr8+1QdAQOIJPqyHnjKEJH7oSXlHgMu+MM5B9DiiVjqJGF1AKWnxqLfW+Qxyp+xUEKjFj67z9bS/LtHWFwezzhI02QNyyoAVAEaWuGkNdP1Fzxul5vVdEtdqc50JdhwWMJz3Op0Z4efwKg7lpHm87wGPNu/FrBp70GCmk+euLz3N6egiuwYP12/hC31GG8slSMDJnQSYQ7Iw2IiUcSqwuIGzwRcg4CzlNAnisZQ9HajpIX/d+3rH43tBZXhjtuamdmauKEEw1SmvwvlUdcCVp6NJFohI11h9dLwZNVTA1lZB/9vxSQjpfpGg7b4p2VwDp5SgUvrchxxbCRNf3ICqrVI9C8Sk8L1UOZm5uJiKsB2kLNHEkXmqH6wy2EjWWJ2CrQqHN38i2cCcFr0hfdpAdkS3EjSiact3kJxf9c0kIRXD47ftuWmCriPWbL97Gmx8hvQVDCWN7eUAu4LMshMTxCuScEQCmihcwlAiZsm2KVxaqK83Bgrw7znDu1creGXuQZPEiWWcITQlguenFTnIbtwCehGuZSQZzpSDkofpt3F3bhaFquJ5Hyinw/cEzDOamOZUc5B1Nu6j3hQCJIz0upWdtXATQGojjVw2SxRyTVo6hXJK8a2N7LqpQCOkmcSNArRkioBnEDP/iQYsQtAcTtAcTC95L2wXOTY9gKH2V894MrCpoUYWOX1s46M2EoGnQEA2yt322BdT1JCf6hhhOpsmvgVx5K+F5SdKZP92QYwsRIRT85whhQLkNTUoLsGANZMpqoT3QTHugmUfr7131PkIIdKFzf80RIloYx3uZn2j/MHW+BH51YclgRjpaFfNboJc6tlDfZFGEAM3U8VwPVVfLM8fm/QyzC9Ay56hKQ1WFhiq0myJK6UlnxaaD1UAROj6thtmrVlY0W6CUGZ3hniyG/uyzjORfR6yyyu9JG8fLVWXst1FdSCR92UmyTpG4EeThxm3o5UWYqijEdD/74i0krTxD+Wn2x1vZHy8Rp1N2nrd9+w8qxxJC0OiPUu+LMFXM8tzoJV4Yu8xALknKzuPTdLaF67mrtov98Va6I/Xrug1nyb5yUQ7hzDazmSBRFUuEtwy5oyEa4u5t7fzSe++r/AAF2+EPv/Ecz5/rJW9tnDbAbdx8NPvrqffV8FDdXfhVc0FAogqVel+CT3V8AICwFqTOWLsb7mZHtCbMX5/4fUBimDrBSGAtnns3HZowCWkxmn1bSOhN+JXqSBt8ov3XcKWDWianbiSOT/wJVzPf39BzAHSF30ej/wgNgcOLvm97aWxvrfPamyPj/MMIU9VRhIIrPbKOhW5o82a1nFNS/TaEStouMFJIUfQcsra1aHb47PQQL41d5k/OP83+eAvvaN5JeyBBzrX53tAZvth3lO8MnuZP7/5RYubam0+klKTtPJ6UKEJBv052QgKjhRSnpgYouDamqrEv1oKh3ljYsaFBy67YJ+gMvR1VmGhKdZjZS0EIgaYq+PRZToYEVOXGZNVvNlS1jkTsD9e1b8nmPk8q/Z/xvCSKUks08muzD3ShI5QQVFns51ZAEQo6Ar18A1z/G6tCIayFuDO+HwBNaPjUjb0GbwWEIsrO0bLSIj2D5q0N/Mx/+AQAu+7qJhS/9cqxIS1Oa2Anb6sPEtSiRPTqaM2EtFjJmXfONN8S2M4HW34ZVag0+bYus/faYHtZ8s7GOxiXtFOWzoC2BB+i1tyLb5VZ8JwzynjhJMO5l6s1xNuoEhQh2B6pJ2b4Gcmn+FLfUd7VvIewbuIiuZqZ5NjkVRzPY2u4niuZcb589RijhTSO5y1qUXI1O8nF1CimovGxjsN0BBOEdR+O9AjpBi+M9nBssp+L6VH2qvPVyp8b7WHSyiEQPNKwnZgZwKfOdpp5UlJ0bS6lx/CpOmHdRFnQrSm5kBohaeWIjwWIm0G2hus2d9DSXPYgWg2K7nSlFc9UY2+qQKOaUJQIweAnV7WtlEU8bwopbRQlihB+PC9FOvPnQApFCRMMfGJV7eNvRix3jShCwaeatAWWdlx+K0AIgaYvHoTG6yO8/RMlLpov5MP03/qgzacG8KkBEkZ1lXwXWxTFjQbiRkNVzwMQ1Bqp8e2s+nEXnqcBYxmLgrixnbbQI0RWyQ+cKl7C8XIM516p1hDXDYkka9tcmpq4IV+eq6lpxnLZed0zb0YIStyRzlAN01aeZ0cvETOCRA0frpRcTI0wkk/TGaphf7wV23NJ2QWSVn5JT7WklWOimMWn6hxKtNHgj1Rakm3P4Up6nJfcK0wUsws6r2aCDUUIDiXaCOrmvKAlbRcYyCXpz07R4I9Qa4YWnY9tzyXrWGiKiqFq63Kevh4rBi1zfQWqg9kPNvdDDueOUnCnURWdreHViSn9sMN1x8jlv4brDeE334lhrE/r42ZBvknI0NUImNfyWSWzd8VS55alg857baVx6qZOoim26nHcxuqwN/HT7E1sjCT72lBmFay6lX/z9E5KoGdqkn/77JO3eiibAooQNAdifKjtEI3+KJ/peYnffuPrlWBMAPfXd/Ou5t28s3kXflXnjppSsJqy8jzynf+84JiaUNEUhYJnU3BtHM9DUUpzRtoqkndtBGAo2oIsScG1yThFFASOdPGknDennUoO8K3+0wwXUry3dR9756jnVj4Tggcaunlfyz72xltQhSC0SFv1WrFi0PLS2H+iv9xiVw3EjW4eaPwNTCXK3ADm3PQXmCpexlQjbAm/G/EWKGFsNFxvhGzu73HdMVSlDk3vRqxJvPrmIu1kceXm9P9RhIKpGJhVLGPanrvgIaEKhYxT5I9OP8VHOw9wanKQz1x6lf/5tp8kopsL7AhgdslwOjnMQDbJo83bb0iQ6zbeGriY+gK9mW+v2lzWlRa2l0W+CTy4flixK9ZIV6iGx5r3cDE1QsG1EQga/BE6QjWENRNT1UuE1vI+yhJzweGadhzp8sp4L7/6+pfoCtXQ5I9ScG1eGr9C0bXZGqnn7tpOwrqP4fysuvynt97Do42lbGJY96EKBQ9J3rH4Hxdf4NWJXnoz4zzWvIf3t+2jM7g4X1AXGkHNJKr7YAHzcH1YMWix3GlyzlgVTlWCX02UuBfIeR/A9nJYXhqxyKR9M/HC+T6ujC70+rAcd0PdSa+H7fQgvQKz7pkqoJZ4KcKPIgLIsleIlDk8L4P0sogV2yZvHZ4YfZGx4sZzAdaDqB5ma6iDA9FdiwYOWbvIcyOXuZyewPKcBSsTAF1ReWfzDrrCNRRdh784/yKe9NAVFQnkHIu76jrYFWukJzVGxi6SsouMFtJ4SL7Ud4L+bBJjTuu2X9VpD8W5v2ELZ5PDvDZ+lQcbt6KqK3dDrYR8zuIH3zmJ65SCK1VV2LGrmZa2BMHQ2sTbbMvhjdd7KwGWEILW9hpi8QC+TVCWWgyW5TAynKz8W1UVamsjaLpaWZGuF1JKPBymiucBQVhvxVAiVS17W24ay82u+jooqVTdms4hRUDIMNhZU4d5g5yG5VAXCNIQDC35IL8ZEEJgaBoNwdDsuPyrI7oaioamq/g1A1PVcLwSZSKkm4R1H670yLsWUoJP1VGFQFMUDiba2BKupcY355y+MAfibfz4lru5khlnrJjhWnYKRSi0BGK0BxPsjjYRKgclczEjyz+D8UKG/twUz49e4sWxHhQhuKu2kw+2HaDJH12SpyIoZZGq+XusePX41DghbT4voOTj4lBwS3bzitDxq6sjg/m12pL09CZty3zubC+hRSZZ15MVU8WbAct6A88bB+kAAoSGQAfFhyKiKEoM17lGiVQrkLKIlDmEqEERfjwRRIgAm6n99cWJo1zK9N3qYSyKJl8dnpTsi+5gMaJyzrV5ZqSH18av4klJSJt/jQgh8KkaBxMtdIQSFFyH/9nzKmHdR50/hJSS01PDCCHojtQxWcxhufP1g77df4YTk4N0hmbvpYjhI+e0cmddB32ZSV4dv8p4IUvcDOBTtUpb5HqQz1t85+vHKBYdpCfRDRVVCGLx4JqDFstyef7p8xX/JFUV3P/ILkyffkuCFiklluWQzcxqT2iaSihsVsw0C3mLk8evVt43TZ3Dd5qEIj6UG/heZ+BJm9H8MQQKuhLCUMLc2P0o0JUAYf3GNa6CeiM+NXbDx1ktBIKY6eNIUzMd0Y07b9gwaI9E0W6h6a0iBGHD5GD9LG9rbgCzmv0VodLkj+J4JYuCtF1g2poi71rkXRtPSiK6H1MpPcKP1HSwJVxLo39WrDKs++gO1xHrPMKTw+d5euQi57LDxHQ/jzZu546aDvbEmlGFsqhXEcx6D11IjXB88hpfvnocVVE4lGjjoYZtPNSw7abzT1cMWvYlPs2O6EfnveZhk7GHeWn09/GkQ8zo4p76X13dCRVzQWloM+HlS9du9RAAyGT/Gts+WcmmrAQpc3gyA+gYxp1o3hSqWl2jqtuA97bu5o6aNh5o2LLkNnOJcZ/edhc/vvUIecfm8e//+YrHP1Lbxp/e94kFr8/UttNWgc9fOcqhRCtbI7V0htffxu06Ln1XxigWHKSUGIbGVDKH7ay9fGAVbb71taOVoEXTVJrbamhsihFP3PyuJdf1uHR+mO9843jltebWOO//8BECQRMhYHw0xR/9zjcq78cTQX7r936ELl8DmnajQYvEkxYD2WcQaCTMHURu0JBQETpNgXt5f/vqdY02CxQhaAlH+NTu/bd6KBsOXVHYVVPLn73n8Xmvr+fhPlpIczE9whf7jvHKeC9Zp1hZ6KhCodYXojtcz09338vOaBOx6xyedaUU/Pxo111YnstQbprWQIz3tO6l2R8DwJIujucu6hEkgc9deY0fDJ3jUnqUrnAt/8fut7M90kjdEuTbjcaqMi2lIGMWrrSQeAihIpBoio+Q3rS67IkQcxWmbqNKKGVaCggRIBL51yDdNVsi3MbK+O7AOb43cI4/0RfPRPzS7oc5Urf0Svhyapynhy6ScYq4S5B1504EnpQlboyUuFKiKqWJKmz4brh18K0M1/UYHZ7muSfPVl7buaeFd77nAIGgAYhVk1Kz9hBTxQsM5F7gYM3/hq6EUOaUEC9Nf5nB3Itsj36cGt8edGVjDFffzB2Vb+axrxXVIvJfy07yud7XeH60h5Du4xe2P0RrME7CCKAIhcFckgupUY5NXuXfvfFP/HT3fdxd20VrIM5fXXqegVyyonLrSo/ezATDhWmmrCz/5rUvogqBVQ5WDibaiCwypwngnrouIrqPtFPgHU0l00ZTvXV2LyvOeorQFiZFPImCVlLBK1WtUIXxlrgw97U34jcWEts8KTl6eeCm2wEITPz+x1GUIKAgpQNYeDKP503hOJdw3WHARsoiQqho6uZs832g9gg7wktnKBZD0S1ycvoCE9YUjnQxFJ231d2DpqhVLTFG9TBdwbaKgu718Ks699V30eALY3kOtufyzf4z7I410uAPEzNKK5yEGVh2VGmnyHA+XSbpLryWBnLT/GPP69fF9YJDiRaydhFDUdkerafRH1mUiS+lxLZdHNutZD2WQjY7P4snAavokM8WyaQLy+6rKAJ/YH33vJQS6UmKRXvF+0lVFDRdwyra5TEuvr1p6iiKMo+LYtvOvM+RyxXX1cFmezmyzjBj+eO40kLHY24JMeeMkbQuYXmp26act1E19KTHuJwZZ9rO897WfdxZ20m9L0xY95XIub4INWaIoGbwJ+ef4mJqlGZ/lNZAvFwCnX10q0KhORClxgyiCRWfps1TC+8IJhBCMOAs1AVqCcQxVQ3b8+gM1SypfnuzUPWl2kyLtO1ly4GMNm9Vstnxtj1baIgtVOm0HZc3egfx3JsctChBIuFfRlUbEUIvabPIDK47juNcIJf7Aq47hpQWUuaQZdv6WSiAsikCyg80v33N+0wWk6Scz5JyMjiui08x+dH2xwmoPtQq8A5Wg7xTahe8v34L99eXgq6kleP7g+e5u66TgzWtbAnNlmkydhFHLq4cMZs5WfheRPdxKTXG3156GYVSRlJBYKoaCdOP5bnEDD97400ENWMBeW4GqWSO1HSOYnF564rkZLYc2JQHIyWpZJahgSnsFUwjDUNjy7b1aaBIWSLBDg1M4axQivL5DBK1YUaGkriuNzvW69DYnMAfMKrCRbkenrSwvBQZe6As4X/d+zg4XgFPukuO7zZuYy2QwMX0KBPFLGHdx0c77iBm+Ofd802BKHW+EJ2hBP/9wjNcy01yLTfFfQK2hmtJGAEKrg0IFCFQhYKmlJRrfaqOoWoVYbi4EeBqdoqB7PwmFCEEtb4Qtb7Vc3I2GtUPWvCwvAwvjvwuXeF3UuvbTUjfnCv/xfDwni1sa1qo0pm3bH7vK09hu7dqJaUCBkIYqCKMqjShKEEs6zjCehnXm8Sxr2BrZ+bso6CqCRSlDticHRxvBnyl7wRf6Tsx7zVHuozk0/x9z6t85eoJ/Mpsdq49FOdjXQcXLf8cTLTwqS2HeXakZ0Hb8u/d+cElCYQCQcwIcCjdiqloS2aZHMfj218/ztM/OM3V3vHlP5icrydj2y7f/OpRvvnVYytSzlrbavjLz/7i8hstAdtyuNo7zr/79f/F2Ghq2W137mnhUz/1AH/8e/9EKpnDdha//371Nz/EngNtNN7WpbmNtwg0RUURAk9Kck6RiO7jems0R3oVYq6Kglpucnlbw45lw+fFbu/JYq6aw98wrCtoEULFVKN0R96HlB4BfZbwOW31cjX7LKOFExS9NC32IPsSPz6zZzXGvKGYadFa+PqtH/v12RKBiig7utr2GVy3n3zx+3O29+P3vYNg4OOoavWVQX9YsCNWz3u9PfNek0je4djoaqnjZm5ZKW76afCFUYTg5OQgX9VOVpQhZzpXFoMiBFfSE3yx9zhDudQClc/RfBpD0Xhv255ycLOEEF25/CLX0aJfimHkigmDGxUKXO0YpVcStfK80v+X3v52huM23joQwN21XVycHuGl8Sv83snv8K6W3bQEYsSMAIoQjORTXEyN8tpEH6pQOBBvZV+8pTK/3Pon1sZgfUELCroSoMl/GIlEV0vdATlnjIniBYZyr1B0UyhoZZv029gYCGZ+QilTuG4K1+2ffVcE0bVdeF4K0JFyvhV9qZR08zJHE8Upxq0ko4UVMgBzkHFyTBSnKqJ0tnR4aeIYhmqUSihVwI7wFhJGDG2J0kJzIFrSWpGSvswkk8UcKbuAJz2KnoOuqIQ0g22ROvyaQUgziBg+dkUb0BWVkUIaT0q2hGtp8IWXDYA1oRI1/BTdhWWIa5kpxgvZsmPq4hCAz6cTCvuJxjaGEAoQCq+tJfp6qKqCL2DgD8zPALqOh7WII7vfb+DYbqVsVcjbm0ph2ZMOafsaE8UomvAzUyK3vRyGEllx//UgUyxScGbb5gOGQUDXb8hJV0rJeC6HU5Z3UIQg4fejq2+eEv9q4EkHTzq40kYRKqrQy4vA6rdK551Jil4aQwnhU6OrdiJvCcS4o6Ydy3MZLaR5Y7Kf3swEAU1HIEjZBUYLaaasLA80dLM71kyjP7rygZdAVPexJ9bMe5wiTTdwHIB6X5j3tO5lX7yFmFHdeWidmRYFXQRoCBwCyqsmPMYKpxnKvcJI/jia8NEWeoCWwD28dWO+Ww3BLCFQAdR5HUNC+BHCwJPTuM4kjnN+3t4lUu/yvIdqoidzlZcnj/PU2PoN2/JugT+7/A9VHBX8y20/xZH4PjTFv+j7jf4I9b4wtufw+sQ1TkwOcik1huW5KJSEmFqCMe6oaaUjVENIN7E9lw+0753XRvje1t3siTehLvNAaQvF+Kltd895IM9u+1/PPM33Bs8vn/UTEK8J0dZZg2luoIhXw/ofxEIRGIZGQ2MUw5j/MEynCoyNpuZlVIQQNDbHCIV9OGUhvGu946UAZpPELa7MM5R9kaniBRShU2p5tsk74xjGxgQtg+k0g+k0RbcUyG2Jx+mIxdCX0SiRUlJw5gfEfm1+J8jJkRGydomQqSsK97S1E7uJQYsnJXl7lpunCIFPW9wYdbWY4Vp6uEjpYnlZbC9L0c2gKSY+NYIm/ChCRyk7hV9/LilLv+lyEEIp7zv7G0xaPYwXzpEwt9Hg34+xiqBFiFI5+N0tezmQaOM7A2c4OtnHeCFD2iniSY8aM0iDP8q+eCs/0nGYel8Yv7Z+GkBLMM6Hg3E+3HFo3ceYwZ5YM79/+KMrb7gOVGVW86TNePEMJyb/hqR1BVWYHKr5eVqD9y0QpruNakIghA4IDOMQPvMBgoGfmH1XCIQIULROUCh8m0z27xc5xvI34W2UkHWKfKv/LM8NX+ZgooVf3fcOYoYfiaQ3PcHTwz387onv8Uu7H+aeuk4MReXDHQs1KYQQTBSyS57n5OQg/+XM0/SlJ1CFMo9450iXBn9k2SWAqio88s69PPz23as2J3Mdt0T6VZRVqxGUlAvW9wDRdZXWjlr+7e99YkE30BPfOcmf/dF3yedmuxg0TeE3f/fjKGrpu5AS/sVP/TnDA8kVCcM3C660mLTOISx1wesbha+eO8dXz51lPFfiIvzs4cP85KFD1Cyjvlp0HD75+c8xnstRdF1UIfjWp3+ShH82YP+Pzz7D1elpBBA0DP7mIx8h5ruxzNpacHFigg//4+zCpDEU4suf+lFChrFswL8cJB5TxR4Gcq9yMfUt8s5E+beZ8fZRMJUICd829id+jKjRvkB8z/LSvD7xFws8wGYghEKDbz91/j2E5/A4h3PHOT/9Vbojj1FjdmOsoSU+pJl0h+vp2lGLVyb3z1RwS91BsyTbH5bUwLqDlpnsSs4ZJWld5mzyi2TsQfxqnBpzFy3Be/GrNZvKYdiVHp956ihm2RVXAm/0DjGRfnMQkBbHzKWqAX5Utfa690rELCldbgcoNwaFkq5BwXMouja6EqTgOhQ9l5xjVeaymYf5YnYAUBJ82hVrJGL4FyjaelLieC7vbdtDV7iGhDl/gvOrBj5NX7I0JoRA1QTqIq3bMx07588MMD6aZmoqQ3q6gFN+8AtF4PPpxBJBEjUhmlri7D3Qjs+vr1lsTSJJTecYHZleEAjpukpdQxRjkUyQpqmLBk66oVXGID25Kbrh5kJXwmyJvI+4sR1NKQWzjpfj7NTfbdg5HelhuS5WOdPieN6KJTMJpIpFpotFio6DqigL9rG90nEFoLuLd7ptJLxyNmgGc/9eL66kn2A4f5zxwlmCWh1N/kOYagRdCeBKm4I7Sd6ZIGld4/jE37Il/HZagncS0Ooqx3BkkYHsyxhKCF0JYqizXaa2lyVjD2MqYQJ6HQKFjD0EQMYeKpej1h5gC1EWFZmxcbmN1QUtRTfNlHVpQYTpSpuMM8RUsYeR/DE0xU/M2EJL8B7Cesuma3WWnuTpM5dR52g5jCSzZAqrU53d7Cj1zy/kEClKDF3vxjQfXHJfXetmo8t4YT1Ik7+eneGtG3qetSKqh1f0xtCEQlMgQr0/jO25nJ0eYbSQwXJdRgppip7DjmgD4SVE5+bCUDWO1LaTMIM0+iPsizejC6Wif6ApKgHNIKgZC7RYdEVl2soTM/xLBkVzIaXEdT0mJzKMDk9z7swAp9+4xujwNBPjaVLJHE65I2cmaEnUhKmtC9PaUYPjuLS01VBTGyISXf0KUXqS/r5xdF3l2nXcmkgswMP1pZLJosHHgofk5gpQFoMqDGrMPTQH7sVQw0jpYXkpLqe+dquHtgCulDieV+pu2wBrkmvT0wymZ7vC6oJBWiNRdOXmSy/MlHSG8q8zUbiA7eXoCD1EjW8HfrUGoxy05Jxx0nY/EsFg9hXCehNhvWle0CKlS9oeJGZ0ElQbiBqzIpIpq5+MfYyCm6TgTiGly0C2VAZP2wM39TO/1bGqoCVp9fDk4K+XzLbKgYtE4spi2YCr9Fqj7zAdwYfpjryPuRPNbCQvlzFH3/hwXgLnBqpn/rjxWM0NPrONx1KkWsPYh2HsIxz62WoNbF3YGuqgLdDMI/WbS4Y8pAUwlOWdcv2awf0NW0hZBY5NDvB3l15lvJDBVHVqzADbo3X8/M775pmMLYWgZvDJLXcApU6jvfFGQpqJIgSaUAhoBp+7cnSeHcAMaswgv7Djfh5o2ErYWD5ombnvctkizz1xlueeOsupN5a2qZCeJJ+zGMhNMHBtgjeO9vLkd0/y9nfv554HtnPknlKwuZoHj+dJnnvqHM89dW7Be13d9Tz4yK4lTQmvnwlu0LuwypAgveuMBzdm7pKy3Dm1zPvXjQy3rJx8/QJTXaZrrdr46tmz/NXR1yv//tCu3fziXXdRG9g4YvhSkHgU3BQj+ZMoqHSEHuJA4tMLKgBxswvXO0hb8AG+nv8ZJouX8KkxGgML+R0JcxsdoQfpCj9aee1q5jmuZp4BIO9MkHKvcXLqH8tjkBjKzbeymEGlU6/8b0FpgVLt66F0vTLv2pt7Hikl3lzJECFQ1jGOVQUtnnTLluYzJ1z8Ji21fYqSxP91qaycM8Ybk/+Da9lnF9236KZvmQPpZoQQAYQIIYQfhLpK64NNwkpcArrQ0FWNgHrz6uOrwVra2R9t3s5Djd04siStPyMApyoCn7p02WYphDSTYNCotNnvijXwH498oNK9sWCsQuBX9VUbJTqOyx///je5cHZwgSaKpqs0NsVKBoFCwXFchgenyGWLlexLLmvx3W8c59zpATzP4+CRLkxz+QDvRuB5cp7gnBACVd0c9XqJR1/mu+giNM+Nfqp4cUPO99rgAN/vucwXz5xe9P2cbVOcUzr5zPHjfP7UqUUlG/7sA49zpKVlQ8Z5PQquw3RxNnudc+xlFqsbCyldil4KKV18eg1xcwtLLQYVoeHX4gTLEh5Fb3kNoaWQMLupMXewLfp+AN6Y/AyXUt9a17Gqhd/7hb8iOZFG1RQSDVF+8tc+SF1LvKrncGyXZ77yGr3nhsgkc6iaws/+9kcxZwxTJfzyu/4jE8NJNF2lvjXBv/lvP01zV93yB74OqwpaAlot2yLvL194s5kWx8tTcKfIOqOk7X6mij1l5jxsjbwbpDobZeFheVkKbnJNA1wOIZ/B2/d1A9CSiLCtab55nKooHOpqIeQzSeWWlyWfQTSwOR6ooeBP43mTCKGhKjWI6usA3nTM6gdshkfQ+mCqGmYVq57KdV5cmlAJV0nVNZctcqVnlJ4Lw0xNZHDLgUjnlnq2bGugq7ue2voIhqEhBHiuJJMpMHB1gr4rY5w4dpVC3qJYdBgZTvLkd0+xc09refuVf8Ng0EQ3NVR1/qo2Fl981em5Hq7rVcYJJbsATdcWBu0rS8lUHRKPa5mnUYQ+7xrOOoMbcj7b9cjaFpP5/Kq2LzjOkvwP+yY61Mvrfptb2ZouhIKhhFCETtFNk7T6kLjznk0zcKVFzhmn4E4T0OrKrtxrh+0VyDrjTFslB/Gcs3qJhw2BhGuXhsvBgkY+U8S+TlbAKtrkMwVSU6vnd2qaQmNHbeV79FyPa5dGOPvaZaZGU2iGOu9eBkhNZZmeyKDpKr6gOT/zstrzrmYjn5qgK/LOeRefxMP2MqTtIaatXjzpkHPHcfMncLwCDf4DBLQ6NFEKAhShEdDqiOody57LVKOrfqSFfSbv2F8KWiIBH3Xh+ZOhqgj2tTfSVhPFWqVzbdi/OXRlAv53r7yRUFGUEKraWApslM0jtbwcZq4jRy7uvzODmRBHETMuV7fW8+LNhmy2yPkzg0yMpykWHYQoEVr3HmznyD1b2XewnVDYNyd9W9qvt2eEk29cZXIiy+WLw3ieJJspcuy1K2TTBYJBE01fPrASQtDQHKOmNrxAi6W+Mbro77iYZ5KiiEVbt+Uc9wGAbKbIdDKHaZS2LVoO2Ux1uGqqYmIqMSJ6O463sPNLE35MLY6uhKraeKCrCkFdn9fZs+5jLdMG/VaGQMFUQwS0WnLOOBOFCySLvRhquKTNIlSk9PCkTdFLMVm8hOVmiRtbl1Ry96SN7eUpurO6V7aXn/N3lrQ9OIfTsnJQ63mSkWsT6xKEnEEw4scXMGYzG3OQTuZITWbRdBV/aGGwkM8UGL46waUTS5ePr4c/aNLYMdv4IaVkaizFyNVxxoeSaIaGtwHB8qqCFlMN0+i/Y8n3Ha9Af+55jk/8JSmrn6Hca5ya+gy7Yp8gZpTq4D41xt7Yj7Ij+qFlzyXKXjmrQSTg4/2Hdy35vqoodNbHgeqmwTYLFBHBMO4kLHQUpQZNvTnp32rAw2PSSlJwF3+wCETJLE9o+BQTv2aiChVFzr823upBzGKr1NV+5mymwOk3rlZWO7qh0dFVxyc+fT/1DdEFyYuZf3d1NxBLhKirj/C7//eXKBRsXMdjaiLLQP8k/oBBvGb5AFlVFd7xngPc++B2WtoSqxpvKpVfYOKo6SqRaGBeXRzAc9155oRvHO1leDBJMFRadLiux5We0VWddyWEtBbMUILGwJ1LbiNQ8Wk1lUVaNVAbCHKgsQnnBh5ks8e6+XySzYAZTbGtkXfSl36Ga9kXeGJokEb/IUJ6I6YawZUF0tYg09ZVRgon8KlxmgKHaQ8+sOgxc84Ek8VLqGI2OJgoXqj8bXs5LC/DcP4oUBKXWwmO5fCnv/65ijHoenD/ew+y88gWth1Y2mV+KYz2T/HSt9/gs3/07VXvU9cS55GP3HnTefJVqTmowqAlcC9IwbXsc1xJf5fezJNoIkBL8B6aA/eUb+oEJrFlj/XWfgRVF0IEMPQd6Fon1wvLbWZIJEk7xf+8+jXOp3qW2XLGqbSkQxDUAiT0GB3BZnZGttLkq6fBt9An6q0E1/HIpkopW9NfWkVJubqWX8fxmE7mK4qppqmzY3fzqkTnwhEfu/a0VrRRZpBOFVY0YlwvRkemmZrMVP6tqAKf3yBRE5oXYDmOi2W7uHPMS1998RKqqs4h98qqabgowsBUNQx1eTJlicdXvRmsNRKhPhjkntbWea9LIFkoMJxJM5UvkLdtTE0j4fdTEwjQEFw4zrC5OTLItwodoYepMbbTGXqY3uyzTFk9jORPYMscmtDRlSA+NcaO6ONsCb+LsN6EqS5eHpoonidpXeFK+geV1+bq8USMVhJGNy2BuwA4OfkP9KS/u+z4PM/j3NErFPPr1/XZureV1m2N697/zYKqPOVmotka305sL0fOGWM4f5SR/BsIoRHWW+e0QG+uNujNBildPDm9jj0dpCyCXFq4bDmUJKxD3CxHaFd6TNspxq2plTcuw1QMJtQkk3aSocIYjb46OoOtHIjuxFQN1E3WYl8NTI5M809/W+pKOPDADvbd041mrP62vf6n9DxZEaZaFpJ5ZZqljldNDPVPMTE6m3IPR/xEov55nBjX9cikCwvc1gt5m43SISrdD+qC5oK5kNLDlUWSVg+6CBDQG1GFSVf4fQgEQb2JtQY0uqqiqypBo7Siny4UGM5kODM2Ss/kJMlCgZxtYzkumqoQ1A2ipklbNMq+hgYawyFqA8sHWp6U/NXRowT0WXL1dGF1/L83EwwlSFhvQlN8KIpBwZnGkXkcr4gqVDTFj6GECOr1xIyO0nbXzSe6EmR//CdYkk0lFOp8OwlpTRhqCEMtZSP1FYLdGVgFG6tgIwRoukZjRy3KGsp6kUQI078+knysLsyuO7fwwZ99ZMltCtki516/wsDl0Yq2061AVZfmYb0Zz+/gyiITxfNMWT0oQqMxcJCQ3lQu/bw5oQhojIUp2A414QDRgG9DJnApLWz7bPUPvAJKPkU7F9V5uanjYHalfP3UUPQsip7FlD3NpUwfUT3MllA7tWacBrOWoOZfU+AipcQq2BRyRRx7/bVXTVfxBQwMn44QAs+TuI5Lcjy95hq1bmgEI350s0R2nRhO8vn/9r3yeTR2Hu5addBS4oPMkkZd12N6KodlObiut4AgOwMpJcWiw/hYal55SggwTA1Vq+59PNPae613nJHh2YC9pjZMTW0YMafn2XE8klPZ+bVyUfJbmts1I1nax6iq48YtDaAsJjeUe5GA1kiTGsav1tK9Qjl8teexXJcrySTHBgf5+vnznBwZXtRFXFcUWiNRPrJ7F4ebW/BresmPaInJSgJ/+uorNzzGzYiim8a+joOkCI16354l9ijB8tJY3mzwrCsBVGFiKCHuqP2ZFc4qAVEqXZa/cxUdTfGXy0krPzSUsi/X3nu60dfQqdeytZ7wEiT3lZCojxCObWf7wc4lt5kcnsYq2Iz2T751ghaAiN5GMFJH0rrMYO4VBALXm5VLfrPC1DW+9ms/ueHncd1BxsY/tuHnuR66vo/amv+BKprYgMtiRaioaIo2r2XYxcOTHo5c/MEzbac5NnWa3sw1Ptr6Hu6I71lTuch1XF578gzf//zL9F8aWffYO3c28/CHDnPvu/ejaiqFbJFrF4f5jR/7f8kk16a2vPOOTn78V9/Pgfu2r0h2XQk+n05rRw1vHOsFB/K5Iq+9dImL5/YjFEFd/eKeOFLCwLUJvviPL83rMpjxAApHbpwYOv98kky6yIljfVyZ8zts39XM9l3N87a1ijbXrk7glomEM4HU296xl0h0dlyu63Gtb5xXXrhU1bFej5R1FUMtKaRaXpre9HdJmDupMXfjV6tTunSl5OjgIH/00oscGxpash0eSl1CV5JT/MELL3CkuYUP7NjBjx048ENZdj859Q+cmLxxReId0cfpDD1Mc+CuFRbekoKbQuKhoGJqEUCQMLvpCj1CjbkTbRWLQk1XiddH+Kn/84PrDkLWCkVVKuXnpWAXHXRz6QD4ZqHqTychBComu2OfojX4AAoaNb7tb/qW3Vv9Q208bmFbIoID8Z3cnThIV7CtMp6STpHEkx5T9jRJK8VocYLXp04zWpzA8kr135ST5VvDT3Ml28+HW99FvVkzz7NnKUgJ+UyRieFpRvon1j3+cDxILjubUheKQDM1aptiqIpCsZzNCYR9mD4DvZwpyeeKFPMWVsEmEPbhC5jE6yOYPr0qWbxoLMj9b9vJD75zEtsq6cpYlsNf/dkTbOluoHtHI1u6GwiESsJ2ju0yOjLNuTOD9F0epefCSEWvJRgy2b2vjXg8uMDk8EaRz1l8/UuvMToyXdFoMQyNnbtb2LZzfgdHLmtx8lgftlXaTtc1urc38dj7D1LfOBuEWZbDS89dqErQkrJ6mSxeYDj3EkfqfmWesebZ5N+jKwGiRhf1vqWbFdYLT0pylsV/e+VlLk5M4HgeAniwo4M7W1rZmkiQ8PtJF4v0TE1yenSUb164gCsl58bHyDs2j2zpoi4QxNQWn4Pvb2/HmGOI+NK1a+TXIZ0vpcTyvAWiiJ6U2Otobb1RtATunBckpO1BJooXmSr20B15zzx/oGnrKtP2VcYL59kZ/SCmGkUty3fU+HYQ1tsWPAM86ZK0ehnMvsaU1cO0dRVXWkgkAgVV6MTMTmJGJy3Bu6j17V7SlHVR3ARBQM/zSCdz9J0dJDOdw3W9ivSAnJEgKL+Wnspy9cIQtl26NvLZIv/0mWcrAbFtO/RfHKaQ21iF+Q2KJAQhvQldCSKEwFTn21xLKUnZV3GljSp0Inr7qn8cT0q+efQcRfvmuROvFu21MVprojTF1+/qqihhgoEfXXE7KQu47jBF6wVAxzAOlaX41wdVbUGIILeKCh3SgrT4G9gams98L6XgJWk7S9rJMmVPE9D8XEz3MlQYZTA/iitdRgrjKCi8MvEGj9TfQ0D1o61C78R1PRzLQRGCeH2Evfd0o67RZ6ehNUFzZ92s55CmEo0Heejxw1w+3U9/zwi9Zwfp3NVMc2cdtU2lbrbLp/sZuDLKUO84nTub6drVwpY9rSTqF28JXitMn05LW4J9B9u5cHaQ8dFUKYtydYJi3mZqMsPgtUlMf2n15DoeyckMfb3jTI6nSadKgZg/YNDUHOeeB7bjD5hrqrOvhFyuyMjwNMdevUwmXUDKEgG3e0cTTS3x+dkTxyObKdBzcaQS3Gi6SltHDfVN0XmZo2LRrlpGyPKyZOwBRgvHy+WgUttrwU0yVbxA1OhEEet3110OBcdhNJvlwvg4GcvCp2nUB4O8c2s3exsaaI1EiJgmWdumMRymNhCkP5Xi7NgYGctiIJWiZ3KSkGEuGrQI4NGuLYSM2fGfGB5eV9ACkLftBQGK43k35B9kuS4v9/fj17V5JcD6YIi4379kZ1REb0VTZru5xgvnyDtTTNFDrW8ntb4dlfdUxYcjC4xznnr/HoJaQ2VfnxrHvE6zxfEKFNwkV9I/IGX1Y8s8PjWGrgRBlDhOtpcjZQ3gehaedKgxt7HZKg7Sk6Qnsxx/7nyp5dr1cD0P6Uk8r6Rg67mlfxfyFmMDU5VuRKtg88p3T1YeGZ7rMTowRbGwsR53GxO0iFLrsk+LLSkkNpR7jaKXwlBCRKKrb9GSUvL7X3maqezqBJduJt5/eCePHdx+Q0GLqtaTiP/Bitu53jiFwjMUrRcQwiQY+Bih4E+suN+bDaKs0RI1wkSNMK00si+6g2NTZziWPM20nSHrZHGkw1BhhG8M/YCd4S20+BsIisCqH/7BiJ8dhzr4F7/7CXyBG+P16KZGbXOcT/2rd/PCt47zwjffoPfsIPvv3c6db9/D7ju3APCdf3yRl797gtH+Sfbfv523f+wuWrc23NC5541DV0nUhHjX+w4ihCCXLVLI27iux+jINKMj05w42rfk/jOEwIbGGDv3tvLoY/swfdVRw52R/J4YS3P+zAAnj/WVtFcEmIbOfW/bQWNzbJ76bqFgMTGe4dL5IexKRkZly7YGjDWQk9cKT1rYXoacPTqrMeQVmCpepOBOUK/eQcJcWnrhRpAuFulNJpkuFnE8j4Tfz4HGJj68e/c88mxMVYn5fLRGIiQLBQZSKQqOg+W6nBoZpTtRs6hTsyIEj+/cSU35wS+l5E9efYWJVQraXY9UsbggQCm6Lqni+lffWcviH0+eQFXmKyPf197O/obGJYOWoF5fUbeFkpbKmFpSF44ZHdT5dlfeyztTpKxrCAQxo4uI3rZst5jlZZgsXuLU5GdJ+LbR4N9HZ+htRI12hFBwvAIpq58zyS8xWjjNcP4Nan07qfPtRtlEXZ5SSlKTaV79/il6Tl4rP7up8HFK/ylxtqRknr6LVbR5/cn5as3e9cqCG4AN/PbKM9ASuDD9FVL2ACGtgZ3Rm8/huI03Nw7EdtIZbOFAbBd/fPFvyTl5HOkyaU3zl1c+x+PN7+DemkNom2iCuFW4+/5tbOmu58qlEb76hdc4/UYfhcLyK19dVwlH/Dz2gUPc+8B2tmyrr5S1qoXUdI5nnzjLV//XKxVhu0jUT9fWej7w4SMLAqRjr13hpWfOlzuFSkTjUNjH/W/bWdFnuVnIuxNcmP48Ib2VhLmDiN6+Icq4RcdhMp+vBEtxn5+7W1rQlsh2+TSNe9va+Ps3jgOlh8hkPoft3Rzi5MmRYYYz6XmvjWeznBod4UBj47ryuEXX5Zne3gWvx3w+mkK3RlAzYw9xLfs8iqKxP/FjtATuLpeTSp9QV4P4/QkSZjfHJ/+Wi6lv0Zt+iqjega5sIs0cIfAFfcTrwtS3xtFNHaNcwtZ0Fd3UMH16qUyZynP65ZJEhW5o+AJGJWsMpWttYjhJPlNYoIRbTax6Fppxy5wJRlRl6XSo59mcnf4CuvAT1ltoCBxCYa70t0RKDynd235D10FKFymzeDLHUgaIAJ43hefNtAtLPG8ax13fpKmIKIoS4M2kkqMIhZAWZGuwnY+0vItnxl6lLzeARDJUGOPVqRN4eDxcd/etHuothRAlrZt4Ioi5t5V4TYjhoWkmx9NMTWSYns5XBK1UVakIx8XjQeobozQ0xYgnguj66qT7V4MZ5+mvf/E1jr5ymXSqtKo3zBKP5X0fOoxhahVej5SSibE0J471cXxOZqhU+uogGgui3kTF14w9wEThNJPFs2yLfpyI0blhveBCiHmu9K70KLjOktL4klJJaUabR0BFUXojMSNQ/GxfH1em5ssY9KdSvHj1Gp/cuw+xTqfnxfa4tbOVAJSymm5J2ft6NWQpS7wXKT2QXonEu4pBu65HLl3gpW+/gT+4imBcCAIhH93724jWrM16QFUUGttr+PFfeT/5bBFFUVBUUTE6VJTS38efOc/x585X9mvf0cSBB7Zz77sPMPOhrKLNV/7iCS4c7WV6IrPEGW8ca1o6DeZexpU2hhKmObi4OqQnHSwvzUD2JTTFR61vF7W+XShVkpgXwP07O0gX1ibCky0U6Z+YZmQ6g5Qluf4DHU2lya5KV/+ulnpqwjfK9raxnQvY9iUkS+slSC+L7ZSM2qR0sOwziML6vmOfcQ9CdL9pxOlmoCsaET3EgdguhgpjFLwiw4Ux8m6BK9l+TMVgb2QHMSP8ltRwWQsMU8cwdaKxAK0dtUxPZZmcyJCazpfagiWomoLfrxOvCRGNBojXhFbtwqobKnc/sL3S4q1qCk0tMXyL6EYUiw69l0d54/Ur9F+dqJB9O7fUsWtvKzv3tlTOK2Wptn721AC9PaOMl00fVU2htb2GPQfa0PWFPjIbAYlkyrpExr7GROE0SKgxdxHQ6udtV7I3WVwO3acm0JXgsou+udBVhZBhlD6flOQdh6vT01iui66q89u8y63RlyYnsNxSZkUIQcg0UTf4+7Ech+FMhvPj40zk5nfMTReK9ExO0pdM0hKJ4NfXVmI0VZV729rQFGVe8LW7vp664K3JtOhKgJDeiEBhqngFnxojrDejK35KpsEujldgoniJrDOKKgzCejMqK392z5Xks0Vef/LMqrKbQhEkGqLUtybWHLQIRRAI+9l+qHPBe1JKXMej7/wguUyB9FSpfdz067R1N3DwwZ3subu7cu8VckWe/sprVc/IXo/VZ1rweGH0dym6KRLm9iWDFtvLk7aHGM2fQFLydNgSfneJoFSF6EBRFH73x96z5v3ODYzx988c5ZtHz2G7Hh11cf7gJ9+Pz9AWdUW9VfC8DPn8P5HNfR7PW1n+uYQi+fyXyee/vK5zxmO/i6Z1cCtanW8UilDoDLZyX80d+BSDbww9iUQymB/Bci32RrdzZ3w/ftV3Ux5s60a5FjxjIb9RQxVCEAyaBIMmza2rk9dfDUJhP7/9+59YcTvPkyQns3z1869w8fww+Vxp8aFqJdn/g0c6iSdmH0RSljqBvvHl17hyabQieBcMmezc28o9D2yv2mdYCRKXC8nPk7QuYbkp4uZ2aszd+LQ4rpwlH6bta1zN/ABDXchtawk8QMzcRkBZXTt0UDdoCkcqc9RELsezfX385KFDKEJgalqZcVBKz0/l83zr4kXSZQ6JKkq6LUt1DlUDUkqmCgW+d+kSl6emSFul31QRAk9K8o7NQDrFty5e4EO7dtMSiaxpzo37/fzhe95LyDBuKKNW8i5Ty6a+159fIISCIrRVZaUCWh3NgSOcnfoiPenvMF48R0fwwTKnRZQ4LfYA56e/TsGZwqfFaQ3ds6rSkOd6ZFN5nvnq66v6XIqq0Lq1nsOP7KatSoq4M1pTuVSer/7FU5x66SJDvWMA1DbF2XawgwMP7FjhKBuDql/JU8VLnJ/+Mh42jf5DNAfuIqQ1cKuTebfx1sae6DbCepBxK8mrkydwpMOkNc1ner9Mo1lHW6CJgFZdfZGqQZaY+JMj03ieJDOdY/uBdtQb1GnZjDj9xlVee6mHp79/el479cd+7F7ue2gHtXXzV4rDg1M884MznD3VT2FOV8KP/Pj9HL5ryzzDx42HpD/7DBKXgFZPQ+DORTMmabufjD206MPPr9YS0BsIsLqgJWQYdMViPNjRwfGhISbyefqSSX7iC1/gjuZmuhMJ6gJBkoUC58fHOTs+xuWpKVzPI6jrtEUjvH3L/O6gaqNvOsnL/f38l5deJGeXfqOgrvPoli081dtLulgkZ9v82auvEjJM7m9vZ3vtzbffqPHtIKQ3siv2ESJG27z3Gvz7iJtdbI+8l4jRPs9XaDEYSogacxuPtf4h/dmXmCxe5FzyS+TcKcBDERo+NUbC2EJj7CD1/n1E9TZW+xxUNYVwPIhYRZCmKIJYbaSqGY7Lp69x6qVLfOtvn2Po6hiO5aLpKomGKL/4Oz9C157WDc+oLIWqnjXnjJG0LjNWOIWCQoP/APX+/VV1Pn2rQ1FC+P2Po+v7QW5sv/sMDOMwrCJtuZmhCpVaI8Gj9fdyJXuNSSuJ5dmknSzPjb/GnYn97IuVVgaLPUxymSKXzwzy9//PP605WAhFAzR31nLPYyVxucx0jsunB3jmq6/T3zPC6EApY/by907Sc+oasdrSg3ngymi5hdDltafO0nd+CMOn47mSX/q9TxJZwZRwrXBdj3ze4h//+lmm1yh6t1aoqsKDj+5m6/aGeZmTmtowbZ21RONBpiYz1NSG2bajifse2kk0FpjndTQxnubiuSGefeIsVrFUwvL5Dbq21nHgjk4ammI3NXsmUNmX+BmmihfIOAMMZJ+lNfgwQU1FzCk/1pi7aA7ch0+rXXCtJXw7CaxBdE4IgU/T+NF9+1GE4MTwCCPZDOO5HK8PDnJxYgK/pmG5LslCgWShgOt5REyTO5qaeFd3N0Fd35DykJSSwXSab1+8xDO9V8jZNhKoCwTZXlvLjx04gAROjYzQm0xScBz+6eIFpotFAoZOc3htGZcbhSZ8KKqKqUQWGFvqZcVaUwmjCmNF9fZSuU4lpDfSFryXOt8uim4KRxYqOi2aMPGpMfxaDX4tAat0qdcMlWhNmJ/41ffjWwWnRZQ5LU2ddStuuxzy2QITQ9O8/N0TXDp5jYGeEUYHJrCLDjWNMdq2NfLIR++kc3cr4ejqOzOrjSoFLaWUbdLqZarYQ9YZJajVETe7ieprd5xc9kxSMpXNM5nJky2s/qHeN5ZkKpNnRlU9V7Q4eXUYU1NvOBVv6hoddXFM/cZLTUL4MI1DmMahGxsUEikdHPcqSBuhRNHUmdThWzPrFdT87IpsZUuwDcdzGLemcKVLT/YqHcEWPOmhLEGGswoWo/2TPP21o2u+HmqbYuy5ayt3vXMfKmAVHUauTfDK90+RLwsthWIBxganGBucJSnOdBOGogGmx9OkJ7MoqsDw6RQL9gL7+BuFlJJiweaZJ84yMpSs6rGvh6aptHXW0dQSJz6nChWNB+joqmXvwXYunh2io6uWQ3d20bllVudmhsfSd2WMs6f66bk4jOdJVFUhFg9w6M4ttLYnCIaq56i8GggUOkLvJKDVM5R7mf7sM6TtPnTFj6nOdlEE9WZagg8RNbu4/mJTUNa8iNMUhbtbW+mbnkYTCmfGxkgW8kzmcoxmMrhSogiBrigYqkZLOMyWRIL72tt5sKOzxAWptLAKWsIRfOVARxXKuuYst6y9cnRokBeuXuXY8DAS8GsaWxMJ7m1r487mFq4mk3ieZDyXI2NZnBoZQRWCrniM2BY/fk27aSRqRagL/IRm39PKrcir70ITQqALPzGzszoDLENVFYJhH/e+5yCRDVbEnSF0jw1MMdo/Se+5QZ752lEGL4+QTeVRNZXGjlq27mll55Eu7nvvQQIh3wIj1ZuJqgQtpc8tuZL+HsO5oyhCpSP0NqJGJ8YSTpnrPhfw7JkrfPXVM7za07/u41wemeRn/vQLVRlTR12M//Tp97OlIYGxRmGypbBYd8D8yFZy/SYLFBu9aaZTv4vrjuHzvY1I6JcouUFXZYg3jJlVaLV6GxSh4FNMHm95B18d+B4TE0kkEq08Udmeg3ldOn8mcPCkpFiwKA5dR/CW12+8yHkVQWpq1uNEN1RqGqPsuWvLMkJLArXM0lc1BcM08AUMfEGTSCJEIHxrJ4aNQjDkY+u2Rv6PX3s/3/76MTq31HPgcOeC7XLZIt/7pzd47aWeCo8lEvXTvaOJT/zE/VXTi1krTDVKe+gdBPUmRvKvcC3zFAo6DYEjlW0EJW6EQnUkz4UQBAyDTx88yGPd3bzc3883L1ygNznFWC5H1rLw6zq1gQCtkSgPdXTwnm3bqA0G5yndQikA+vTBgxQcB1dKBCwgxoo5511s/FJKcrbNleQUv/fss4znchXib1c8zgd27uBDO0u6NR/evYeI6SNZKPDitatYrsvxoSGuJpN0xeN0xuKEZ4jGt3FL4LmSf/qbp3n9qTP0nJx9puqGRqw2xI/88mPsu3fbqjSkhCg/h8TG8fKqErQ4Ms+V1PcYzR+n4E4RUOvYGftY1bw3fjjhYNtnKVqvI4TA73sMVZ0raS4BC8+bphSIBBHies6Gg2WdwPMm0NRWXHcEVW3mVkMgiOtR/nnXj5Bz84AgooeI6dUJcDsDrdxbcwc1RpywFuCBujuJ6ZEFAYumqzz0wTu48x17FjcAk5J//YE/YHw4SV1znN/4y58lkggtMAxUVQXd1CpeQcGIn733dNO9v50FkeX1mCPiNPOQEIrA5zdK/w2abDtQylYmGqMoSvVnAk1XUVXlho4tpazop6yEmc/3nscPoWrqgvM6jstLz16g7/IYqelSO7Suq7zrfQd58NFd+Hz6LU0WqsIgpDWxJfIB+tLfI2p0UjNHqGyjIID6YJDHurt5uLMTx/PwymaTQgiUcnu0qWr4tMWzvqoQPNLVVWlRhlJ3zlx8ePduJnO5spq5VhGem0F/KsVL/df476++ykg502OqKi2RKL/96NvZEo/jKxN/FUoicO2xGL/+ve9yaWKCrG0znsvx//n2t/nZw4e5v72Dlsj6BTlv48agqAJ/yIfPX8oyBSN+Dr9tN3vv6ebOd+4lWhPGMFcOFQyfzqf+1Xt5/J+9Dcd2S8+tYPWzoesOWmYcTrPOKMniZXozPyDvTJVZ1XfhUxMV74bbWDukdLCdHvL5r4NQMPQj84IWzyvgOJfI5v4RRYnj870D05jrfTLzMDTK2i95PJlCpYlbOuOXoQqVOjNR8SnRFBWNkj2BlAWEiKyLC1VK2WpsCbaTMKIYik6NEUNXFl6LQgh8AXNJBVzpyUq2Q9VKJmbxusiKRoaKomCYCsYSDq1SSuyiw8DlUabGUiTH02Sm83iuh1BEZYVT2xRH1RQ++DOPANC1qxlNrz757dCRLto6aqhriK688RLI54r83V8+vWKMBrPaMf4lvndFUejqrufAkU5UTeHS+WHufXAHe/a30dQSn+f6fCsghEBXwjT676I39R0y9iBJqwefEl955xs8ryoEfkVZsm3Y9bySD9HkJBP5HFP5Es8lb9vYnovrSTwkqhDoioqpacR8JjGfn7jPR0s0wv1t7RVTRlVRiJql38nzPPpTKb518SIv9/czkE7jSklQ1+mIxfjY7j10xeOETXNe5iSg67RGInxy7z7+1+lTXJqcJFUsMpBK8Z1Ll0gWCnxgx07qgzdXb+c2ZrPz2w91IimVsXffuZWOnU00dtRR1xxHUZfX1rn4Rh+5dAGEIBwLEK+PlowXRSkgqjbWNQN60iJjD+DIIlNWDyO54wznj6IKg6jRQWvwfjRh4sgirlvAlvNJf1JKXGaE6tYGAYR8Jo2xMB11GzVJlMYl5VwZ46XRkohgaGqVQwEX1x2gaL0IKHgydd37RRznCpns36CqbWha13VBC4CCIsIIoSKxkXL9gj+lclURKS1mRO9KmR1tHgmxFHTk8NwpVK2d0ndnI+XCTIYhqHy1QviQMo3rTuG6/RjGEebWl6Uslo+xOM+jpDGjASrIAvWGS53uKwd6m2citC2HYt5i5OoEJ1+6xEDPKIO9Y0yMJHFtD0UpBVKNnbV07WqmfVsT++/bRqw2vGhWohrYs7+NO+7aws49Les+xtREhr//H88sKXq2FqiqQveOJjLpAqapk8sWeeDRXWzZ1lB1h+nVQBEGuhIioNXP+kspfhK+XZhqFLvsTeQzNzZoWQol4U9J1rZJFQr0JZMcHx7i6vQ0/ak0Q+k0qWKhIuvvSYmuKJiaRtAwaA6HaQqFaY1E2NNQz666OuI+P0HDQC/zYbyyGeKx4WG+03OJM6OjJa0YRaE1GuVwczMf3LWLqM+3IMOjCEFA13nfjh1cSU5hex7nxscpOA4vXbtGulhkX0MDtYEAb71+uY2HlHLWK8jzylw4gW6oq/ZR697XRjgepK45zn3vPYDpN1DV1e176uUeRvsnUBSFnYe7iNWGCYQXz7AEI34K2SKarhKM+NcV1Kw5aJF4JK0+vtX/ixS9FJ50mHnIN/gP0hZ8oGThLQQjuWMM5V6lN/PE/GNIScGdqpiPrQVCCB7dt5VH921d876rhaS0qnA9ia5uHg7I2qGgKGFKyo0Wnnd94LMWONj2GWzrNFKmQWgYxn1oWjtCzKZ2bfsMxcJTpNP/ifqG5xHCh+Ncw/NGlx2nz/dObPscxeKTZNJ/TEPDK6ja7EPUcXpw3TGkTC56BFXtRFUbUZR6LOt1stnP4LrXqKn9h/L4Nsd0OHJtgtOvXOZ//Lsvk03nlyTbXnijj2e++jqBsI/tBzv4F7/zI9S1JJa1jn+r4cDhTnbuaeFd7ztAY/PN7RSai4jegRmOUuc/iFruOhEo6CJIW/hRNOHHVG5teWO6WOS7ly7x7YsXebavd8XlYNF1K55AQ+n5svs7amp5rLub927fzraaGgBs12U0m+XfPvkEmWKxwodpi0b553cc5h1bt1YyMotBUGqD/hd338P+xkb+60svcWF8nLzjMJhO80xvL/sbGtFX+aC8jfnIZ4pkpnNkpnNMT2RQVEHbtiZqGleXPQ3Hg4TjQbr3ta288XV45iuvcf5oL5quUswVaetuILFY1lbAwx88TGY6h6oqhOJBAuG1L0LWlWmRuBTc5HVBh6DRfwcJc3tlcnGlheVlyDsLRdLWE7BUzrSBk5frerx+eYAnTvXgeR6ffOAgHXWxN3Ha0gcoIB2kV2A92S3bvkCx+DzZzF+jac0gfIBLNvsPBPyPY5j3Y5qLy+U7Tg+F/HexrKMASJlHynSZg+OjxMfRMc2Hlh2DZR3Hto7jlFWAZyFx3UH8gY9gmg9jGPVIXCQWUhbX9Xk3AlJKxgamePZrx/j2P7xANpWnbXsDW/e0sueurTR31WP6DTzXI5XMcva1y5x44QL9l0Y5d7SXv/tP/8TbP3YXd71j363+KDcNQggMU6euIbIkKfRmQFP8qIqJX61BlIPfGbXe7vAHK2XMopu86WNzyuWgf/vkE5wdG2M4na5c8Wq5XXpLPEHU58OvawTK7c85x6Fg22QsiytTU2Qsi2KZTNubnOKzp07ycn8///fb3kZXPI6padQGAvzLe+7hsydPMphO0xKJ8Ftve4SticSKZNqZ9wKaxj2tbdQ/GuS3nnyCoGGwt76enzp0B/4NKH2+GWEXHUYHpviPP/eX88rBklJGRcqS+7JddHBsF9t2cCy3kmXxPEnHjiY++LOPrjpouVn31nt+4oEKsV5RFcKxtfswresq0RQ/NeYObC9HwU1ScJN40mbK6iGoNxA1OlCFialGiehtNPgPXHcEyVjhLO5N0iFZDWZSrK/29PPC+T5euXQNT0ra62IUrBZ2t1XPfffmQZRLNzOamWu3h5fSwXWuYBWfQdO3Yej7UZQIEgfkM9jORYQwMc27Ft1fUerRjQMoSgwAyz5JsfAEpnkfmrYdRYlSClyWvxQ1rQuBiqq1XjdAi3T6j/G86XKQQvmzeixVSjr72mUmR1OlOuwKKGSLICGfKfDcN46VunpWCGATDVEOv22h6+/Vi8NcvTTM5Og09W0J7nv3Abr3tdG+vZF4QxTd0JCeJJ8pEIr6iSRCnD/aywvfeoMLx/rYdXgL+UwBX9C8ZQ/wmw1FESjKrX2YldpkVbiOo1fSUCn1c894zGwJv4+AVo+prp8ftBZkLYujg4OcGhlhKJOh6Djoqsq++gZaImGawmGawxECuo6pqhhaSfrfclws1yXvOIxmM4xkMgym07wxPEzGshjP5bBdlycuX+bje/fSUN7/ntY2RjNZJvI5tsQT7KytLdkErHJRpyoKEdNke20tH9y5i4Cu0RqJUhcMbgKm3eaA50msgsWlE1fn3eeScpm+LAngOi6u4+G6XsU+AwBR6vzJpdfn1L1aSClxbBfPk6WASkpsa2lfLCEEsbobz0iuYzYQmEqUrvC7yDvjTFmXmSxeJGsPcy37PAKVGnMXYb2FoNYIfoFPXVjrnbauUXBX122w0ZBS4noeyWyBbx49x7Erg/SOlfQ0nj5zBVVR3qRBC3P6zuS6sltSWjjOFSzrNWLx/4phHERRYkjpoKoNZLN/h2W9gpS/wGLcEV3fjq5vLx/LJZf7LMXCcxjmffj9H0DTOhc9r+tNgmsihI4QEUzzXjDvvW5sEimzZDJ/ikBZURBqBq98/xTnXu9l5NrEittmymZ+mekcX/nLJ1EUZcXJddeRLYsGLVfODDA2MImqCrbtb+PtH7+b5s66BcRS028Qq4vQ1t1Ic0ctr/3gNMPXJhgbnCKdzK1KcOo2bhxSSiwvvSZj1y2RD1T+LrgLM8yGEkJVqvf7TRcLPNl7hdFslqLjoCoKtYEA792+jSPNLeyqq5un03I9Zh4vfckkp0ZGyBSLnBkbo+i6pC2Lr58/xzu2bq2QZHfW1SEBV0q6YjEC+trbujVFIWwY/Nj+/WiKglrufPphhy9gzKMi2NZii0wx8z8UVSnxTmY6D+eYHOqGtuLi6kYhPUl2Oo/ruJULKZcp4NhupaNtI7DmoEUg8KkxtkceB8CRBTL2EM+N/DbT1jVG8sc4MQn3NfwaIa2RkNZIg2//dUeRnJn6R4rudDU+ww3DclwGJlP83lee4o3eIbLFWa2OLfUJ2mpit25wN4yZC1fCOoIWz5vCk9OAwDDuRoiZCVfBMO4ml/sinpdGyixCLK/g6rpDeN44YOHYF5BmdoktJeNj70FR6tCN/SQSf7PUEZEyX/5sxpyxLY/keJqR/gmG+sZXtT2A63iMXludF1R92+KePtl0Hqtgoxsau+/cSiDkW5bjHa0J0dBeS11rgsEroxTzFtnpHHUtt4bw+cMGR+Z5fuQ3mCpewKrSXHV/43+gPfT2qhwLIGvZHBsaquik1Pj9/MbDb+P+9nbCa5Du74hGaQ6HuaOpiR//4he4Oj2N43lcnJxkMp+n4DiVjqWdVZLgD6zROPGtDE1TefxnHllUeqHUCyIqsgiKKtB0FcPU0QwNw9QJRf0EowECYT+ReKmD53pphmqjWLB56TtvkCmra7uOy6kXL/HIR+6irbtxwxZX6867ztRxNXwEtUYOJP45xyb+nIw9zEj+GBOFC0SNdgw1xPUzs5TegtduBWbUdZ85c4WnTl/m1NVh8lYp++M3ND52zz4eO7idzrrqGcutF5Z1bE75A6TMYNlnyn8XsO2z5AtPzttHyhSuO0apLCTXRe9QlDiKiAEKxeKTGMbdqGoN4FEoPImUeRQljhABlvpNS+lCm3z+S1jF5xHCoFh8BlXrwJPZRUtLkehvlom1MaTMIb3ZbjNZDsCkzOI6A2UF1Skc52o5cFo+OPvIL7yDxz513zLCbzeGUHTxOq0/YKIbGo7tcuXMAHe/ay+wtDZNNpVncmSaqdEUnisxDB3fBugefPvrx3j+6XMEAusn+dqOV6lVv1WgoFLvO0hArcfxqmN74FfrV95oDfCkJGtZlZS8rqpsiccx1dU5X1e2EAKtnKWJ+/2MZbNkyz5C+XLX0UzQUi3BvNuYhaqpvP3jdy/bfTcTvEBJ60iZya4oAlUraS2pmoqmKSvKMtwohvrGuXi8j6/+xZNMjZUaPKSEdDLH1//qKXrPDfLQBw/T3FlXdZHMGy4WC6GgKT5qfXuJG93YXp68O8lw/iimGkVXg1XSO60ubNdlOlvghfN9PH+ul+O9g6TyRQRQFwnS3VTDg7u76KxPEA3cXLnwhZAUrVdw3L7ZV6SF6w6V/86VROSua2mWsojrDiMrDrTraDEXJqragqbvolh4As9LoShxwMaynkcRcXR9+5KcFCmdUoBlvYZtvYaUFqb5AI47gG2fATyE0ND13cxyUEQ5OGqiJJD3Gp47WG63nglaPJB5XHccELjuILZ9GnARK+hltHXfmlJffVsNkUQI1/XoPTvI6Zd7yKYKJBqiBCN+VE1BeiUNl6mxFFcvDHP2tcvkc0UiiSCRmiDBSPWvxeHBJMODyaof91ZCCEEkGmDbzllto7aOWjRthuO1mmOo1Pr2EdE78GR1AtyAVn3BzXm8BymxPW/d9HOPUiC0CiHo27gOUkpGpjIEfQZ+U0db5cM6b9kkM3mGiwU6GuLEQ/5NGdS5jks2lefqxWGunO7n/NFerl0qWWz4gyaBiJ+JoSSXT/djF51KC3R9a5xIIrTkYm6tqArDTREqAa2G5uBduFhcyzzH5fR3qPXtJKQ3rEiyvBmYiWC9MokplS9w+towf/79lxlOZijapfqhz9DY197IB+/cwz3b2jfJxSMpFL679LsyS9F6nqL1fNXPLISKbuwhID9EKvUfKBafpdQ+7AIWgcBP4fM9ct1OCjMtxlJmcZwrpFN/hOeNYpr3Ewj+FJb1Krnc53Hss7juAJHI/8XcDImq1KKq9bjuKPncFykWnym1WjOTqbMABSF8KEoY172KlFmkzGL6Hq7691ANbD/YTs/Jqxx/VuHCG318/a+fZufhLdzx8E7atjXhCxh4rsv0RJY3nj/PK98/xeVT/UjPo3NXM81ddUQSN26ieFMu6Vt826iqQktbDe95fFa7KFETKikNr3JsApV6/8ESyXaVnJaljyVQVmHEt1aoQhDUy5075YDl8uQkLeEwujLrK7TSPOZJieW6jOdyJAslTZfSuMGnaQvsAG5jPkq8SMnRSwN01MdoqY0SLWdFl/vupZRMpXO8frGfJ45d4kcfvYND3S1oGyDKtlZUnpleqVspnylw5cwAX/mLJ7h8qp/R/kmEANNv0tBWQ/uOJl76zgkyyRynX+nhzKuXOfTQTu585152HdlC587mitbUDP9mPahqNNERfAQpXcbyJ0lalxnMvYIi9EW6h24+HNcjnS9ycXiCY1cGONk3zEsXr2I7LpLSRB4wdP71Bx7kUFcLWxpufUlos0BVO/AHWjDNe7GdHqTMAiq6vq9cGprttVdEDE3txud7DCF85PNfI5v5a8AjEv1tdP0AqtqIru9G1w9gWS+Rz38DKXMsVtZRlBoi0d8EmQc8JA62dYJ0+o/QtO3E4n8IqEg5Wea3CCzrOFKu3Bl0MyGEoKmjjnd8/G7qWxN85ve+Qc+pAXpO9fOtv3uudBNTzoVJKu2LvqDJ3nu6+fl/9zEa22pubAyUunEMU8P0bexCQtdVdH11JYqNgKIIWtoSNLXEKq/NkBRXCw+bS6mvcDn1DVJW38o7LANVGNzb8JskzN34tRv7HeciaBgcbm6iNzmF43lM5HL8+6ee5OfvvJO7WlrZXV+/Kofna9PTnBwZ4b+/9ipD6TSelGiKQnciQU3AX5Hlv43FkbdsBsdT/MH/egpVKOztauS3Pv0uwn5z2SB5IpXjuVO9/OEXnsZ2PTobajA0jQNbm5be6SZCSsnply5x9OmznHmlh3NHr+A6pY4hRVWoaYzxyX/1bnYd2UJDew13fesNvve5F7l8qp/0VJbjz57jxAsXCIT9dOxo5pGPHGHH4U7atjWi6dq65oeqXomqYhIxOmgNPsCl1DcYzh9HV4LU+/dRPVu8WUxl8nzz2FnOD4xjOUvzGFxZEopzHJd03mIym2M6W6jsEzQNmuJhPnrPPu7qbqcucuvlpIXw4fc9hqZWxyVbURJoWgfrUYcVQkFKFYSG61ylRMK9A1WtpUSAnXNMoZY7foKUApu9BIKfRlUby51H8fL2CprWgaL40LQuFKUWz0uhKo3o+gEQM/wKpdwWHaZkEllyrAYNhIqiBAGPdPpLWNYrAHjuJK57DUXZXIGnogjqW2s48ohBIOzn4htXGRuYZGIoSWoqi+t6ZQsAjdqmGE1ddTR31rHtQAcNbTUYNygspygKwZCPn//ld1HYID7P7LkEnVvqiSc21qV2KcxYBSjK0hmChsYY/9d/+Gjl37qh0dJWg2GUtVgQBNUGas29BNS6eftaXpqJwmmCehM+NYGhLO+bpQgNU4lX3dok5vPx7m3beeHaNQZTKfKOw3SxyBfPnOG5vqs0hIK0R2OEDANT0zA1FVUoFF0Hy3HJ2Tb9qVSl7bkvmcR2XRQhiJo+PrF3HzX+wCbJOG9eTEzneObkZXIFm8ZEmNpoEL+pr5jVC/tNWmuj7Otq4ujFAS4PTdBSG7llQYsse1ldOT3A1QtDnD/WS+/ZASaGp5meyGAXHUy/QVt3A1v3t3PnO/awdU8bkZoQvoDB/vu2UdMUY+DSCOdev8LRp8+STmbJTOfoPTfANz+T56XvnqC2Oc6OQ53sububeF1kSQXdxbCmoMWv1qIJH/5FWpihVCYKag00Bu7gSvp7ZOxBUvZVHC+PJgJVTxnnLZvjV4Z44XwfueLSk7ArvSU9UXyGRld9goOdTTyydyv1kSB6lZyabwQlnsc2dH3brR5KGRIpizjORYQIIMQ9lEpAcp5Ev5RFPJktdwl5qGoHPl+szE8xkDKH6w7huqOljE2Zp2Lbx0uKvULBNO+vdAKVJsu5E72KokTRtHZUtXHeeaWXK4+ncEPihRuJQNiHL2gSrQ1R2xgrtTIPTDI9nikHLQLDp1PfmqCtu4GmjlpaVuGuuhoIRWAYGnfe212V473ZEQr7ePgde5bZQiGkt1DvvwPLm68am7WHmCpeIKy3EzO2EtRLRqSul8eVFp50yhouonwkBZ+WQBHVVTT26zq76uq4q6WVU/oIV6enmS4UOD8+Ts/kJH5NKzkpmyY+rWSkqCqCguNQdByytk1fMkm6aFF0SyUhv6ZRHwyxrSbBvW1thNbQhfTDilSuwKkrw7ieR10sSGtdFGMVzxHT0KiPhdjb1cTxnkGGp1IMjN/irloJ/ZeGeeO587z+1BkmhqcRgG7qNHXW0txVT/e+NnYe2cLhR3ajaWpFtqGuJUGiIUrrlnqidaVAfqhvnKnRaSZHU/Scukbv+UFC0QBToyka22sJhH0bE7QIBK2h+3C8AkFtaQZ8UKun2X8XPq0Gy0tTcJNknVGiejsbIaXuuB6261UMvtaKpliY996xgw8c2bUJCLebGRLppbCs1xAiiGE+hKLWcn3mxnVHcOwLFIulziJNawRKGQ8pXRznEoXCt8jnvoznTVTItUKYaPpeTOMuAsGfLmdqrhuBlIBAURrxBz6EEDFKDwWVUOh/g9DPlbQ1rBfIZf8O1x3cyC9k3VAUQTDs5+CDO271UG5jGShCJWZ2EzW2UtYjLekBCcFE4Qw96a+S8O2kOXAfNWYp+Jm2LpN1RrC8aTpDj1ESeNy4LIVWNjT81/fdx/d6SjL+z1+9Wuqv8zzSlsXJ0ZEVjzNjAyaEoD0W411bZ2X8b0WWZe4Z3wxZnkzB4sLAOK7nsbWplr2djSvvVEYiEuDI9lb+4QdHGZ3KMDR5I3YrNwYhBEIVXLs0woXjfYwPJksiikGTuuY4j3zsLt7+8buJ1oTQlzCEVTWV2uY49zfFuPexA1w43suZV3p46kuv0ndhCMdymR5P89J3TvC2D99JU1fdosdZCmvItAj2xX8SyjfuctvpapDDNb+AX03g12oI6c1sJtO6uegbS/I3T77Gc+d6+eX33s/Whhp8xu367XKwrFeZmvyZRQnWUjrA4lmvXO5/YRWfxbJeJxT6RXR9L4paA2ilYCb/LYrF5ykWXyZR85eo16XkPW8E2z5HPv9VQqGfQdNms1AlXo1ECFn6exOQv2/jrYGJ4hmGci9zafpLvK/9sxhqCE34iOpb8KsJNOHDkxZJq4dj439M3p3Ar9XSFnwEVRjcDFZy3O/nQ7t2886t3VxNJnl1cIDeZJJr09MMplIVcq3lloS/dLXk8BwyDJrCYVoiEdoiUQ41NbGnvp6wad4y8m3U5+Nje2YzYFHTV/aA27zBi+24TKWzSAnxsJ/62OoJ835DpzERRgjIFW2yeWvlnTYY973nAKFYgK/+xZM8+tE72XvPNtp3NBGM+DFMfdVO64oq2Hagg67drbzrU/dx9vUrnH21hytnBlA1lW0H2qlZo7v86jMtQqCLlc2NhBAoUqXWtxtN8aEJX1kGu/qIBHx85J693LujA9tduhzgeRLH8yjaDuOpHAOT0wxOpbgyOolX1mq5MDjGZ546yofu2s2WxgQN0eVr1D/MUNUWTN9DqEoD10/IrjuE417BKi7sZHLdq3gyg6Z1YJj3oaoN5WCj1AXkeeNILAr575e0WaQzLzCSXg7PHSor8P44Yk6qvTShlfxgNG0bwcBP4Mn0svoxt3Ebq4EnHRwvX/YWKtWZfVoNO2KfJKy3InEZyR/lSvqbFNwkUWMLzYH7UITGzbj2hBCVLh9dUdASCQKGwcFigXSxWCr9OA5OmdsHEkUoqIrAUFVChkHIMImYJg3BIIlAAO0WcvqipsmHd+2u/NtUVQxV3dR38Uz3EMxYT6z++5Pljlag4i1UVQj4iV99P/lsEUVRCIR9xOqWf77VtSY4+OBOQtEAHTuaqGuOE44HV+0aDbMZMk1X0XQV06/Tva+NWG2Y3XdtRVEUorXhNeu4bMhyVAiFkL5cekwQMTrQFB/+G9AtCPkMHtzVteJ2jlv22Sja9I+nOD80yvnBcaSUDCfTFG2X8XSO7524SH00iO16mJpGNODb1NH9rYKqNuDzvQNN28n1k7Jtn0ZYLy0atJQ6hCRCiaEoteWApTSxCxFCUepQlMScTqL5N6/ExvNSuE5vWYV3ce8qVa1FVR9ipnR0O2i5jepAknPHsGUOJCTM7bjSYqp4hfHCSYZzLxM3d9DgP0xr6GEENz87oCoKUZ+PqO/NW+oOGgb3tK3dbfhWQgiBpqpYtovteFjO6n3ebNcjlS8i5doDntWO7V2fum9N+4RjwUrAMnOMaowj0RBd3AF6DbglOXQhBI80/85NO5+mqmiqSsAwqAkHOdDVRK5o0zs6ye98+Ul6R6eYzhWwXZe/fep1Tl0b4X137OQj9+yFDfRQeLNC4pXIruUW4/lvFmEJIS5V7cB1erGsVygWn0bXD5ZLQCqOc55C4ftY1qtoWjtChBDLdFp43iiOc3XZcQqhoyg1ZX7M7d/wNm4MHh5nk3+Pgg54OF6BaauXvDOKIwvU+w9xsOZfENbb0JQ3b9BwG2uHoanURgJcK9qMTKa5OpKko77UsLKSTst0Ns+ZvhE8KYkEfEQ2Cbdysz73fmgL/z5Do7uxhn//yXfxvRMX+cHJS5y5NooETl4dZnAyRc6yedeBbTTGbpeK5sK2TjKd/I155ZkZSGktmQEJBD6MrnWi5L9NJv3fytu5zLhQq2oTpnEYf+DjFVfopZCa/g8reg0pahPh8L/EMO4tl4lu4zZuBB4juVcRKEg8XK+ILfNI6WGqEep9B/GpiTKP5TZ+mBAL+TnY3cLQRIoXz/SSzhfpaIjTUhtdVihuZCrDa+f7+dyTx3Fdj46GOFuaN5dUw2bDD23QogiBrqm0JCLcs60dU9OwHZe+sSRF22E0leGpUz2EfQZ72xvZ1lR9+e03FxQUpZ5A4JO43vDq9rgu8FCUCJq+Ax+gam1IL1XuHvIQSghVbUBV29C0bha7NBUlgWEcIhT+ZVZjSaCIKKrasikUmW/jzQ+Bwpbw+8ttyxJPOhS9abL2AHlngrHCCfxaHQlzJ1Gji43uHLqNzYNY0M+R7a08eewS6VyRC/1jfP7pN9jT0UA05Cdg6hXtL09KHNdlKp3n0sA4Z6+OMj6dRVEUtjbXsL11bd00P2z4oZ7NhRAYmsbe9kaa4mGGk2nSeYuJdBbb9Xi1p5+gz8D1JJ318WUt3t/qEEJF1ZoIhn7qBo6ioKrNqGozPt8jeF6uHLQ4c0Tnlv5+VbUOVa3DWMRg8TZuY6MhUNkZ+1EMdUboUJJzRxnNHWU49wr9uWeReDheDlON4VPjSLl50+y3UT1EQz7u6G6lIRFmaCLF4ESKzz15nEPdLTQmwsTDfgy99Lh1XY+CZdM3nOTctVFSuQISSU0kxK72BnbcDlqWxQ910DIDAdSGg/zK4w8T8Zk8f76PN/pKZoTPnu1FSjjU1UxXfeLm+Lb8kEAI/zwLgNu4jTcThBAE1AY6w++hOXg/0VQ355OfJWVdZax4krvrfh1VmNzmU731YWgqjYkw/+bjD/PZJ4/z8tmr5C2b1y/+/9n77zjJsrQ+E3+uDW/Te1/edndVV/vp6bHMDMwMM8wMQsjtgoSQAIllJbTL8uPDyqzQSvtDaAUChJUAMQYzfnrae1feZZn03oQ3153940ZGVValifRZ1fFAT2VEXHPixr3nvOc97/t9R1bdV5Ylgl4P/+SHn+B4Xwu1kZ1Rkb5XqBotuJ2POyOCz546TEtNhIjfy6tXBvn8I0d4dF8HLfFI1WDZZKoz0Cr3An61jgbfMbcsQDleZaEQoftKk4N0hT6GLKnMFi6SMycxnAweRUXZpRpVVTYPty8THOho4H/+xMM8c7yXVy8OcmlokkSmQK5glMvGKLIbmhAP+elqqqG3uYbjvS0c6W4i4NWr/eIqVI2WEgv3SX0kyKH2RizbwefReHRvB3uba+8ZwTkhBJMJVxJ+WSRX0Cge2pngVNtxuDY2S8Ewy9oGSxEP+akJ+wlu04MshKBoWsuWfFhAUeSKJLqr3B/ocpiQ3oEiL685JUsKPrWWeu9xPHKEjDWKIumbXm8NXN2pVy4NYKxyr7bVRatLDasghKBgWG7NnRW201Rl1WdekiSCPg+dDXEiAS+6ptLZGCOTNygUTcxSnyzLEpoiE/J7aa4J01Iboa+llkigKrFRCffGSLyNSBJ0N8Rpr41ytLOJ5ngYn765Rc62mguDk2QKy6sqKjI0REM7ZrRYtsPzZ68zlcxQMJbXMzje08wDva0EvduXjTGZSGPZK3dg0YCX2vDuduEudMKOI3BKRdAW/hXiVtl5USorffv3lZAo/b/7WpLK/8qShCzd9rcsLdrmfkRXguhKkJDWuuq2ce9eYp5eBDYS2pZcF9tx+L3vvkUiW8BeoXzJJ0/urxotqyAEjM+lsJ3l69OBO4GqdNnG59HweSI012xMj6TK0lSNlmVQZInuhnsz9ezX/+plhqcTy36uKjJPHurmxJ6dEXCybIdXLw9yc2KW9AqS1bIs0VEfo6th6QKdm41pO/z9X/8Kc5n8ioPBF588xs//8FPb0qb1YtoO6VyRwel5BibmmEpmmUvnmEllmE3nyBVN8kWTTMHAsh1s28FxSlWmNRVddb1JXl3Fo6n4PTq14QAtNRFqwn5qQn5aaiJ0NMTw6dqKaZ3vP+RVSp1sDAEMTyeZS+dWrLk2l85vWRvuF4qWxU/8+pdJ5wsren3/7odP8FOfXJtAW5WtoWq0LMO9PHO0HbHiAyhxSzZ6pxCO24aVJKs3Xc66AizbwbLtFa+fI9ZXnHMrmU/nmUqmuTk5x6XhaSbn0ySzBTIFg3zRoGjZmJaNYVkYlvv9HMdxvUrCLQYoBEi42yx4UpSSQqciSwxMznN+YAJNc13lXk0l5PMQC/loiIbY11pHT3MtNSH/rhHI2gm2aylzZX8gVCIL8L5HuNk8lu2s8sxXfi1zRYOZZJb3+kfpH50hlSuQK5oYputVVmQZTVWIBX10NMTobIxzsLOBcFWBvSKqRkuVKvcgQkDBMEnlCozNueXsx+bSDEzNcXl4mqlkhlzBWFNnC5SqAwuWHvDuFg1UZImw30t9JMBUIsPobIrGeIimWJjmeJiQ34NH255uZmI+zdD0/Laca63IkszxnuayVkeV+w8hBKlckWujM/SPTvPWlRGujc2QyhbIF827AnGjAR9DU/OMzCRJ5Qqc2NtGyOcpp0ZvaVtL7V3oHxRp6zSFHOHW/starlfdp6h41fWHXNy3Rks5sOpenmxIrghelSoLLNzXtu0wPpfm7MA4X331HNfGZ8muEMe0VdiOYD6TZz6T58roDADxkI++5jo+99hhDnU2UhcJIstuSOpWziTfujrMb3/7jS07/kbwaCp/8E+/hKLvTqPlVozTvdxhAtyKs9pOFgyAqyPT/Olzp3n90hC5ooEk3YoRU0rtEoBh2kwm0kzMp3mnf5Rvv32F//3HPsShzkZqwoFVpf/Xy8JxhRAUbYuC5ZZcCeoetAoLGzviVvyPLK0e02Y5DimjwNV5t39oD0dpDa4/3ue+NVoSmTwjs0kS2cKq2SC7lZaaMD1NNTvdjCq7CMOyuTY2y+9/722ujE4zMZ/GtO0dX+67nfl0nrf7hzlzY4yOhhhHOpv4kSeP0tUQ39LYl3S+yNB0csuOvxF8ulrBcs7OUTAtkpkC54cqU7verUT83h2J1TMsm9lUjn/5355lcj5N0bCQJYnD3Y201ESpjQTwe13vgmnZ5IomN8Zmy+JyiUyeX/2jZ/nHn3mcJ450EQuunCRhCWfNXlRFklFLxsVYNsWXr53nv5x/C4Df/dAPc7Jx9esmhOC54RskjQKKJPNAfTMN/iC6srwpkTTyvDU5ws+/9E0AfvbYY/zE4fULhN63RsvoXIrvvtfPlZHpe3b28MGjvVWjpUqZgck5Lg5N8a13r3BleIpkrkDRrLya7HaxsMRkOxYjM0nyRZO5TI4ffPgge1vraIxtTS2v27OidhtrHWC2m2ze4ObkHP/9+dM73ZQN0dMU3xGjZT6d47WLg8ymsggBrXVRPn5yHwc6Ggj5PaVg9dtl/B1S2QLXxmY4PzDBi2dvkMoVOD8wQTzs5/FDXcueK2UU+Y2zr5EoFlYMxL6TD7b18GRLFyFNRwiBYdtkTNc7a6/h/vz2UD/D6SQeRaHOFyDq8a1otAjheltyJa+O6dgVn2spdq3RYjuuJek4AkWW3ZLda3AtJ7N5Lg9P8lb/yD3raeltrhosVW5p75wbmOCViwO8dP7GptzTd6YwS1Jp4C+dU4jFruD1kC0YZAsGY3Mp4kE/IFAVedenjL/fKFoWs6ks71xbXcF1N2NaGxsQ10syW+DM9TEKhkVN2M+e1jo+8tBe2usjqMryyy4djTGCPg83xua4Pj7DzfE5mmvCKxotRdvipdEBJnJpivbK39cRgoLtTmzq/UFONrQS0jYmIXF5bpqriRl8qsZ8MY+9zYkJGzJaVhPkqZSlTJGCYZE3THJFg7DPi9+rod3241ejrKu8H1h4xr7y6jlevjDAxaHJDR9TwhXI0xQFn0dDVxU0RUFVZIQQmLaNZTuYtkOuaGBabjr0Rp51y3b4Hy+fZXQ2yZOH03zhiaNuW6rPcZX7gFSuyLmb4ziO4KE9bTx9rJfuptUlM5riYR7c00rBMPm///xFhqbmaRpf2ROpyjLdkTgh3YOxktdCQNY06E/OrvXr7GrWbbQIIfiXf/59Lo1MMZnIrLsBXk1lf1sDP/eDj1MTCjCfyfOfv/UaZwfHS/EoAlmS6Gmq4VhXMz/6xHFCfk+1mkeV9wXzmTwvXbjJX7x2gdl0bk37BrwanfVx9rTU0VwTpj4SpDEWIlqqOuvR1JISdEm3deGhErfk5oSAfNEkVzRJZPOMziaZnM8wPp+if3SGm5Nz5ayISni7f4TJ+Qz14SCn9rfj92yfcGCVKltF0bSYms/gCEFHQ4x9bZWL+sWCPo71tKDIEslsgUSmsOL2UY+XX33kI65Y5ApTCcO2OTMzzj947i8A9/HejMSOgm1iOjZeVAzH3vaVjA15WhLZAtOpLFPJjRktjbEQtiMYnJrntSuDvHN9lIlEetF6veU4FE2bkNfDDz96GK+mVWsBbSP5osmfvniGjc23XUzTZiqZWXWwuzY+y7feucK5wY0FB7bXRelpqqHrHhMLLJoWE/NpvvdeP/OZPNZKpRlwxfi8msrhziba66LUR4M0x8PURgKEfR4CXg8hnwevRy17VirBtGxM26bBCNIUD5HOG6TzBWb35hieTjAxn2ZkNsn5wUlMn03sDwABAABJREFUa2VpecOymUxm+NY7V9jXVo+uqhW3o0qV3YqbPeQ+n6ri6rBUiiLL6JoCSDgVBNjKkkzMu3qh2Yxp4LsttViWJBRp/c+a5Tgki3mKtu2GbgjBVC674RiVtbIhoyUe9NEYDS1pvdmOQyKTp2jZyJJEQzS4pCvYo6nUhgM4juD6xCzfO9PP0PQ84YCXaMCLrioUTZtUrsDVsWkMy+bDR/eghhW0ame3beQNk//+wulNEVYTws3uWkl1FmBgYo6JuTSaurHf+ZH9neiqcs8ZLalcgeHpBG9eHV7VwPPqKmGfl4ZYkKeP9nC0s4mWmgjhwMZF3jRVQVMV/B79rtIPs6kcA5NznBsYJ1c0mZxPk72tONxS5AoGr14a4IsfOEbI5yHk92y4jQAhn07LDkinp3IFMvniLs4NqrLVyJKEqsgUTVfEcS0B8rbjuPWPECiyVE6NroSF5WOjFLciSzJ6KYzCdOxFMS+KJKPJSxtTrrjk4jv4zvHasC1upuYp2hYC14i5kZwjbRSJeX3LHnuz2ZDR8vc+fJKiad0V/CRw3dr/z1+/zIWhCYJeD7/2tz+J33O3oIwsS3g0lflMnvNDE5wZGEeVZX70yeOc6G2luyHOheFJfv/77/DejVEuDU9yemCMIx2NNMXDG2l+lTUghGA6mdnWLIiCaVHYhOyYZDa/Yo2j3cq5gQlevTRQUQf4QE8rjx/s5IdOHVzyOdsq4iEf8VALx3tb+Mxjh/mD773DG1eGOL+Cd8wRgkzB4JULA8hIHOtp3pS2fOh4Hyf3tm/KsdbCH33/Xf7s5TMY5s4EgVbZeXRNpTYSJFdMMDyd4NroLK110Yr2nc/kOXtjHOEIIkEf0TVMNGwhKFgml+enAYh6fPRG3QSOgmWVM3ZkwKMo+LWl+wbHEYsyiGTp7lKfiWKBP758mrThZhzlLZO/vHGRkw2t6IpCW6iy77tRNuhp8buD2B0DmSPAo6olJUw3Q6E5Hl668F0pc+GVSwMMTM2jqwrPHOnl8f2d9DTUoKsKx7taGDmSwqOpvHzxJu9cH6E+EljRaGmrjfKJkwc42t2y5OfZgkH/6DRnbo6vOCs8uaeN1toINWvIdsgWDL78yjmMFVzl0YCPh/a0rjj7P9LVVPE5q9x/DE0nuFoSbFsOXVV48lA3X3jyKH3NtfhK1ci3K8C1fB4hCHp1vvSBY+xvq+d/vHyWt64Or2jkXhyepLe5hmNsjtHi1TS08PZX3/Z5tC2p5rydRPxeDnQ08E8+8+Sy2xRNi//yrTdW7C/rIgEe6GnlYEfDms7vCMGfvHCa+XSO4jLH9+kaB9sbePJw94rn3wnCfi9HupsZnUnyxqUhsnmDjoYYbatkD43PpXj7yjB/9sJpLMehoyFGT3NtxefNWSaDqQS/8PK3QBI82tTBrz7yEcA1MmbyWQDi3gABTV/2Lv3nr34bv+oW+GzwB/mHR04t0m15d2qUl8cGeXbkOnnLpCUQpt4f5Mz0OL9+9jUenW7n090HeKihdcsFUTdktNiOU6rVstjNL4SgYFo4jsNCSF/BNJeUsJZliaBXZ2I+zXwmh6rIHGpvpC4cwFeaMQYUnZ7GOOPzKV66eJOR2QTp/N2S4rcTDfo41NFIR/3SxfbmM3kM0+L84CSw/EPY2RDjUGcj7XWVF+2bS+f4y9cvYFrSsoFSPo/G/tZ6HuxbvnJs2O9hLp1jcGpt0uS7UbujytpJ5QrMrRJ8q6sKTx7upqsxTjS4+jr3ViFJEookURsO0NdSy2MHOnnn2giOvbzRMpvKklmhYOZakWUJme03Wu4H1eqFZfqHV/BUZQsGvyu/WU6NX4qAR6enKb7icZbCEYK/fuMiqVwBljFaNEWmKR5a8dhefWdUPKJBLw/0tfDc6X43lGF0mr949TwHOhqIBLz4PPpinRbLZj6T5/rYLBeHJpmYS6PIMr3NtfStoTK3U1K2HcokANgTzZY/K9gmectEk2VqfX78mr7sZGY6n3WlRcr7WmXpgzMz4zw/epPXx4dIGUWO1jZytLaJjnAMw7EZTid4a3IEpSSh0ButIaJvXR2lDf3CqVyRZC5PKrfYgBAIktkCecMEAY7jcHNyHp9+t2vKq6vsb61nKpkhmSugKjL7WuvvyiporYnQUXK3jc+nyawiWR72e1cs2jaVyHBjfHbV9cOmeJi9LXXsba1fcbvbmZxPoyiyGyi8zMPt0RQ6G2Ic615+lpnI5hmZSfKdd6+uKUI7twNy7lU2n1zBJLOCcS7hPj9PHuoi6N2cuJDNoD4a5IlDXfzGX7+6YvBwKlt0+4gqO85C3NJKfWYqV1jVQPPobmLF3jUMvOBOgL2atuLxFUUmFvKv+djbQTTo48TeVuoiQSbm04zNpPijZ9/lcFcjzTURaiN+vLo7plm2Tb5ocmN8lsvD06RzBUCiLhLgQEcD+9oqH2tWQgiBKss0B8J0R+LEPMtPapoCIQKa7saf+oP4VA3LccXnvjV4lRdGbnI1MUNQ0/lIex+PN3fSGYmRNAr81Y1LDKeTDKUT6LLKJ7r20RutIbiCZ2cjbMho+f65azx37hpvXB2+67MFKw0glS/y07/1tSWP0VEX46v//MeZTedI54rIkkxzPIznjujreMhfFqSaTmbJFe//zi5bMBicnOdPXzqDWINMezUg8P7AcmwMa/lBX9dUIgEfIZ9nV832vZpKQzSErigYprXs/Vi0rFUzoqpUuRfQVYXGWIj/5QtP86fPvccbl4coGBZnro9z5vr4XZICt/2DIsuE/B7+1y9+kMNdjUSDm1Mh/XhdM8fqmvnJQyexhLNi5tCvPvIRTi0sB0lg2jYXZif5jbNv8OLoDUzHoSkQ4qePPMInuvYS0txJ0s8ee4wD8Xq+O9TPX1y/xO9efJuXxwZ4sqWLf3j0ESL65k+mNiwu54jKJKqX22bh/aJpYdo2nlK5e+WOzCBNUdBVFUWWKBjWqpkn9wXiVlR31RB5H7LKjy5KitGw20TaFgrDCffP6s1b5T5n4fk70FHP3/7oCR4/3MUbl4a4OjJNMlsgVzTLCSuyLKGrCrGQn67GOD3NNRzraeZYTxNBn2fJZ3nhEXIcZ1HArOXYriKtwDU2HIdEMY9h25iOU8ogssiaBgXLwhGCqNeL5w7ZfVmSFoVvfH3oMi+M3uTtyRE0WeHD7X082dLJUy3d+NVby0wScLKhlXpfgP3xen7z3JuEPR6Cuo5/A5WcV2JDRktHXYyTfW3ENrCWXlfynjglAwgoV4S9HUm6Vb3TlRav9oTbiaYqPH6wa1Ouu+U4nB+YIFc0sFfwINVHgzREg0QDG4vVONjesGMBehtBLqU/LpeU4giBYbnK0T5dWzJmbCcwbZt0ruCKX61wuyiyvKs8RFWqbARJkgj7vfS11hIP+/HqGu0NMdK5IvmiiVlKP1ZkCU1RiAS8tNZFaa+PsretjrB/hTgQIchZJteTs/Qnbinc5iyTqVzG1c8SMJ5N89c3L2PaDqawXX0z26ZgmRRtCwmJvlgNh2saV/wumqzgUVQ0WeZUYxtPtXRxoqGVBn/wrm3jXj+arBDQdG4m56n3B9gXq0Pdov5o3UaLJEk8sq+DR/Z1lAcy586UqTV0SBKl2ie4kt/iDiNNIBBOqRZRVZ9l2wl4dP7JZ59kM6bN+aLJ//FH32VkJrHiMt/B9gY+eKyXw50rP2CrEdB1Aktlru1yNEVB15Rl074t2yFbMJhOZGiKh5G1tT1zW4EQglzBYGgmserSj0dTN6zBU6XKbsPv0fHX6bRVmPJcKfPFPH954xK/c+HtOz65Ncm/PD/NL73+vdK7t30uua+DmocPtHTTE1m5rt3DjW0ENQ8zuSw/e+wxWoJhgiss9YR0D3u0Wn7hwSfRFAXttgmJJLkTFG/Ju6NuUM9lU0KthYBs0eDyqCv+FvRoHO5sWlMQjk93a6AI4QbxejV10cyxYJjkDBMB+HVtTYqDVTaOLEu0b9JDmC0YqLK86gDr92jUhQNrytxaint1Ll8T9tMYC90V6H472aLJv//aS/yDTzxCX0tdufT8TmFaDheGJvntb7+5qtHSXBMmskEvWpUq7xd0WaHWG6AnUlM2QtyipzJq6V+ltMzjkRV0RS1ps+iEdQ9BTSfq8dIXrV011iTm8fFoUzsnG1vRZKXiPjS8xHFjHh+PNXXwpx//UQAaA3d7a9bCphgtjnCYSWX56uvnSOaKtNVEONjeiCRLzKQynB4Y463+EbIFAyEEfo/Oib5W9rXW01EakCIBLwGPTipfZGgmQcTvLem8uEynskwm0gDEgn682q4tUH1fIi0hNrTuY+EuIawWC2U7AtsR5Ydzt5DOG4zMJCreXpFlYkEfuqauaTmkpSZCd2PNilotlm1zYXCSP3nhDA/0tvDo/g5qw4Ftv1624zA5n+HZM/28d32MG+Ozq/6+e1pqaYhurAO7nSsj07x7ffurFJ8fnMCuBhTf9xQMizcuDwHQEA3S01yDqriTr9lUlvMDGy9mCm769NElskrDupcPt/eyP17HQmSvxC3jRVp4Xa7eLpWNGE12vR+arBDUdNLmypIhCxIGCrccBxO5NL917s01f58F9dx8Seju4517l1xmqpRNMlogZ5hcHplmNp2lYJgIBDPpLFfGZnjh/A1euTxINm/gCEHAq5Mz3HgGr6ZSHwkSD/kJ+jzMZ/PcmJilt7GGyG3KgJOJDGNzKQBqw/4l06fvN1RFJuDVaa+LrUmJdnwuteuzMoqmVQ4iXQ7bcTB2oebM+FyKVy8OVrx9wKtzvKeZ+mgQeQWhqTtprgnT3eh2jMv9nkLAbDrHm1eHyRSKyJLE3tY6ogEfAa9eVsfdbCNmITg8ky+SLRgkMnkuDk3y4rkbXJ+YI5lbvuibhBsj1ddcS/0mGi0jMwmeO3N9045XKaOzyUXBkVXuT4qmxUvnbgBwqLORjoZYWXtlNpUrf7ZROhvidxktkiThVVV6ojX0RG8t7Ri2XTYGfKqGWmGc2MI+ayFtFPnm4NU173cnh2s3tty/de4KAW9eHeKFCzf49ntXS+4s92ImcwW+/vZlZtM5MoUin3/0CK01Ea6HAtyYmOPNq8M8vKed+kiwnH3QPzbNpZEpJKCjPrbIoLlfCXh1OupjfO7xIytW81yEgN/9zpsksitXCt0pRCk4M50vrmpYFU2LbHH3ac683T/C2/2Vz+iba8L8s88/TSzoX1Ed8072tNRhmDZhv4dEprCi4To+l2J8LsWL52/w9JEeTu5pZ19rPXtb69zA9oVdpfUvl4nb/kcIN6bmysg0FwYneOfaKC9fvFmRnpCiyNRFghzvadnUWkET8xneXEJ+oUqVzSBXNPjKS+cAKBRNnj7aUxazG59NlT/bKCf2tvFjH3qgom0TxTw3knMAdJW0WPQ19DFrwXIcxrPuasct705lCEG52G7GWNnLsxpbY7QIyBVNnj9/nVcuD6LKMn/nmRPsa60j4NW5PjHL737vLc4PTpAtGHzyoQM80N3CyGyCVy4P8PrVQcLPedjfWk97bYzLo1M8e/Ya1ydmkSSJx/Z17khhtO3G79Xp0GM0Px5eU/jrn710ZtcaLW7wqDs7Xy1tfT7jiuu9X9FVha7GOD/36Sf5ta+8QLKC39S0HJ47e4OXLwzg0VQiAS99LbU0xyM0RIM0xkPEAz6Cfg9Brwe/rqGqMqosoyoKAoFlO9iOg2k55IoGqXyRTL7IfKbA2Kxb1Xl8Ls21sRlSuSKGZWPZlZWolySJxliIn//sU9RFAmsqDlelSpXFvDw2wC+/8SwA/9vJp3mqpYsGf2jLz/vZ3oP8zX3HaQ1GVi1hMVPI8s7UKL/46nc25dzrNlqEEFwZnXYrnBYMRudS5VmxIwSjc0nmM3kUSWJPSx1PHOikIRpCUxXqI0HeuTbKldEpEtk8o3NJYkEf3Q017G2p40qpJtDQtBvbMpvOMTaXQlMU2hqidDfWEPHd/54WWZJAkdaULSWE2FXxH3eSKxqMz6crWu5KZguMz6W3oVW7E0mSCHh1jnU388zRXt67PsrNydVLOpiWW2k2b5jkigYFw+LmxBx+j07Qq+PVVXRVdVVQFdmVv78t288RpUw9ITAtG6P0X8GwyBSKZAoG2bzBfCaHuYZlSEmSONTRwEN9rexvq0dX1V19r1apcjthv5df+MLTgKCjIY73tsKkvS21/MIXPrAp56mPVm50GI5NquS5MCqIE1wg6vHxTFsPdT5XCqIzvLZkB6+iEvP4qPH6V32GbeEQ1DYve3NDnpaLw5MMzySZS+dI5vJkCwaKLOEIwWQiQ84w8eoavY017GmpK8ehxIM+9rXUMZXMMJXMMJnI0BwL09UQ50RfK1MJ973R2aSrmSNJ+HSVpliIE72tNESD5bpEVe4tMgU3iLUSvZdUrshUIoNlO+WAt/cbHk2ltTbCU4d7sB1BzjCZTmQr6pyEgKJpMzGfhrWVr9p0FNmtG/NQXytPHOyiIbb1s8EqVTaTgFfni08fW/KzltoIX3z6+PY2aAOEdA8P1LfwQP3SBYV3MxsyWt66NsLpm2PlAFmAaMCLAJK5PJbt4PdodNTF7goOaqmJEPZ7mEikSWTz2I7D4Y5GOupi2LbDq5eHmEykKZgWPk3laGczJ/e08aUnjr1vMofuNwE9IQSzqaxbhr2Cr5bM5RmZTTKbzlET9qNt0VrtbkeSJJ463E1rbYRDnY38+l++QiZfXFNw9k6iKTKRgI+f/fTjHGpvpHGF6uxVqlSpshIbGv2bYmFSuQIBj07RstwZHW6Qjk/XUCQJw7KZy+buGoATuTwFw0LC1V1ZSNEK+z38xEdP8eNPP4RlOyUxOQmPpuLV1EVp0Pc7M6kc18Zn+J1vv1lxwUQBTCV255KKZTuMzCR55dJgxZ6CVK7A1167wOcfP0JN2L8Nrdy9tNdFqQ0H2NdSx9ffusyZm+NcGZnatcaLqsgc727mWHczHzzaS3t97H31/FapUmXz2VAP8vCeNnoaa0jlC0wlM/zlmxexbBtJkmiIBPHoKtl5g6tj08ym89SGJVRFJlswuDIyzUw6i6YqNESDZfe/IknEg+7gdLuh835cGjBtu1TmfGZNA9NKRfZ2kuvjs1yfmGMuk6t4n4Jh8caVQR470IFHUwj6dr6asarI6GsQN3Ql9jeQtlNCUxVCskx3Uw1PH+2hoz7GtfZ6Lg5NMj6XIlsw1hRjshV4NLdScGMsxKGORva21tHZEKezIY5X3/kYFkWW+fiDe9G32XjSVWXXlFmocn/y/MhNhtNJQusoUnggXk9nOEZ3JF7R9lcTM3z1+kXiXt+q3VraNLiZ2rz16Q3J+D+8px0Aw7LpH3f1WGbTWWRJojEeJuL3Ylo2l0emuTI2Td6I4tVVppNZzg9NkMgWaIqFaIqFl0wF3ekObqcRjhsImc4XKva07EaEENiOw5mbY1wZnqJgVK69UjQtzt4c5/LwFH6Pjs+jrblExGYT9ntpilcek1EXCeL36JtSZ0eW3eDch/e2c7C9galkhm++dYXTN8eYSmRI5QoUTaucAbRSbafNQFVkFNnNPtI1hXjIT2tNhMOdjXzi5H5XCFLfHd4VCVBlmc8/cXTbJRMkibKmR5Uqm4WEO9EHeG7kOs+NrE+n6It7jvB0a3fFRsvF2SmGUsmK6gvZQlC0N09va0t6E0mCmpCfk31t5A2TN64O809+9y8J+zyoisx8toDjCA62N/LYvo4NFVyssvuxHYeh6QR/8fpFro5Or2N/wW9+83U+/tA+fuzpBzZVkGw9fPSBPfzC5z6wo20ANzCwyxvnpz75CI4QTCezXB6Z5vXLg9ycmGNiLsXwTHLLlo9UWaazPk5LbZjO+hin9newr7WeiN/LrpxvSG7f1FYXqfY5Ve4LAppOS2DjMWJRjw/vGqoyZy2T7DoE6jaDLZ0CPX24l1jQT9GwOTc0TqZgABKOIzja2cRHju/hqYPdQNWrcr9iWBZTiQz//qsvMjK9ehG95UhkCnz/zHUm5tP83KefoCYc2LH4CEnaHffr7W2QcScKD/Q0s6ellqJpYZgW2YLJyEyCZM7VWknmCiQyecbnUozOpphJZVc8R1M8TFtthLpIgLDfSzToI+z3EPH7aK4J4/doeEqxZm46tbZrrs9K7Pb2ValSCY83d9DzzGc2fJyox0tQW3lZqTMc42uf/LENn6tpg0bWlvb6dZEAB9rq+cjxPTTGQxRNCyEEuqpytLOJY53NNK4hJ73KvYMQbkXuoakE710f5cLQFNkVKjqvhuU4TCcznL1p8513r/LogU6a4mFCuyDGZTcgSZKru6K6MSXg6q3YtkNDLEi2YJArmmQLBpl8kYtDkwghVjRaJMlVn36wt4XOhhgBr07I5ynrvdSEXXG4qgFQpcrOEPX4iHq2x2voUzWO1d1dE2m72RSjReLWWnvRtPB7dHf9WFHorI/TURfjqblusoUitiMI+9xAveoa7/3JQgB1Om/wdv8IX33tPHPplYNvZdnVVRSCZZczDMtmKpHhd77zFooic6KvjZ6mmvethstqyJKErCpLqkcHfR5m0znODkwsu7+ERF9zLY8d6ORAe8NWNrVKlSpVKmJTjBZVkdnXXMfv/qPPgyhViLxDnrulpM0g2HASRZVdjhBQMC3+3VeeLysbr4QE7Gutw6Op5IsWl0emlj82bt2i//hXr3Ksu4kvPnWMJw91l4PRqlSpUqXK/cvmeFpKA8Zy4l+3z4KrQ0vlxII+jnU38ys/9tGK9xHAf/jaS6t6NraKvGEyPpfiT188w9vXRplfpR0SoGsqP/zYEWJBHxPzaSa+mSaZK6wormdYFpeHp/mdb79FIlPg5J42mmrCm5KhU6VKlXsPUVoOzRsm2aKJIst4NIWQz1P1xN5HbKj20Ewqu2rRu81HoibkR1EqK8F9L+PRVeojQZ442LWmgom/+Y3XtqxNyyGEIFc0uTExy7mBCV69OMh0IoO1yv0R9HnoaoxztLuJqN9HQzTIyb1tvHF5iMwKRRWFcKuFp4cnqT8fRJElDhgNbrl4ubpcVGX3sFDZ3HIcLNvGsgWW7dZzMm0by3IwLIuiaVMXCdAQC5Wr6G4XtuMKea6UaWZa9qr9kBBuwc2F+EUhQJSqggvh1qq/832EwHIElrNy0U3LcZhN57gwNIl9W0q/7Thuir/tYNpuza1swSQe8tMcD1WXNu8zNuRpeffGaCkjaPuQJHj6UC9Br468BoGve4XbvQuyJCGpCmFFcdM1Wb0jE0Igb7OIlRBuZzcyk+QvXr/Ic2evM7tKVgq436+1NsKPPHGUjrqYK57m9/DTn3qUyUSagYl5krmVKxs7juD7Z68xPDPPiT1t/N2PnCQW9CGzezJEFn5Ty3FYk/W5hdiOU1GZCKc0CJmWvQ2tWh1JkjYcC+c47oy8UirQbl78l1j87sJAns4XSefdCufJbKFcsy2ZLTCTyjKdzPLh43v4wYcPbHu8n2Fa5A2Lgrm8nka2UFz1OLbjfs/pRAbbEViO4waEO07J0BA4JWPDdJzy35ZlkzNMbLH871I0LM4PjPO73zFJ5w3yRYOCaZErmmRyRfKGsUhY83h3M08c6q4aLfcZGzJafus7bzA8k9ystlSEIkkcaG1Ar42i3YdGC7gDRTpfJF90ZwypXB6/x0M06AYw7zYS2TzvXhvjP/zFi8wksxWLx334eB9PHOriow/sKXfSuqrQWhPhX/74x/nrNy/xrXeucHNybtVjXR+fY2wuzRtXhvmnn32SvuY66iKBDX2vzUIIQd6w+OU//g7TydWNue0glSsyn1156c4Rgu++e4W3rg7j3yUFSnuaavjfv/Shde0rBJiOzR8//165eOsqe7gVrwW3eQhuzewt28Gw7LKQ30Il7KJpubP9fJFs0aRoWq6X4navw5LeB0FXQ5z5TH7b793nz93g2dP9vHZpaNltBK43dSVuTszzG3/9Kr/5zdeXOQZ3WIGi/NL1zix/bMOyGZpOMjqTuuWlgUV/307OMEmtMumpcu+xIaOlaNoUV7DMtwJZcqtIrzT7sR2HXHHlG3Y2lSNVQdG5ZLbAZCKDT9ewS2m8jhCIklvSKXkZ3BmE+/dcOodlOys+gKlsgefOXmdgah6jdB0Ny8a0bv19q2O02N/WwJGupl1jtCx0smcHJjg3MM7z524wlchiWNaqM1NVlnn0QAfPHOvjYEfDIuNzwTtSGw7w1OFuaiMBvvzKOa6Pz654rzlCkC+ajM2m+INn3+GhvlaOdDXxUG/bjuuGiFL7hqcTi4qL7iSW7VQk+Z/IFkrxAbvDa1WZsbE8jiN44dyNNX0fUfrf8iApbusDSs+BU+obbl+usGwb01592eV28oZJMlfYdqPFsh0KpkW2uDHPuSMEhuUufW0FQgisCq+lYdpkt3kloMrWsyGjZV9L3ZLKkrbjcHVsBsuy8Xt0muPhct2RhZnK1bEZLNvBoyrsbamvOEJXlqRbtVyWwTBtxudSXBqaXHabVL7I6ExyVZnzkZkkHk0pxWeIW2u/ZdfnrXXVBcMlky9iWSu737NFg9M3xrg6OkPRcGdmRdOiaFlLeipsR+waz4HjCEzbZmh6njevDPF2/wjv9I9UtK/fo9EQDfHEwW4OdzbStETFX0mS8Ogqvc21xEN+xmaTGJbN5HyadH55F7UjhKvAfGWo5KUyiJZE0Ly6umSpiO1CCEE6b5DKre5i301s5QC0HjY6CAkBNyZmN6k1m0/RtMmscI9XqRzDslf1DG0VlmORMtM4JZNXkWQiWhiJqq7RRtlQ7aFf+zufXPKzdL7Ij/zbP2ImlWVvSx3/y2eeYm9LHYosY9k2qdLn08ksjbEwf/CzX9jUHzKVK/DS+Zv8+l+9suFjfe90P987vfE23UnRtBlZw9Jatmjs2AN4O0IIipbFdDLLv/kfz9M/NkMyW5kLVpYk9rbU8UOnDvKpUwdWLSCnKjJ1kSA//anHaYyHeeHcdV65OLBqHSYhKFVAnubNK8P87KefoKepZpGBXe04quxG8oZJIpvf6WbcFxRMk0wFcThbQcpM88L06xiOgRCCoBrgmYYn8Cg60hpzaFea/G5lP7bUeW8/33Lt2uq+dXdUMquyKpl8kdwGXbebwZWRad64MsRXXzvP2GwK0159Fi7hZkL9nQ+d4KG+Vg60N6w58+sTJ/ZxsL2BU/s6+H+//hr5ormqy71gWlwZneZf/P63eKC3hScOdvGxh/be91lnVe5dcgWD2dTOyBXcbxQMi/QOeTaTZppnJ18ia+dxhKDeW8Pj9Q+js/blzdH8BP/npf+n/DqmR/mVg/8LirS1wdpJM8XZ5KXy64Dq58HYkfLreTPJ/3bu35SjkvyKj39z5F+gSltrVlSNlnuEgrH0stF24AhB0bR4++owr14a5NLwJGOzqYqWDXRVIRrw8bGH9nJqXzttdVF8awjqXLAv/B6d1tqIW3AzneelCzcZnU2uulxg2Q4z6SyDU/Olysx7Kz53lSrbTdG0VlwCrXI3kgQeTUVXVXRVwaMpeHWNgFentS66I21ycMjbBfJ2AYGgaBcrytZbClvYzBmJ8uu1emrWS8JM8dL0m+XXDd7aRUaLIxxmjfny64JS3JbkyG0xWhai4xci8Vf171e5i4WYl+3Gsm0yBYPJ+TTfO32NVy7eZKbCmaCuKtRFgvQ11/CZRw7RXBPeUJHDsN9LwKvz2UcPkSuaqIrMwORcRctmbhzOdmsKVXm/syBTIEsSsrz43wWtKVmWUGQZRZaJBn1oO1DexFUxlxelWi8eGqWy7MLd+969h3TbS6n0v7c7OCVJKm8jLQzDkrvNwjWTyq8lZOmO9xauqSShKBIBjwe/R8PncY2VsM+D36vT8D6qbWc6Fg7r7+NkJGRJRsbVucpYWc4mL5Y/bzdbNqOZG2bLjRaBG2VvWDaKLG5lLVTtljWRzRs7sjw0mcjy/NlrfPXVC1wbn1nTvn0tdXzixD5+4MR+Iv7NKWwoSxLNNWF+5oce59zAOH/20hmePXMNZ4WA6ljAx9NHevjSB45Xl4aqbCua6s76gz6daMBL0Och6NWJBnzURQJEAj7Cfi81IR+14SCRgJfwJj0ra8Hv0agJ+WmKhdw6YCUDQV4wKhYMBkp1wu4wHBY+k+TF76lyyUiTZRRZQpEVFNnV2lFlGVWVURQFXVHQVQVNldFUGY+q4tV1dNV93+dR8eq3KooHPBp+j1tV3OdRV3yu3y/xaxOFKbL2+pcWPbJOWAsR16Kb16gtYNONlplUlssjU2RLaqaXRqb4Z3/4DXT11qkcx2Eu4wabZQtFvv7OJR7e00HU771vtVeWYqED8GgqAa+OV1fxahpBr156IFV8HrfDC3h09rbW4wixrWqZl4cnuTg0ydD0/Ooblwj5PDx2oJMf/cBxWmsjhHw6sDltXjiGrikc7GjgZ+KP09dcy/dOX+PGxCzWHd4URZb4ex85yYN9rQQ3sR1rQZbcYqL/8ac+vWtE2u5VVkp53t9Wz4998IENn0OC8sxfLrkDbveWKLd5RnRVRlUUVMVdlvBoKrqm4NVUQj4PmqqgyHJ5P1m69bdaOoa88LfiDuzbLQ4JcHJPGwc7GvjxZx5cdCXufFTudKrcuVRxp9dFkm57Jd3a+panpWTsSLfeu2Uw3fK0SHJJbHPhtygbR7ee5+16rt+eO0t/+gZXMzeW3eb2pSGAOTPJ/331t1AkecXlnc+1foKDkfUtYX9j/FnOJ6+sa1+AFl8jJ+LH+ED9Iyjs3nF4U4yWhaWf926M0T82w4XhSQqGGyhZMKwVBeiyRZPvnbnGZCLLgdZ6DrY3bLhWhKLIRAJeOupji1yQt6vK3v7wuP/e9je33JTc/uDc8WAtPFSyJCHJEsptD9tCZySX3nc7JLnc4bkdnftaU91OTlOV8t/uGq2Crql4dRWPqhAP+dd9TdZLUzxEa22Uxlho1cKHqiLT1RBnT0stTx/tpbspTsCjb0lnIkuSa9hpKo/s70CSJM4PhjhzY4xktoDAHeAOdTZwuKuRpnho1WylrUKS3HugqyG+I+d/v9BcE+bJQ90bPs7td+tdz/7txsui51pGU2RUVUFT5JKHRb1nSkoEfR6Cvu338NyLpMw0E4UpbmQGl93GQWDftlRjORaD2ZFVo1Ey1vo9JQkjxVRxbd7w2/EqHnJ23o3e2MW37KYYLY4QJHNFvvnuZd65PsrNyTk0RcanaeXBG9wOYCGc5XZp5+fOXefd66N84FAPQZ/OwfZGEGLdD7uuKjTFw5zoa11mHfROa/424+M2t+ii16VOqrwmfedMSXE7K0WWURSpHBSmKu46sVd3A8U0xTVKvB6t/Plu5kB7I7miyWQiw/hcyhXNu2MbCddQrIsEeWR/B08e6uKhvrZtaZ8syxzubKIhGqKvuZZsocjl4WlM26Ym5OdjD+ylqyFe7ZDfBzTGQrtGfLHK/YvAwRYOtljZa6rdkUXjrLK9e+z1x014FB2/crdumkBQsAvlI0tIeGQd+Y7sI6/ivavNu5FNaWEmX+Q/fv0Vnjt3jblMHkWWebC3lRO9bXTWx2iIhvDp7qkWCofNpLIMTM1xeWSa753pJ5Uv8J3TV7k0Msl//cc/4grIrdNoCfk8PLq/g0f2dazvC63TytzFxumGONbdQntdjBvjM1yfmLsrY8fv1elpjPPPv/BBWmsiO2Ig1EUCPHGoi5N72/mdb7/JVDJDNODlM48dvm9/lypVqmw/9Z469oS60eXNL20R16Pr3vejjR/gZPz4ovcc4VBwCvy3wa+RtXPISATUAJ9p+TgxPbJo24Dqp85Tc5cxs9vYsNGSLxpMJNK8fGmAVL5Id0Ocx/Z38omH9hP1e8sehgVvC6W6G82xMH3NtZza08Gj+zr4L995g/H5NNPJLC9fGuBkb9u6l0NuX/KpsnEUWSIS8PJTn3iU3/r2G1wenipn7BztauJodzMfOb6H9roYXk3dEXe4JEnIgFdT+cyjhzAsG1W+/yuBV6lSZXvpCrbT5KvngdjhJT+3hEXRNkiYKYpOERkZTdYIa0ECin9Fo2AjRkuHv5VmX+Oi92xhk7GyqLIKNoCELqv0hjpp9NYv2laRZDRJ2/WTvA0bLZmCu3QwncygKTJttVEe39/F3ua6W4bKUngggpfaUIBowMtz566TNyySuQL9YzMcam+kGgGwO5AkN+7mYEcDJ0rLPpeHp9jfVs/De9s50tXE/vb68nLaTrZTkqC1NlLNqq9y3yJLEk8f7SVTKK6YNbe/rVrdeDUUReKDx3pXFavsa6kt/x1U/QTVxRNq0zHJWnnG8hMkrTQZK0vKzGDYBrIko8oqQTNAXI8Q1cLE9Cg1eqzcXwohyNl5BnMjJM30omNPFysrO+FX714ashzLTRm/LTBaQiKoBoho9+ZS6oaNlmQuz8hsEkcIQn4P3Y1xTu1tr7wBpViIY13NpPIF3rsxxsDkPAVj5yXr71W8mrpiloWqyOja2qLDZUki5PfyiRP7iIf8ZPIGf/vDJzjQ1kBNePsDhFdjvbaTV9fc4pgrDAbaFtcwEiUxv4VqwPcziuymvi6k2VZZHVWR+cUvfHCnm3FfoKvququGL7DgzbiZHeKb488znB8lYaSWfHYbPHX0hbo4Gj3AqZoHUFGRkBAI5owEXx/73l0ZQHdHEb6/2bDRkiuazKXd9OXGaIiadS7pNMZCRAM+HCGYSWerQmDrRJIk/vDnv7TqYLfeeKHWuiifjYf51MP78Wgr6yPca2iKzP/4xR+rqEr1VmLZDj/9/36Nwan5HZMh3y6eOtzNJ0/u5/GDXTvdlCpV1sU7c2d5L3Gel6bfxBbWikbGZHGa6eIs78yf5XTiIp9u+SitvibAjT8pOgZ5p7Jabu9XNmy0qIqMpzRrT+aKZNZZhTWZK5ArmkiAV78/BkPDsskVDOazeaYSGebSOVK5IolMnrxhYlo2luNgmG4l3QWZZ11TSplFbkaSV1eJBnyE/F5iQR/10SDxoL+s7XInS723WciShKTcUs7cytmxIwSWZTOVzDCTzJLIFUhkCkwlMuQNE8OyMS2bomlh2jbCEa52hq6W0049mko86CMS8BIN+KiPBKmLBPB79bvUeSVJwruCh2o7KZpu2YbCDqggbyeGZa9aab1Kld2ILRyGc2O8OXeay+l+TGEiIdHqa6LJ10C7r5mgFsQWFjmrwHhhioupK2SsHAW7yKXUVdp8TRQiRXqDXXhkD23+ZorO4jG0aBsM5IbX3c7bJ7Cu95Z7Wtx1w6ObT9eIlqrnpvIFZtM5ZlJZakL+igY0IVy13LHZFPOZPJIkEQ/6d0TKeiMI4ar9ZosGmbxBKlcgkS2QzBaYS2cZn0szk86SzBSYS+fIFg1My8a0HQzTomi5gy4SeDTFTY9WXaVIr64SD/mJBLzEQ36a4mFqw4HyQBwJeAj5PPhKuiVbzVYZKk7pGmbyRZLZAplCkVSuyOhMkslkhvlMnrl0jom5NLmigWHZGKZNwbQwLHc5RZElvHrp2pU0b2rCAWJBH7Ggn8ZYiKZYiGjQSyTgKxmDnrIuTpX3D7miyeXhyfvWaGqIBmmvj23JsQ3TIpkrMjA5t2Jczf1Cc02YtjvqGDnC4XpmgIHcMNPFOQAavHXsC/fSG+yky99OWA9iOTZZK89IYRzLMRnKjTFZnGbOSHA5fY2g6qc32IlP9dIT7CSkBhedJ2Gm1m20CMB27EU2iuXY61p2NhyDq+lbgnpJM7WuNm2UDY9w8ZCf7oY4kiSRzBa4Nj7Da1cG+dgDe1FkecVIZIHrCp9OZXnr2jA3JmdRFZm9zXX4PfpGm7YtLHhHHCGYz+S5OjrN+cFJ3rg8SP/YLNmiseZCWZbtkOWOmJ7xu4Ox/B6N9roYD+9r40hXE33NtbTURBYJ4O12Fq6NEGDaNolsnnMDE7x2aZDLw1MMTM2vWhTxdmyHuwo53pxcrOYr4d63nQ0xHjvQxdHuJlpro9SG/WUP371w7apsjPG5FD//239NwbBWrRh+L/KFJ4/yc595ckuOncgWePPqEL/6J8/uWCHX7eR/+uhJfvpTjy16zxIWr8++y7zhiqfKyDxd/ygPxo7Q5m++6xhdwTbafE28OP0635x4Dkc4XE5dI6KF+UD9o4TVII/Vnrhrv8HsCN+aeG5d7XaEQ965pcwrEOTtAg4OYo1aaLPFef7z9T8sv15Np2ar2LDREvJ56KiL8fThHt7qH+bc4AQ3J+d45/oox7ubaauJUBsJljwAEqIkKjefyTE0k6B/bJbvvHeFyWQGWZJojIb4gYf2EQvcHQm9G5lKZrg5Mcc33r7M21dHSOeLmLaNZTnYztaGUOWKJv1j0wxMzvHll88R8Onsb2vgUyf3s6e1jrba6BaefXOwHUHeMPnGW5d59dIA/WMzpLIF9xraAsfZ/NgmAcxlciRzBS4OTaGpMrXhAIc6Gvn8E0dor4sSuUfuvyrrxxGCvGFRNO9Po6UaF7i1OMJhOD9GwXZjUFRZ4dGaE3fpn9xOm7+ZzkA7Lb5GhnNjFJwiaTPDrDFPvadu09ONTWEyWZguC9sJBIYwmC0miGlRQlpgDceyGM9P3vbOzjwzGzZaZEki6NX5oZMHyBUMro3PMJfJ8/a1EYZnEoR8HvweHVV2K3oIBKIk75/KF5jP5JlMZlAVmf2t9Tyxv4uI34uyi5eHbMehaFq8dP4ml0emuDExx/XxWaaSmbtq32x9WwS2Y4EJecPigjNB0bTKcvofONxD0OfZVcq7Qrh2/7WxGa6Pz3JuYJyLQ1OMziaZz+S35RoK4Xq0LNshb7jeGcOyyRUNeppq6W2u4eSedkI+z8qp+1XuaYQQa/aE3jvcr99r92A4Bo4QyEhosoZP8aBKyy8zK5KCR16sXGtjYzgm7u+1uX1N0TYYyA5j3eEVGcqNENFCazJaZEkmfNvSlYMgdUd69nawKQEQHk3l4T3tXBufRVcV+sdn3NiD+RSWs3ynoCoymqIQ9nlorolwsq+dpw/3oqvKrnXPG5ZNOldkaHqe753u58LgJGNzO7O2dye24zCdzDKdzHJtbIYbE7PUhgP0tdQS8Xt3RZCpIwS27TA2l+Lt/hHevTbKq5cGymJ1O0XBsBiZSTIyk+Tq2AwHpuoJeHX2tdYT9Oro2xArdDtu9Vpt243gzcS0bdfbWB07q9y3lKvYIS9MyhHLFkVcGAvv/Fzgar0kzBR5e3H20Hh+al0ts4VN1s5xMzuM5Sw2Wgayw9R5amj3t7hFHCsYbz2yhz2hnvJrwzE4nbiwrrZthE3piSVJwqdr/L0PnWR0Nsnpm2N8+70rXJ+cYy6TI7/EgKQprku+OR7h1N52PnZ8D/WR4K4YWJdi4WabmEvzVv8w/+nrrzKXzu3aDnk6mWUmmeXszXF+4uOnOLmnjf1t9TtqDAohMC2b2VSWf/mnz3J5eJpkbvel9w1NJRiZTvLShQF+/oef4nhPCx110W27dlKpuKJXV3fcmFsvjhCMzySZzxYo3ucZUFXen7gibX4Mx8B0TPJ2gTkjgSZreOXFRX/LsXsIMlaWycJ0+TNVUgkoPiYK0/zx0Fc5m7i44bYJIUhbWcbyk5xJXMQSi5/Bd+fPEVQD7Av3EtMiFcW31Hni/NO9P1l+PVOc4x+++4sbbuta2fTpY2MsyNPBHh7e04ZpO1ilooimZZedX7IsoZdKtrvFBDX8Hm3HqvBWghCCi0NT/Lfn3+Pt/hHmM/kNGSwSbs0et4KzilfX3GUIISgspLsaJnnDXHd2gwDyhsnvfe8tzt4c45MnD/CBwz07ttyRzhV57dIgf/rSaS4OT2GY6w/kcrOENMI+T7lUhCRLWLabAp0rmuSL5roHfUcIckWDX//Ll/nAkR4+eLSXx/Z3bovhosgSf/8HTmE7zj0ba2HZDn/47Du8fHGAkRWqvFepcq+iSDIHwns4k7jAnJHAFg5fGfkmzzQ8zr5QLx5lcTKJg+D5qVd4Z/5sWfW2Ro9R76klqoXJWjmEcDYsKCmEwBI2r868zZtz75UNFk1SUSSVglOg6BicTV7CFBZ/r+uLqPdAocQFNrWlkgSq4uqLBLzuD7awZmw7omy0SJKrhLlbl4DuxLRskrkC33jrEheGJplJZSseTGRJQlPlcppy2O8l7PcQDfjwlSo9a4qCppauRymLxrQdDMs1XpKZAql8kVTOTSkfm01SNK2KjBkhIJEpcHl4Go/WT29TDXXR4IqKuZvNwu//8sUBXr00wLXx2YozDiQJ/LpGYzxMLOimKMdDfoI+vaz8q6kKiuJmqjlCYNp2Wfsmky+SzBXcFPRMgYn5NLPpLKa1+rKLEDCXznPmxjgSEp31cRqiQbQtTo2WJGnddbd2C6Zl4/fqu3oiUqXKRlAkhcORfYzkxkibGUxhcSM7iHfGw2h+gnpPDT7FWxaNmy3O817iPKP5cRzc/qcv1EV3sB1ZUtBlnSZvAxkru+g8RcdkND9ecbsEgjOJC1xOXWOsFDiryxo9gU5qPXFemXkLB4eEmeJa5ibvzJ/jQLiP8D0i67/l5pVUqkdzL/dd2aLBzck5vv72ZTL5YkUGi1oShfPrOuGAl2NdTfS11NIUD9MUD9NaGyl7m5bDcdwBeHwuXfovxfWJGU5fV8paL3nDwrRW91iMzaVIZPM8fqCDh/a0bWthQ0cIEtk8z57u58zAOKkKVF5VRcajqvg9Gg2xIIc7m+ioj9FeH6OrIUYs5HMLca7wHWzHIVc0GJtNMTabYmgmwfnBSa6OTpMqLVtU4om5Pj5LKlfgwd5WHjvQSVi5dwzuKhsnFvTdJUS4kwghmE5WPnHaCuSSp7MhGrynU56FcDNA14MiKRwK7+N88jIJM8VscZ7p4iyvz77DxeRVuoLtxPQIpmOSsbIMZIeZNRLYwkZGJqQFOBzZR2+wEwnwKV56gh0E7qhrlDRTFRstlmOTs/O8OvM21zMDZS2VuB7jSHQ/PcEOziUvk7LSFOwC4/kpXp55gxo9ikfW8SiedV2L7WT3PIm7mMvDU/zHv3qVVK5YUaaBqsh01sf4+EP7ONbTzOHOxnXVq5Ek0FWFjvooHfXR8vtCwKXhKc4NjPOdd69wdmCiooDNvGHyf3/tJX7pSx8mGti+jjhbMPj9773D6ZtjzKZyFe3T1RDn0f0dPLK/gxN9beta0nIz2zzsaaljT0td+f3JRIbLw5O8fGGAv3j9Iqa9utE3m87xa195gfa6CH3NdXi2UHW4yu7il//GR3jy0O4pM2BYNp/8P36XuUxux4TxakJ+nj7Sw+MHOnfk/JuBAHJFg0/80u+uW3k6rAX5TMvH2RPq5msj32KyOEPRMZg2ZpmeW7rQoSopRLQwP975OQ6E95TF5CJaiCfrTt21/WBuhGenXq6oPZPFaV6cfp03597DLC0LKZLMj7T9IH3BLgKqj8+3fpIvj36dOSOBJSzemjuDV/HyYOwwj9Q8tK7rsJ1Ue95VuDo6zdmBca6Pz65qsKiyzP62ek7saeOjD+0lFvAR8Oplg2Wts/OlthfCNWa6G+M0xoKc2NPGS+dv8PKFAS4MTZJfodCkEJDMFnjz6jAeTeXUvsoLW66XgmEymUjznXevkMyuHHQrAXWRIB95cA8fOb6HukhgUcrxZlw/cDvcB3pb6W2u5eTedv7yjQtcGp5a0aByHEEyW+CFczcxbYfjPS1rakuVe5fdJtS4W9oiSxK6eu8OIQKBaa1/qXfhd4jpER6IHabN38LpxAVGcuPMFOdImAkKdhFZktFkjagapi3QTLu/ha5AO23+ZnyKd9Xfc7lMpDu5kLzC2eQlnp96rRzHEtejfKDuUfaFeghrIWRJ5kTNMSaKU1xIXuFGdgiA9+bPkzYzOEJwquYBlBXStneae/eO2yZuTs4xMDm/ojEA7g18rKeZh/paeaivlb7m2i3p7BYO5/O4KbHxkB/DtJAkiYBX59VLgyt6Dizb4drYDC3x8LYYLfOZPAOT88yksivOCiWgp6mWgx0NPH6wiz2tdXi2KPVdUxU0VSHoc+X7U7kCIZ+HVy8NksoWlg2Dsx2HC0MTtNVFttRocYTgxvgsw9MJ5rP5LTvPVmI7gqsj02Ty93fBx/crC8/leh/PhQngTC5H1jTcmj3h8KbGQI2n00xl3fiQvngcr6YtWk52BJtS406TNcKSSkD1I4SgyVtP0kyRNjMYjokkSWiSSlANUO+tpd5TS6O3Dl3WN6V/c4TDSH6cs8lLXEr1kzDdwPdaPU53sJ0j0QOEtSCa7A73ES3E4ch+LMcmZWWYKc6RsbIM58Z4e/4sjd46Gr31G27XVlE1Wlbh6sgMNyfmVtxGLqV8/9Ajhzja1UT7HTUqthJJktjf3kBdNEhnQ5zLw1PMpFc2EK6Pz9JSE8ERYstnkZOJDOcHV6/v4tFVHjvQyTPHejnS1bRl7bkdWZKoiwT5gRP7aKmJMDGf4ezNsRXbenF4igPtDTiOQJK25toJIXj98hDfeOsyF4cnV9+hSpVdzIKYZMYwAIEqK/hUFUcIrszMMJRKIgGf2X/gLqPFKSmom45TPg64z64qyyiStKyhc2l6mleGBgH4uw88QMMqMXAbQZIkVFT6Ql30BjuX3WazEUJgOCbvzJ3ljdn3GC+4/YUqKfSFunggdpj94d679jsS3Y8EpKw080YSW9jMGvO8MfsuDZ7aJcsJ7BaqRssqXJ+YZXBqfsVtYkEfP/LkEZ440Ekk4N2mli2mJuTneE8z/+SzT/F//flzzKaXX+qYSWUZn3cLVMaCvk2Xjr6dqUSGy8MriyPJksRnHj3Eh473crCjcQtbszQ+XeNodzP/2xef4e/++z8jlV8+dimRyTOVzDCVTNMQvTei7atU2UkcIZjKZvnkH/8hthB8rLePf/WhD2M5Dn9y/hzfvtaPIst8pKcX7x3LTePpNFdnZ/hmfz8jqRQFy0KWJLpiMR5rb2d/bR17a2uXPO+742P8/pnTAHxq3z7qAsElt9tsDGFiOVY5Q0iTVDRZQxabH8DvekhG+fLI18sxLBISj9ee5On6x9gT6l5234ORvbT7W8jbBa6mb5CxsjjCoT99k0ORvThidwpb3pdGy6vfPENyJo2qKZz66BF8QS+27TA/leJ3fuWrFAsGbb0N/M+//MPLHmOh+nSuYKwYpCVJEA54+dCxPQS8m+PuWw+SJOH36DzY20JzPEzBMMmukBljWjbz6TzRgHf9Pt4KyBsmyVWWOGRJ4uE97TTGQls2E1oJSZLwaAoN0SB9zbVcG58hsUL8TcGwSGQKVaOlyvuKBePj+twsycLK8Wl+TefR9nbUkhfEEYKMYWALQcG61Z86QmALAXfUGBNC8JdXLvPW2CjnJieZymYpmGYpY0piNJXi4tQUnbEoT7R38tkDB9DvSHYQpeOXX2wTb82e5kLqCtNFNxD3WPQgx6IHafGtz4OsyRod/tby66geLo8zPsVLk6+RJ+pOcSZxAcMx6Aq08+HGJ2n01iNLS3uhJCRkZAJqgM+0fJxvjH+fqeI0HtnDZ1s/Tpu/mcHcyLrau9Ws2WixLZtMMs+ld26svvEqBEI+IjUh2voaNnWwv/DmdUZvTOHxaRx5bA8en45jO+QyBd554SL5TJF0YuUsFrcCtauXslLpdV11yxC01UZ3vL6PqsjUhP3URgJMJNIrGi227bhxOlv8MFu2s2pkviRBa12krO2zEyiym6JeHw0yOptc0Whx6xXdu2meVaqsByEE09ksb42OMpJaWTCwxufnREsLqiyX6wvbQuCU/lsJ07aZzGZ5aWiQ0+PjjKbSdEajxKJRVFlBCMFMLsdIKsVsPoflOJxsaaExGMSv71wfssBUcYYr6RvlNOVaT5y+FTweq+FXvDwQO1x+HVD9rndcctV0Q2qAB2KHKNhFTMfgQGQP7f7WcgzLcrhLWgrdgQ6ORPYzazTiVXT6Ql1oklZxAPB2s2ajpZg3uHlxlP/f3/rNDZ+853AbDzy1n7/ziz9412eWaVdcyEzVFgdsnn/9GldPD+IPevniz3yMcHwdbkEBpuWs2oaA10M85EfXdk+0dUMsyNC0l+lkdtltHCEwLWvLJyCO41SUjr2dKdjLIxEN+latM+Q47rWrUuX9hCME4+kULwwMcGF66SVfq+QxaY9E+MmHTuBZR3ZRxjB4/uYNnr95k6xhUBcI8jePHuPh1lbCHg+m4/DiwAB/duE8V2am+f6NGzzS2saTHZ10x+Mb+o67kage4YvtP7Ts56qsciJ+jJjmVpfuDnYglf5vNSRJQpWUcqr1QnzQbjVYYBOWh1RNQdXVdelo+Pw6mmfpJvzbn/49Lr19s6Lj/F9f/Tka22vWfP7NQJGXDwTbKVRFQang97g3BeK3FlcMcadbUaXK7kORZQ41NPAzjzyy5PKQAP71Sy8ym6tMi2k5EoUCf3L+HBnD4LG2dn5o334+1teHUhIqBfjsgQPUBwI8N3CT/3b2DH9+8QIt4fB9abRUSlewA1ifwaEss4y0G9mw0XLgZA8nnjlIvD7MWstqh6J+4g3hJT9LJ3LMT1dWPdnZwUq4lu1UJE62nZiWXZF3Y5vK/1W0leOIXVF80nFW966Va1HsMEGvTjzkpzZceXn53UZPUw3RgG+nm1GlAiQg5vVxoK5+yT5PIPCqG1faNm2b0VQKy3FoDIU40tiIdkfZF11R2Ftby0gqhQBG02ly5r1ZXHSz2IjhsVu0fyphw0ZLc2cdD3/4MK09m1tBuLmrjlx6qbgCgWXaTI8lSM1lSu9swWhXro+08mamZZMvmpiWjbrD8u7l1MJ8cdXKupIkLRuktZlIUmVaCAXTwnacHY4LEuQNc1WDT14hzXI7iQS89DbXcqCtYTfYUOuioz52z9dZer8gSRI+TcOnLV23zBFi0cApSe6cf629sy0E6WIRBwh5dBqDSy/v1/j91PhdgzddLGLsssljla1hp4MIluUnf+VzS854hRDMT6X5o3/7dZ798zdKb4LYZDlrCVc7ZLUBN1MwmEllmUvnqAkHUJUdNFpwg4cHpxLMpVfJ2JElvLq65YOdqsirxqoIYHwuRdCr71hci1vY063RtFo9IlWW8e0CGf/GWJgnD3bxg48c3JGsqypVFljoqwVugdyFu3G9vbJbPFa4ffumtHDncK+NuO3vzeNe8pBsFjvf8y6DulxgqwBNV5BvMw5+7R//AR7fLet/5NrmCHJpikw06CPk85BeQdlzLp3j9773Nj/xsYeJ7eCsMZkt8O13rjA2l6KwioKvV1dpjG99inHQ66E+GqR/bGbZbRxH8LXXLvD5xw/v2Kw7nS9ybWyGy8NTpPPGitv6vRr10e3RfKhS5V7BcdylckcIirbNpZlpfKoGiDXFueiKQns0ynAyyXAqyVsjIzzR0XHXducnJzk/5QYEt0cihPTdWezvdOICA9lhfOrmLIPqssaRyAEeqz1BTI9syjHvJTZstFw7N8Rf/dcXCMfWvq4ejPiobY7x2A8cu8tiXM6CXLDkbzdYR65NLjJiiqsMOpWwcP7GaIjaSGBFoyVXNHnr6jBHu5o52NFA2zYq4i4wmchwdXSa753uJ1swVpydRAJeaoJ+/PrSbt7NJBr00VYbXXEbRwjOD07QUR9FUxQOb5Mi7gLJbJ6rozN8/a1L5IvmirOhSMBLNOjb0fTsKlV2G5bjMJfPYznuEnW6WOS/nztbXi4qWGbFVan9msbJlhams1muzs7yjf6rRLxeWsNhvCUl3ZuJeb538zpvj44iSxInWlqoC+zO2K6MlaPoGCjG5iwpe2QPrb4mbPH+XA7bsNFy8+IYw9cm1zVjr2uJs++BTh77gWNr2s++LRVZkiW8fh1FveWZyWWKsEnBua11UZom51eU8jcsm2vjs7x04SYCgc+jEQ34UGRpS913rvHmFvK7MjLF21dHeKd/ZFV3akM0RGM8vGpq72YQC/robIwjS9KKndbwdIK3ro4gSzINsRDRoA9VlteVlVYJblMEmYLBjYk53r0+yvfPXMdc5b5pioWoiwTwbYPBV6XKvULRthlJJ7EcB0WSsByHlwYHy59XarAABHSNR9vaeWNkhIl0hueLN2mLRDhU30BQ17Ech7fHRnlxYJChZIKIx8Op1jYadqnRYgkLy948iQRTtinYxS1XrNVkjVr9VjbWbvHqbHjUsi0b21qfxVfIFtblFSkWTGzLRpYlfEEvP/cf/ia1TdHy5//qJ3+HgUtj62rTnZzoayWVLfDqpYFVt/36W5c4NzDOa5cG+Uefeoxo0Iembp1+i+MIckWT3/veO7x6aWDFJZjbeaC3ZduqFLfVRZEliaDPQ6ZQXFGo751rI/SPzXBldIqf+sQjNMXC+LfQo2FYDs++18+XXz3H1dGZVYOXAR4/2MWBtoYta1OVKvciiUKBb/X3U7BMYj4fLeEwxxtdj6kAcobBn1+8UFF8Skj38Ik9e7k6O8tLgwOcnZzk3736ypLbtoTCPNPdzcd6++4qAVBlY7T7W/j5vX+//FqXd4d3ec2/stfvYe8DnfynZ39xyc9nxhNcPT3If/v330Q4gsOP9vH3f+VzS59cU/D4134hZscT5DNFZFUmXBOkoTVOXUus/Lm2iUGSbXVRDnc28lBfK+9eG111xjA+lyaRvcGVkWke7Gtlf3s9hzua6KiPblJFT8F0IsPZgXEuDU3xVv8wIzNJsoXVjT9JkmipCXNyTxtHOrenxo+myMRDfr705FG+8tr5FQXvwM18euPyEMPTCfa11XO4s5HH9ndRFwls2AAUQmBaNmdujnNpeIrTN8a4MDhBMlvAWMVgURWZlpowTxzqordp6Von283A1Bxfe/0C794YZbsS2LeST53cT1dDnNrI7pox/+v/8Ry//ldLD5o7gRCCuUx+1SKk28VYOs174+P85ZUr5C2Lp7u6+dTefRxpcI17V/4/w5cvXawsEFWSkITgx48e4/H2Di5OT/Hy0CCTmQyGbSNLEs2hMMebmthXW8eRhgY8m5BqvVk80/A4p2oexHS2JgVblmT8io+ItrVlRDyyTov/1jhxp/6LR9Z5tOYEC0HGHsWzLQkBax7dZUXGF/DQdWDpmbrX72Fu0q3aKSTwh7zLbrsehIDBq+Ok5jOoqkp9cwyPT0f33HLXb+bN69FUWmsjPH2kh/7RGTKF4oqdhWnbmDmbbMHAEYKxuRTXxmZpr4tSG/YT9HkI+TyE/V68moqmKqiK7KZLs5AB5LiVTS2bgmmRzhXJFAzSuSJzmRwjM0kGJucZnU1yfWyGYgWeLkkCn67ygcM9dNRHt9SDsfi8Ej5d5dT+Ds4NTmA7grkVijk64taSTd6wmEllmZhL01wTIRrwES3FlPg9Gh5NxaurZTE9CXcJyrIdLNvGsNzfIZ0vks4XSWYLTCXSXJ+YY3g6wcDkPDOplY0ocDOtIn4vzxzrozkexu/ZHUtDmXyRwanKvsO9wKm97TTFl9Zt2knG5irTi3q/sSCn//rwMC8PDTKXy9EZjXGwvp6D9fXUBwJIpaWitSxluBL1EnWBAJosE/V6iXp9JAt5LMdBkiTiPh9dsRiNwRANy6REt4TCPNjUDEBA17fNrI9oYSLa7ruP14osyejS8uOELuucqjlefq1IyrYo6VZktFimRSa5cgrtAulEllymSClkAMuwSMykK2uMpqDpKrpXW9LwcByBZVhcfW+QuckUmkeltacBIQTFwi2rdrPTypriYT58fA/ffPsyQ9MJ0vniqkJotuPQPzZD/9gMElAT9rOnpY6W2ghNsTBtdVFiATeg06urpfRjCQQUTJOCaZErGCSzBYZnk0zMpRmbTXJtfJbRmeSa0wC9mkZDNMgPnjpAUyy8rSmyuqZyvKeFB3pbMSybdK6wauyIZTsMTycYnk7w6sVBGmMhWmojdNbH6G6MUxcJukGxAR8+XUNXFWRJwnLs0rUzyRSKTM6nGZ1LMTqTZGg6ydXRKQzLrljITsIVcWuvj/GZRw4RCfh2zYyuaNoUzTzzmcqezd1OplDEqmpt3BPYjkPRtrk4Pc23rvXz+vAwqixzqrWVw/UNNIc2xwsQ9fkIeTwrBtnO5Ze+/xuCAR5rbwdcvZeqLMDm4lF0Hq55YNvPW5HRcuW9Qf7VT/x2RQe0bQfTsMsqtWdeucpPf+hfVrRv37EOTn3sKB/5kVNLertz6Tw3Lozw9nMXSSeyNLTW8NAzB7nwxrVFyzarFUNcK6oiUxsO8Ks//jF+85uv89qlwRUL6t2JAGZSOWZSg+VCV5WKLS+oH2xEr8CjKZza187fePo4vU21OyZE9uPPPMDe1jr+9IXTvHJpYE0KuBPzaSbm07zbP7LG63frwq3n+gW9Hn7w4QN86uEDtNbujkC0KlV2molMhucHbvJrr75Cplgk5PHwREcHP/PwKeL+zZUtmM3l+Jtf+fM1P7+3T14/2ttH3Odn91SIq7JeKjJaHNshn10+5fd2BK7Qm+5REbiu9Ur3LRZMbHPpmdb8VIqrpwf58//0PfKZAo3ttew93kFLVx2/8c//lLmpWy7cuYmVK5CuFXdmLWiMhfjRDxznYHsjX3ntPAOTcysGli6FuO1/tnpFWpYk6iIBfvjxwxzrbmZvSz2StHOCRJqicLizkVjgEWJBP29eHWIqmVmT8bJd109XFRpjIf7Whx7kYEdjOY19t3hZqlTZboQQpA2D716/xlujo7w1OkqmWORgfQMnWlr43IGDRHy+TfdoWEKU5frXS1Ut9/6hIqMlUhPksU8c2+KmQHNXPU2dtYu8LK4CbooLb17n7Gv9XDs3jO7V6D3cxpFH9xCI+LEsG6O4dctD4A5WXl2jp6kGj6qSzBV448oQY7MpEpl8ubrpbkCWJCIBLw2xEMe7m3lkXwdtdVFC/p0VX5IkNzbE36rx5OFuNFXm2vgsw9MJEpn8rlC+1BSZumiQ5niYI51NnNjTRl04iG+XxLFUqbJT2MLh7OQErwwNcXZygtF0iiONjTzW1s5DzS301dSUynJtrtEihKBQqkjfGg5zqL4BrYJyH5emp7k2N1c+RpX7g4qMlvY9TfyT//DjS34mSlLLtu0gHFHWDlmEJCFLEpIsIcvuv+7by9/cC8cxixZXTw/yzT96mUtv38QomHTtb+Hkhw7xyMeOAHDo4V5Sc7eCEV/95mmSs5lKvtqa8Xt0+lpq6W6uoaUmwvPnrnPu5jipXAHLcXa06J9Uqpfk0zX2tdXzyL4OPv/4ETza+qpwbwWSJKGrKh8+3se+1jrODUzwV29e5MyNMQzLxnHEmjQdNgtZklAUmZqQj4f3tvPw3nY+fLzPvW+r3pX7FkmSWFeBnPchpu3wrf5+3h4bZTaXo8bv528fO84DTc20hLcn8PREcwv/x9MfJKTrqz6X//aVl7k29+a2tKvK9rHh3GCjaJJO5HjvhUtcPz/K7ESCxEyafKaArMhoHpVAyE9bbz1dB1po39NE39H2VY/rOILBy+O89Ffv8he/8zzFvIHHp9F7pJ2f+/c/Rn1rHF/A9Rz8jX/6A4v2vXZuaMuMlgUUSeKTJ/fzzNEeppNZvn/mGt9+9yoT8+kV1XO3Cp+uUhcJ8tThbn7gxD4aYyFCPs+uKOy3HC21EZriYT54tIdzAxO8eP4G711305C3cwyJBrx0NcR58nA3nzx5gKBPR1OUauDefY4EaKqM4yg7YihvNZv97HtUlX/08CnqAgEcIfjs/v00h8K7uo+pcv+xbqNFCMHFt25w6e0bXHl3gMmROTLJHMW8iVF0xd8kSUKWZVRNYfTGJOdev0a0NkTnvmY+8qVHqGmI4At6Fx3XsR1mJ5O8+o3TXHlvkP4zQxRyRVq76+k72s4HPnOC+tY4Ht8tS/tOXZatnhkvHF9VJPxenUZF5pnjfRzsaGRiPs34XIqrozMMzySYT+dJZvPYm9gpShKEfF5iQR8ttRH6mmporY3QEAvRGAvRHA+XU4F3M7IkISsSiizR11xLJODlkf0dTMyluTI6zchMkrHZJCMzKSzb3jRDJhb0URcJ0FYbZW9bPa01EWrDARqiQaIBL4oi76jBIksSjx/sore5hmSu8oDve50DbQ3bWnuqMRbil//GR3AcsWkRUsPZeQzHQpFkWvxRVEnZscD39k0uJyIBMZ+PT+zZgxDQEAyiyjtb2X4jSICiyDy6vwNjFdmIjvrYip9X2T7WZbTYlk1qPst7L13mzMtX6T89iKIpRGtCRGtDeP06qqYghMC23TTl1HyWsZvTDPdPMHpjiob2Gg6c6Ka9rxFZuXXjCyHIpvKcfa2fy+8MkJxN09JVz+FH+jj0cC/HntiLqim75kFRZBm/R6erIU5XQ5z5TJ7J+TSN8VBZB2Q+nSdbMChaFqZlUzRtbMfVYhHCLTRmi1tZLnJpGU0uLaspsoyuKeiqgq6p+HWNaNBHTdhPR12MfaWBNx7yId+Dsx5JkogGfUSDPnoaa8gWDZprwgxOzTM8nWBwKkGmUMQwbYqWRaFoudoPjoMj3PRLp1TzZGGJTJbca6hIEh5NLV87n0elNhykMRaisyHGoY5GGmMh/B59xwaXO5Ekic6GGJ0N1Y5yKwn6PHzwaO+mHEsI1/D5q+GzzBs2XkXlsZYOAqoHVV5+8lCwTQq2ScYsYjhu3IYEeGSVoObFq6h4lKXjqa6np5kquHISByJN+FUdbYVzbRRJktAVhd54zZadY7tRZJnHDnSuGpPYWTVadg3rMlry2SJnX73KN37/Jean02gela69TTz+A8fo3N9MS3cDsboQpmGRzxVJTKd55/mLvPP9S9y8OMrYzWn+6N9+nc/+5Aepa4kRCN2qfikA27aZn0qTTeUJhH18+iee5sEP7KexfXcoka5ELOgjFvSxr60ecMXSbNtmZCbJ+Hya6WSWyfk0qVyRommV/8sVDRYSkXy65mqPaAoeTSHo89AQDVEbDtAYD9FeF0VXlfvSLasoMmG/l1P7Oji1r6M0GMDUfJrpVJaJ+TQDkwlSuTwFw6JoWWTzBkXTwhECtWREenQVj6bi92o0x8LUR4M0xEJ01Efxauq6jbvlAvo2YkQvDHi3MqNc40ti7fE0QgicO7wGMqvHkL3fWbhuFev3SJSLAZaPAfzXa6/Sn54iqvt5uK4Lj6Kh3pFou3APOQim8ikGs3OcnR9lupDGFg6KJNPoC3Mk3kqbP06zP7Lkb/hfr73KV4fec/9+7G+xJ9xAVPcvOo9gc4JQF+7HO9uw3QhKfaoQSKt8r9W+txtfp/DDjx/ZxBZW2WrWZbSkEzm+/d9eI5cu0Nhew74Hu/jJX/lcuXChrLiF7nSPhj/oJVYXpq23gSc++QAX37rBf/rFPyM1n+HK6UGaOusWZSYpikzn3mZ+5B99BKNg0theQ/ueJjTPvVlXQgJURaG9PkZrbRRHCNcrsNCh3K7BctuAxR2dxILnwPW8vL8GHwmoiwapjQTY21LH4wdKg7yg/C/AwjTVcCwc4eCU9tUUBY+ioivqhq+d4VgYjo3huO5kWZLQZYWAuv7MrKJj8ZtXXuTs/CjzxSySJPFQbQefaD3MkVjrGttn84vvfbWc4ilJ8KXOE/SG66nzbq3s973M6zM3+e7YRb47dqmipaJD0Wb+8yM/tq5zWcIhbRb4dxe+y4XEGBP5JJZwFsXVyJKEKik0+yMci7fxsweeIaB4UNZgMNzIzPD2zABfHT694QSBR+q6+dHuk9R5llaf3S5eHBzg73z1K+7y7SqXYixVVTK+H1n38lBiOoVtO0TrwnTuayYcCyDdWdW4NPDKgKoq1DZFaeqspaYxwsTgDPlMkdT8YglySZJQVIWeQ60IRxAI+/D4llbIvRdYaLciSVSQpVflDm6/fu4fK2/vCMHzI5cZyMwyW3Tvre5QLcdibRyJr80AWIqziVEuJye4mpwEIKR5ORht5hOth9d9TCEEs8UMY/kE04U0siTTUayhuI7KsI4QXEyMU7BdCQBZkpg3chibWGUWwDAtBifmCQe8BH0eNFXh7UtD1EYDxMN+aqO3BjchRKn0ReUj50LW1nY99+48QXInDGKpcwpsBEnDVV9NmeuPNZopZvj26AXemxsmbRYIqB4Ox1qo94aQJRlL2Ezm05xPjDJVSPP27CDfHr3I4/W9NPkrFzg0bIt5I8dAZnbD3paeUB2msz6tE1mSCHu8/MJjjyOAnlh81X2WI10scmN+vqKl3IK1ufd8ld3BuowWIcAqicDpXo1AuDJpc1VT8Ph0t0iiLLmxHMuIydU1V9cQq6wHwduzQ7w1c5PBrKvRcKq2m5ge2BSj5WZ6llemrvPSZD8Add4QtnA2ZrQARccmb5vkbRMJiaJtYa+j9LxAMFVIl40WCYm8bVYUCO4IQSKdX3WA83k0TMvmzYtD9LbW0lofJRL08uLpGxzoaqC3rXaR0ZIrmgxPJSquBi9JErGwn1jIh1ffHn2csOalIxDnWKxtSdPKFg5Fx+StmcF1/S4LCCGYLWT47vglRnPztPij7A038uHm/bQH4iiSjOHYDGRmcHDoT00xmJnluYkr7Is0rslosYWg6FhkzAK6rBLSvNSs01MS9/hRpfXNumRJIqDr/OiRowCopaVZCVd3ZX9dXWlSt/TxNUVhf13dhkKlfZp2z5QUvbV8eOs+kyldswrGWSEEKStFzsphCrcfaPY2o8pbt1pRtItk7SwZy83a9Sk+6jx1W3KudX0LRZEJx4NMDs8yM56g/+wQjuMgK/KKHV4mkWN6dJ7xgWkcy8br0wlGty9boEqV7WajM9xK9t8sb4Rp2XzjlYuuXs4K5z2+t5VIwMt/+JMX+PRTh3nqeA/7Oxv46vNnyRX24fNoHLitinj/8DT//D/9NbPJXEXfR1MVPv3UYX746SP0tGxPHNuBaDMHos38eO8jS36et0wmCkm+8MJvkbVWr6h+O7d/Z1PYzBk5Ts8NA/DxlsN8rvMBmnyLjZGj8Vb2RRr5+ug5fqf/FV6fvsGXuk6s8VvdojtUx4ea9vP39z657mNsBFmSCOqLi+/pqsovPvnUqvvWBwL89d/4m1vVtF3Bnc+FIxwydgYhBIqk4Ff8yNKt8XWlZ97B4cXpF3lr7i2G8+599mtHfo0az+oB1OuN2RvOD/PKzCu8MP0CAsGx6DF+pu9nVj3feliX0RKM+vnQF04xcmOKyaFZ0vNZMqk8J585SFtvAw1tNYRiAWzLoZg3SM1lOPf6NU6/dIXr50coZA2C0QA9h9s4/GjfZn+nKlV2DTcyM4zlEituYzg2U4X0bUs4gvlilvPzYyu65CVJQpdVTtR0bIrhYtsOb14aYmwmSb5gIkkS9bEg2YJBvmhSNCyaasPURgIEOxvWdGxJkjjS28QTx3o41N244rayJFEbDSzy1uw0Dk7595El6a4g3DtJmwV+4e0vo8tqKe5J5dcf/iKSxKKKx15FJaAuXUk3oHrwKe5nNpuXll1l9yEQjOZHOZc8x2BukJH8CIZjgHCfHY/soTvYTV+wjz3BPdR56rZk6VQguJm9iSMcVFkloAao1Wu3pXpzpazLaPH6dPY92MVDTx/g6ulBJodnufruAEbeIFYXJhwP4PV73KrMpkU+U2Ts5hQj16dIzWWJ1oV49AeOse/BLkLR5at3rpdHP36U7oOt6F6NUDSAosrY1u6R2a/y/uHc/CivTF1bcRtLOIxk58tLOgIYzyd5Zfo6V1ITy+4nIRHWvTxU07EpXYqqKHzwwT6effsqo1NJVEXmgw/10T88zfWRGUZzRZ481kNvay3KOgK0Aj6dlroIe9pWdxtrmoKm7h6doYJtMpZL4giBV9bwL2NoLGALh4HMbCn2QsKnaDgIdEnBq+jEdT/zRo6rqUlenbrOgzUdRHUfsiRjC4e5QpY3Zm5yJTmJhESjN4xHrpaSuB/JWBnGC+O8MfsGw7lhZo1Z5s35RcatIilYwiJpJJkoTHAyfpIGTwMeZXNLs9jC5uWZl7GEhV/x0+HvIBaPIa9zaXArWJfRons1OvY08sSnHsDr13nvRVe35fzr113tDNtZ5MaSZAlVVVA1hWhtkLa+Rj7yxVM0ddTh8W7+g/iBzz6EUbCQZYlITQBFVXBsB0VViNaG8foKhGLVZan3C0XHImHkVvV4VELSzK0pQPZCYoxvjJ5f83mmCumyBsdySLgxNf/88MdZNZWiAnTNXZYZmUpgmDYeXeWzHzjCc+9cwzBt5tJ5PvX4QepiQQYn3Hghw7TIFgxSFVQ9t22HgmGSLay+vOJ1NBRZ3hXB65bjkDTyXElNYAtBTPctSi1eCgmJgKqjSK4GlUdR3Uw2SSGseekJ1XN2foRziVGKjoVP0WkLxFBlBdOxuJGe4TtjF7mWnsIjK+yPNBHUdrZ2WJXNx3IsZouznEmc4YXpF7CFjSIp+BQfqqQiISEQWI7FVGGKycIk17LXCKgBArEAquxukzAT5WM6wiFn57DF2gOnHeHw6uyrGI5BVItiOibHY8fR2D0G87ojcyRJ4uSHDnLs8T2k5jO88d3z3Dg/wuxEksR0mny2gCTL6B6VQNhH255Geg+10bmvmb5j7VuaFVDfcnd0uu7RaGyL84u/+fdwHAfvDhcPrLJ9vDc3xHtzQ/zr89/a6abcd5y/PsFMIksk4F0xDkYIwZsXh3njwtCqx9RUhacf7OPHP/4QezvqN7O562KykOTt2UH+4PrrmI5FX7ieY6sEdUd0L//1sb9Noy+M9w5xuM5gDf/s8Mf4hXe+zFguyXD2Ms+OX3bTeEvyBwtLQUHVQ2ewlp858EEavdtT36fK9jGSH+Hd+Xf5xvg3EAgCSoAWfwtP1T1Fl78LWZIpOAVuZG7wnYnvMGfOkbWy/PnInxNSQ+wJ7sGv+Pml87+EJW5NpixhLfLU3E9sKJxYkiQ0j0q0NszjnzjOQ08fxDItbMv1tiCVUpgVGd2r4fXr6N5b8vtbZbgseVwZNI9Ka6/bCUr3oTBbld3HsXjbulKXK0GS3JTrnVxvNi2bXMFccbmoszHOL/6tD1E0rYr0QmRJoj4eorl25wZpIQSGY/HCxFW+PXaRS8lxslaRFn+MJ+p7ebJhtVg8qdz/3dkfeRSVjkAN/+fxT3MxOU5/aor+1CQJI48jHGRJpsYTYE+4gd5wHQcjzTT7IluqdltlZziXPMfl9GUEAq/i5cMNH+ZQ5BD13no8sgcJCUc4xLQY9Z56Xp99ndfnXscSFmcSZ5CRORw5jOEYi4yW+zn+acM5ULIsI+sy0drdLVy10Hm8nz0slmnzxuvXyGaLWJaNLMs88+FDaNr2doYL7RBCoCgyXq/O4aNtqFsUw6BIMposo0obP77p2FjCqTjttS9cj28ZGXYoKUCXxMZM51bWji6r+FWtHMi5FBISemnZYaeojQboba2lsSbM6+cHyu/bjsO5a+M4joNpOximjXAq60wdYD6VI180CHh1YiE/jTXhLa9UviD4OJlPMVVIMZSd5+Wpfs7Mj5A08tR7wzzTtI+D0WZqPWvr7xaWy23h4CBQZInuUC2aLFOjB2j2RUiZeazSfRVQPbT4ozR4QwRUnbGcK0AnI+FTNRp9lac+V9l9LNwPE4UJpovTSEg0eZvoCHTQ6mu9K1ZFl3U6A52M5ke5lrnGRHGC8cI47UY7qqxyKHKovBzkyh5MkTSTFJz7r3bZvSkz+z7ANCqbla6I5KanyyXRP8Ow+OM/eIWR4VlyOQNNU3j8ib3bbrQUDYs//L2XsSwbr1ejti7MvgPNW2a0eBWNmO5fNQ6hEuaKWdJmnrRVWSXvPeEG9oQXZ9qIkgy56dgYjkXeNhjIzJKxiuVsoajmo94XJqr78Ck6uqwgS1tbyFEIgVGqiyVKys2GaWPZdkkcDgqmhWHaOKXXPa21PFlKef7Nr75aPpZtO/z1y+dXLUS3GjXhAAd7mqiLBZG3wNNwuzFhCYeCbXJmfpi3ZgZ5eeoaY7kEmqxQ5w1xLNbK3+p5hJjuR1fW3nVawiFl5Ck4pYBrAX7FQ2+4nq5QLbbjYAnXKC5YrmZP0iwwWUiTMgvkTANdUWj2RdesbuwIB6Ok2bIeFElGlRVU6d4tkLjbcITDvDFP0kwiSzJ9wT5q9Jolg2slSSKgBmjwNtAR6GCiOMFscZakmUSTNT7e9PFF+i6vzbzG5fRlCsWq0VJlm/jud86RTOQ2dAyPR+XBEz00NkXweHZPIJXjCAYHpjFNG59PxzAshLN17sxD0WZ+qO0oP7ABAbgFvjz4Ls9NXOHlVTKCVsJ0bC4lx/nL4bOcT4xxPT2F6dxdxVqVZCK6jyOxVr7Y9RA9oTrqtzCuwTBtfu/rb3Cmf4zp+QyKIvMH33iTm+PzDE/Ok8kV+X+//AoPH2wntko1ZiFgZCpJcRnxyMrb5NDWGNu4Ab8CGbPIheQYb80O8NfD55gpZsrpzU3+KD/YdoSHa7s4Hm9bNdV5OQQwlJnj1y5+h1enrle0/Z3vCKDeG+JkbRdPNKyt0OPNzCzTA+/w/fHLa9pvgQPRJj7SfIAnG/p2VfrrvYwhDGzhJrNLSNToNejyyllpfsVPXHdjNgtOAdMxUVDoDdy6H2xhczV9FU/2/lxVqBotu5RXX+5nZHh2Q8cIBr00t9RQUxNcs9FSLJpcvzZFNlvEWaUC6p1ISKiazIGDrXiXyQ5bGITc2kFbu/4qISFL8qbEBMgbnGleS0/x3twwfzF0mol8ipRZoGCby6qwzhs53p0bYqqQ4qGaTk7WdvJ4fe8a2iB4Z3aI2WKWGs8teQFfyft0qq67fCzbcbg2MoMkQTTkqlwPTMxTNC2iIT+RoA9FlnDE6pohmirzDz/3xIrBuZXg0RSiIR/qFqYRJc08p+eG+frIOaYLaSK6j85oDUdirTxc10WzP0pM969YrbkSNFmhzhOiLRB3ywZIUtkAsIXDcHYOSzjossLxeDu6rKLJCrqs4Fd1/IpO3BOgK1S75raYjk3KzJO31yaMt0CtN0jWMu7jSInt53bjTyCwhLXqc+XglGNXpNvipu487noMy9vKtu5q3tdGixCC6WIKWzhufQzVh0fRdkVO+txshqnJ5F3vC8A0Fs9eNU1ZshZHIW9SKBjrGjiMosWF88NMT6Yw1+jilyUJj1ejp7dhWaNlO0mZea6np3lj+uaGj3UzM0PSWLsHTAjBTDHDhcQYL032c3puuFTfUUKTVRq8IbyKVpYyz1kGSSNPzjKYK2aZL2YxHTeWpi/cQI0nUJERJoArqQmmCil8t2mLRDUf7YE4p+q6y+/JskxXcw3tDaUSGqU4MFlyP9NUGZ+u0VQTXrXCuCzLHO5twnEEiUye89fHK75WkiQRD/tob4wR8nsr3m+9qLJcFozbG2mkJ1RHb6iOw7EWjsZay2nLlRDRfeWlSEWSy0OHBARUnSOxFsKatxRj5/7+QggyVpHpQpqMVcSraHygYY9b4FOSUUsGt1/VCageYh4/hmOvGlcV0jx0B2v5QOPeJScGGavI9fQ0CSNHTA9Q6w3Q7IsueayeUD21nuCGvSyFbBGjYFDIFSnmim7ShiMQjoMky8iKjKLIeHw6vqAXj19HK024duuy1OU3rzE/mSi/btvbTG1LDd7Ayp4ORVJQZbUs0Z8yU5ilpcPlKNpF0pYrhaDJGpqk4QiHicJE2eBwhEPKSpUl/CvFXba+1dcLxLrSpgFMx2TemC+/lpBQZbWs7LsRNsVoWQhgc11dm4P7wEt3reFv1qx84QF4a/YaOauIV9E5EuugyRdD3wVGSyTqJ15ztyKoEDAzncK2b12HWDywZJBiKOTD410+kHMl8nmDl1+8wrX+SYqFtd38siwRDHr51A89QCSy83o4NzIzTBXSfHfs4oaPlTYL5NY4W124Z9+dG+LZcTe9FdyBzKuoxPQAH205SLM/SqCkgDqQmeW9uWFupKeZLqYRwKXkONOFNH2hBj7YtLc8+K3G5eTdAnX13hAHo82L3vPqKj/1w48varPtOKVCgtKie2xwYq5U1HBlhRjHcbg6NMX/+ht/tWo7F84rSRKPHOrkf/qhUxzoWlk9d6NIkkSjL8ID8XYADsdaOBxtIajdMpYcIXCEc1dldvcAi2fMfeF6AqqHgOrBI6uLMiVrvEE+1/ngXW0o2hajuXlenOwnYxUJqB7+Zs8pJEnCcmyKtsV0MbNoFjxVSJFfpZxAR7CGjmANn2o7uuTnl5MT/LsL3+XNmQEORJt4unEvX9xAqYClEKJU0d4ROLbD1NAMM6NzTAxOM3FzknymiFkwsQwL1aO6xkrIR11rDW17m6lrq6GmOYaiyEiy7N5vu8x4+aNf/TJvfP3d8uu/9cs/wjM/+jhNPcurRkuShCZp+BQfXsVL3s4znB8ma2XLGWQLLPzuQgiSZpKx/BgAYTWMX/FjCpOXZl4qpzgLBAPZAbJW9u4Tr4AtbPL2rdpjjnDWHcibttJcSl8qv1YllbAapifYszuMFks4DGWn+NcXv8LN7PRmHJL/uedDPBTvpSd0d6dVdJZ2p1eCKikoJbesAH7v5veZKiSp0UP8/b6PEteD6FtYWKpSfulXPrtknEexaPFz/+gPmJ5KUSy6Anr/6te+RDweuHv2K0nourIu9VIkCU1V0FQZW61sf2uXqg4XbJOibZarPm+M9TlQBYL/fvMtrtxmQPSG6/lg4z6+0PkQEd3nGgGlAdARgrxtcC01zX+8/H3OzI9gODYJI8dvXn2RI/GWUrrz1iBwY1z+zR88S3tjlL0d9Tx6uKv8ud+r8/RDfezvbKBmBVVrRZE51N3Eb/+LL1Z03jcvDPLV589uhlbemjgWb+dwrNUt3HdHp3olOcHl1ATvzAxyOTVJysxTsE0cIQhpXuq9IVr8MU7VdfH3eh8jpHlRJBmPsvEifTPFDOfmRvmlM39ZzixaYLMrd28F2WSOa6cHeO/Zc7z0lTdITqcwCmbZu1KegwoBtxl4kuwayb6gl2h9hFOfeJCnPn+Kxq56ArtgIrRZ7A3upWAXuJC6wOXUZeo8deTtPMdjxxdvKODFmRd5Z/4dhnNuPaF94X10BDowbZPnp55flPLsCGdRwcVKyNpZhnPD5R6uaBcZzg2vy9synBvm9wd+v/zar/jpCfbQ4mtB26Cy8yaNzgIHQc42yFqbE61sOEsXbRMIfv3qN8hWmL1xO7Ik8VT9QfaFW2jwRt3z2BaG4/63keqtm43Pt3RAlqzIWJazKDBR0xS8Xn1Ts4DCIS9f+NFHSKXy2Pbq10U4gt/4/3+HXG59a+Zbjbjtf7cbSzhMFdLMFDLkbpsdf7BxH4/W9RD3BJbMylBlmc5gDZ/reJD+1BSGk8cWDtPFNBP5FDWeQEUZUSdqOqjzhhZ5D0Kal+aV0maF62W5cHMc27GpjSw2TEJ+Dz/yzDFqIwEiQS8eXeN//7sfobkuQkP89swWV6cp6NUruvoeXS3FemwvqiyjcstYcYRD3jb52tBpzsyPMJpNMF1MkzDySLh9iYzEdCFDyswznk8ylJ3l/PwoD9Z08HBdF15Fq8grIEsSXkXjYLSZRl94USVmVVLwazrtgTj2HbFlY/kkSTO/addgMzGLJmPXJ3n2j19i4MIwYzcmmRqawSiYawq6N4omhWyRV//yLUavjbP3RA8PfvgI3Yc7kFZJgZ8Zm2N+4u4l9vUiyRL+kJfalhr0TVr23hPaQ8EpMJgbJGNluJS6xJwxx2BukFqPW/PHEhYzxRkupy8zXXSdAlEtyv7wftr8bciSTKu/dZFxkTASZO2sW7+oQpJGkoupi2WPjSUsEmaCsfwYzb5mgmrltcBkSUaVbpkXqqy6Cr+b4CXbFKNFQsIra/QGm8oFvtaKLRzmihmmiivfZAL4/sQ5EubaZ82yJNPqq6HVV0PD1i+VbzpuGqqDYViLgmOLBRPbstdstAghuHljCp//1m/mD3gIh30Eg15OPNxT8bFs2+G3/vP3YceNFok2f4x0pLApKc6rEdP9tPijK25jOTazRddgWZgtK5LM4VgLveG6ZWNTlFL20MnaTgKqh5RZwEFQsE3milmyllGBnDwcjDbTF26g3nfLmNBllaC60pq769Kfns/QEA+RKy5eIvTqGg/sXawK+8nHD959fgnyRZNrIzNuKvWKrYXxGTeGaqfDATNWkeHsPN8Zu0h/egrDtojpAToCcYKqB4+iokoKCTNH1jLImkXOJ8YYyyXJ2yYxj58TNZ3LHl8IgSMEKbNA2iyQMvMcjDZTtC1it/2muqJS6wlyqrabO6/eS5P9u9JosQyL9FyG089f4KWvvukaK3kDJAiE/HgCbryK7tVRVNnV+lJkHNvBth1sy8YsmmSTeQrZAoVsgcGLI4zfnGJuYh5VU2joqMMX9KKsIJMwdm2Ci6/3b9r3UlSZhvY6QrHgphktjd5G0laa7kA3/Zl+ZoozJMwE04VpmnxNSJKE6ZiM58eZM+aQJZmQFqIv2EeHv4O4HscWNgfDBxctD/Vn+hnPj1dstOSsHDPGDDeyN27FxuBQsAtcz1zHq3jxKT6UCrWuAkqA7uCteDmP7KHZ11zx/iuxKUaLKiu0Ber4pcM/su5jJM0cXx1+g9++/t1Vt11qJrZUJ3fnNjsfqbIxbNuhkDfJ5YqLlmJmZzJEowG8y3hnlsOyHH7tX/91ecYiSRKHj7bz1Af28eCJ7lX2vsUWJ/+sCVmS+J/2PL7TzViELQTzxVy5U5GQCKoeGrwhIrpvxX01WaHWGyLmcQvsLcTTpMw8uYq8jRLdoToeiLfTHry7vEXlrC3L6/YZ1c2xWX75t79F0bBKwccro6rytnta7uR6apovD73Hu7NDqLJMT6ieH2o7ysdbDhHWvOiK6uraCJvrqSnemx3md6+/ykwhzfMTVxjPJXnw0Q5ksXwMRt42eHXqOmfnRwD4RNthWv0x4rdleYU1L+FII3sjdy+TJ4wc/empRddqLb/RQoxO+fUa91/ue6XmMvS/e5P/8r/+MUbeKB9T1VX2nuyh52gnex7qprWvmWAsgC/oxR/ykk3myaZypOezTA5Mcfq5C1x95wYD54cwCiZG3uDCK1cZvDBC99Eueo60E4ovP/t/69tn+JN//bWKv89q6F6NY08fonuV864Fj+JhT3AP9Z56fm/g9xjJj5C20kwUJ5go3h2LVqPX0BPs4UttXyKgBtxgXknl0y2fLm9jC5tvjH+DnJUjZaVWPP/Cb3Mze5NLqUvcyN4AbsVpCQTPTj2LLuvU6DX4FdegXs1j0h3s5mf6fqbi67AWNjV4YyNdjXvxbj0wMuUlzrvO8Qen/vFds46h3DTnEoP81jXX6Hm6/hA/0fthfKpnUaCcGyC38xkt62F+LsvZM0OLKlYLIXjlpSt4vRqx+NorZo9PJBZdn5bWGPn82gJv3XaseZf3DRKguBGEpXcEVkkZtVLsO9KM15vWuB6SmQKDE/O8eWn1ukGqLBMP++lqrln0viRJfPChPp45sYcjvc3L7F3aFtA1lcAajfDNZCyf5MXJfhwEn+t4kMfre3motgOvoi3q53RJoS/cQKs/xuFYC//s3a8ykpunPz3FYGaOZn/krtpDC+Rtk3fmBvmr4bMAHIw1E9X9i4yWlegO1nGqtguQCGs+VElhopDin73zlYr2z1kmI7l5bGFzdn6Uoewc36qguOfhaAvH4m18qHn/kp9ffO0qz/33VyjmiyDAH/LS0FnPT/2Hv01zdwP+sA9NV1FUBakkfCnJEuGaIKF4gPr2WroOtvLAh46Qmk0zcnWM3/z5P2RycBqjYJLPFPjK//N1fuxffHbTjIedRJM1ajw1/IOef8BIfoSJwgTD+WGSRhKBcINYtTC9wV4avY3UemrxK/5Nef4dHIZzw3xr4ltlgyWshTkePY6ExPPTzzNvzPPC9AtMFCb4fNvn0aSdHT831WjZyHqV5diL1mwVWV4yyliSJGqXENhKmjk8twnz6IpKVP//2PvvOMnSs7wf/p5YOXZ1znlynp2wOUmrnIWQBCJKxiYZDLw2BgP+YWwDxmRhbBAogNJKq7AKm/PuzE5OPblzrKquHE6d8P5xunu6p1N1T/fM7Gqvj1a7XXXCU1XnPOd+7vu6r8tLQHGXNS5r6kGimSWKhv21SIK4onbH9YSm6YwMT/LqyxfncEwsC06fHKCq2o/LrdLesThj/XoIAnR11c4h6jY2RfD5V1Y7sywLXTdmYk6700TkprMpb1OIol3mkWZWLzaXajyfpt6VJ+RYvMSjmTrxYpbMlMz/NHyKc04L83piLJ7GME1iyeVbvZ2qzLaOunlBC0Df6CTPHb3E+b7xss77wJ5OWmrDuJ03P3jRTJ3UVOmlzh2g0RPCc105bXpeUAQJSbGNDX2KA0kQKJkGWb2AYS2uXGtZ9nUwnT3TF+HxLYa9kRbq3DYvqcrpQxUlSobBxVR5368xpQBsATm9iGbqJLXly00h1U2Ld/7vO43JsQRDl0Zm5oPatmr2vWsXrVsa8QTcyMrCjx1Bsr9PCUCVcbgdOFwqqkPhno8c4Pv/8DSx4UkMw6TvzAC59NJjbequY9+7di36fnoyw8jlMSbHk2CB6lKJ1IWo76hFXKD5QFFl2rY14/SsLbdAEAQkJHyKjwYaCCpBapw1FAybHyoKIk7RSdgRxit7cUlLZ2fB7tZRJXXGv2ihZ1jBKDCpTfLsxLMM5YcoGAVUUeVAxQE2+DagmzqjhVG7bKVFETMiL0VfYm9475q0Lq8Wt75NZgqaqaPPIhLJgrQirxjdNOYIJ+mmfUMGygwKDctkopCkNzuBW1YREQmrPgKqG1W4dV/TdMtgdCLN5cvjHD/Wh2ladgpdEDAMk6tXJzh5oh+nUyFc4cXvd81I9y8FQRDYvbcNVbU/nwDUNYQIr3D1YpkWWrE0JxMgScKCmbL5O9udMsViCXFW8CQIIEsS0hKdS3ldY1LLo91AN9l6QQAa3WEk0dbZCDs8OCQFSRBsCX/L4HJ6Yoog61iQiKubJulSkXPJEdJ6cYYPo4gSIdWFZ52DFlEUqKsMkCto5AoaF/qXfxi6HCpVobkPaociU1PhI1fQOHl5hJNlarZ0N1dRFwlwE6Ra5sGyrJlFlENScCzhH2VDQJUklCm7BbDnlPUUTtwSqmNLaG7WShSEOZyY9YBXceJYwsYgm8wTH03M/F3dXMnOB7bir/CteAGoOhWCVX72v3s3Lz76GrHhSSzTIjoct0m9Uy3yC6FlS9OSGeChSyNohRKJiRSWZeF0qzR213PgPbtntGFmQ5RFKmqDuHzrd0F6ZA9u2U2lo3LRbXRz6a4xExO37CaiRjAsAwFhHpdEN3UmtUmuZK/wWuw1NFOzS0COCvaF91HtqCZv5tmh7WC0MEpGzzBSGOGl6Es0uBqoddbike2M4M1e1N82QUvB0NBm/Rge2YF7BaTeVCnHSD4+83dWLzCYj1HlDJS13k+Wcvz9LD6NS1L5WPPdvLt+N3WuG+EC3CAsWyTuK//yCseO9jIZtwnIdfUhnE6ViYkUickch1+7wvmeEYaHE3z8k3cSCLqXDRokSeQjP7YPj/fG5J51wyCZvNbfLwgCTqdSVtBimhbFgs65s8NzhOgcDoXqmgCRysVXqscnB/mLc09zenJoRaWWmwFREHju7f9hpjOozhWk1VdBVi8SLWYA+NLVQ4zkk3yq/QBNnvnX2KSW5dTkEH9y5oekpzxjFFGi1RuhwRMmoCy/4lotBEHA5VD469/48IoevOJUq/xsdDRE+ONffO+KORORoBf3LbKfUEWZoOomrmW5mBqn3h1cknCtmTrnU2PEilkKRmnK78pzwyq6K0W9O8h3HvzFm3rO66FrOsVZhHyn10m4ZvUGj6IsUdUQRlavPa60fAm9ZGCZ1kyG5np07GyhY2fLosc98/J5ek8PcOVEn+2y7HHSurWJBz5+17LCcOuFnJGjaBQxuDH7iw2+DWzwbQDse/n6zp+xwhivxl/l6fGnKZgFJEGi3dvOu2rfRbO7GQEBl+Ti4eqHSZVSnEyeZDA/yOXsZb4y+BUOVhzkYOQgqnDzs6C3TdAS1dIz6VgBCCgefGVMypZlkTOKXM6M8Xr8mqdHb3acbw8dZkugEVVU1tVobr1QKJSITqT4f//nWc6dHSKRyIEAVZV+3vWenXRvqCObLfJ3f/Mk4+MpMukCT/3wNIl4ln0HO9hzRxuBwPLlsRuNlPP5Er1XJ2YE7yRZJBj2TJWIlkappBOdSPHXf/7DOS2MtbVB3vmeHdz/4PyOlOtxe4Ur8yEIturpx1r28G35FN8fOoNhmcSKWX4wfIajsX62hOqpdPpwSQqWZTGcT9CXiTOSTzBWSNuqzQhUODx8uvNuKhyedV3hTI/Z51r55H39uFRFpjaycs8kSVpfg8il0OAJ8VDtBr7Wd5QfDJ3hQnKMc8kR7qrsoNLpwyPbZaBoMUNvJkZPcpTHh04zlk9ROSXcV+Pyo6xA8+mvep7FJSsrtpsQEHhn/RYOVrazObQ0X+hmQHUquHzOmfJNOp5h8MIIjd31q6oYGyWd3jMDdgfSFJxeJ7IqLdn2fCP3x62iBLwUfYkzqTMzrc1rAQGB3+z+TYJqEM3UGMwN8tjwYwzkBigYBSQkHqx6kM3+zbR6WueWkyx4uPphgmqQ44njnE2dpT/XT9Es0p/r50P1H8Ilr9/iaSHcNkFLQsuSNQoIgFt24JSWv3kty8LA5HDsEudSgyS0LJIgYlkWKT3P+dQQz4+fZVuwmYjDv+SqxykqbA+1UucKTXl+yGwNNuGRb01vdDyWoffqBKdODswELAJQEfZy/0Ob2by1kYaGMKWSwYMPb+HE8X6uXhlnMp7l7NkhdMMkmcyzZ2/buhsm5rJFes4OYUzJ/SuyRE1tcMnSzjQsy+5iGrvOskCWxWU1X2RBxCOr+BTnTGfOapA3SnM0ehRBQhbFVZvjAXMk3KfR6a/mjkialFbgUPQqmqmT0PKkS0WKho5fdU495Oxuo2gxQ1YvYgHqVIZle7iRLaH6RcmdawlBEJAWWcWuBKIo3BaCjStBjcvPndUdnE2O0peNcTUThTGIFjIElGm7D4FUqcB4PsVwLklvJkrI4WFrsJ57qjtRxKXVqEUBHLIy03qe1Yur0p8SpsahLVM2uFnwhb1UNUWIDdsy7mN9Exx58iTNmxuJ1IdxrIBgnU3mGB+I8vK3j5CetLPMoihS21KF0+24LfiGa4mMniFajDJamN85dCMwLAPLsigaRU4kTjCQGyClp5AFmS2BLWzyb6LB3YBTuu55J0BADdDptY0y03qakfwIsWIMVVDJGtkFXanXE6ueSWxJ4dyaCbKN5CdJlnKAgEtykDc0JrVrWiwuSUUV5ZnAw5riBSRLWX4weoxzySFKpk5I9WJiUjRKDOZifH3gFVRRZktQIqR4p6TH51/oHtnJ22t3cFflxrIyPOsF07TQtBJXLo/z8ksXeOaps6RTeWRZJBDy0N5ezfs/tIdAwI2q2m2X7/vgHnw+F4IAp3ODjI8liccyXOgZweVUCARc6xa0aJpOLJbhxPG+mTZs1SHT2lpZtm6MKAp4vM455SSvzznDtVkMLkmh3h0kp2sr1H6chmU7TmdjZGY9LPyKk4DqwqOsPmCVBGEOUW1aLn5/pA2f7GQwN0msmKFo6LaidC4O1/FcRQRkQZpqe/ZyZ1U7D9ZupMEdfNNN1rcbqpx+Dla6uJQa59nRCwzkJjmfHOVMYnhOq7AtNCciCQIuSWVToJZ7qjt5pG7zskkFacpAsdW3OH+hHAhAxOG5KYFsOYjUh2nZ0kjPoUtYpsXwpVGyyRxde9rZdKCLYKUfWZYQZWmqc2gqs2fOlfwvlQxGr45x/vUrPPMvL5FJ2s8DSZHo2t2GN7DybsnbHQ7RgVf24pdvzM29YBbQTX2eKm7RLHIufY68kUcWZIJKkPur7qfV0zrDUZmN6Q6lZk8zQTVIspQkU8pQskrolk7RKN7QgnE1uKHlz2cO/S2DuRtzIp7G7IbOaDHFbxz75zk3/Sdb7uHuqk1sCTYDkDM0erPj/HnPd7iQHkIzdQKqh1/sfidYcHzyKt8Zep2TiT5GCwl2hdr5VOt9NHoiM10ctyOy2QI//N5JvvaV14hFM5hT6pEbNzew/0AH733/bpyuuZOTx+PgXe/dyf6DHTz61cN8/3vHyaSLJJM5Tp8aZOfuFoKh9bnBXz90hddeuUTPOZtcKUki4bCHBx/egruM0oLDIVNZ5ec//ZcP4JrmtAh2tsa3DOFtc7COTcHaVZeHLMt2+P2tI1/nlYkrM68/XLeJt9dtYnekeZVHtrGQBEC9O0itK8DeSAtPjpzj1OQQZxIjXEqPz1kAiAjUugM0ecLsqWjm3Q3bqJh6ML0VsKw/BOyg+NNd9/D+pp30ZaIcivVyLjFKQsvNyPj7VRfVTj+NnhB3VrWzIVCDS1LLmmGCiotPd93Nz6+BrtDNa4BfHlvu7MYX8nDo8WMkxlPoJYPY8CR/+nOfpaalkvqOWjp3t9HQVXtNp8XrIpvKkU3myExmGe2d4OTzZ21BuZHJGRVdRZUJVQf42G+9j0jD4h1MZcFagGN1i7Ub3lH7Dh6peeSGjmFYBo8OPcqp5ClGCnNJ70E1yM+3/Txf6PsCFWoFd4TvoMvXVdbVE5ADfKD+A/gVPw7RQa2rlkZ34w2NdTW4oaDFtKx1I0Beb5I9fR7LsujNjvP8+FkOxy9xJTOKYVlsC7VwMLKBO8IdANS7w9S5wnyx7zlSpTyHYxcZLUzygYZ9bA3axoi3I0RRxOdzwZT7q8ul8MBDW7jrnm6aWiI4nFOdPrN8Ouz9IBjy8N4P7KK2LkjPuWGiE2k++OG9hNZBy8AwTF564TxPPXGanrPDM69v2drA3v0dBIJuxDJKC4IgIMsilZU+3LOUee3SxNLlGUG4sanaxJrj9zPnuAt40KwFBEFAxM7m3FfTzd6KlqmygEZhVpnKJau4JAWnpOBXnFQ4vCji7dF+/6OAmfsLCDvcuOVa6t0h3l6nzbQmW9glSlWScYgyAdVl67iU8RvNPv6bTRpAdTuo76rlF//8Z3j0Lx6nv2eI5EQKy7SIDU+SnszS3zOEw60iybY3miiJtuOzYaCXDLRCiUwiO0f2P1wbZPPBbu79yAEiDTcupW8Ypk0YnjYINEyKBe2GAxetWCKXyZOZJREgAJIsobqUJbl+IuKaXA7iAlKqgiAgWRJBJciHGz6MLMoE5MCiLdFz9mXKGdWC3aHdiIgzZaE3VPfQwcoNxLX0Wo1lSXT6anFKKkP5GC9MnOW12EUupIfRLIOtwSb2VnSwJ9xOSPXaDpqijCrK9OXGOZMcIFpMcTY5wJZAE82eyts2aJFlkfrGMK2tlVRV+QlXeNl/sIOu7lr8gcU7ggRBQFVlautC7NzdQijkIRZL09wSQV5C6nqlMAyTVCrPQH+MV16+yMULo8RidjdMfUOYzdsa2bqtcdnSzrWB22N3qPK68m5uJwiCXfapcvrA6ZspN8z2v5oWMXsrSLn1UKfmEv8tLBu/kSBJIm6fi613b2C0b4LqlkoGzw8z1jdBJpEjm7CzKctCAKfLgb/CS1VjhPYdzWza38WWuzbgcKs3fG/oJZ1sKjezODYNk1wyf8PJlt7T/TjdKv5Z5HNZlgjXBtly1wbcvsWvo7W435dayE27Sze4G5bddrH9w+ot7KblBoOWX+5+11qNY1kIQExL82r0Ap+/+jw5vYAsSlSoPj7afCcb/A3UTJkgAvgUF51yHZ/peDtf6n2eI/HL9OeiTBRTc/Rcbjc4HAqbtzRw7wMbUVWZlpZKWtoqy76YBUGgqTlCU3NkgTftcozTpWKals05KfOana4153JFLl0Y5XvfOc6LL5zHNC1bU0WROHBnJ/sPdLJpc/0KPvHaYTrVOy2Ytez2WOR1bR4vSzcNioY+x9xwKdiOviu/lWav2KePowjSfLfuNxGmdYemy57TWS1BuHUdG29h7SHJEoFKPx/6lXcydGmUc4cu8sJXX+XK6X7S8Sx6SccyzZm25WmIkogkiwiiiKxIROrDNHbXcdcH7mD3w9sIRPxz9JxWC8u00PIak+OpmXmjpOnExxKYprmk/styeOXbR3jl20fmvOZwO9hyZzeNG+qXDFpuFm6fYuLKseqgRRAExJtc/vPKLjYFmvDKDiocXjp9dXym421UOQMoCwjRCUClw88vdD7CQC7Ky9HzvKtu9y0l2paLhx7eOpOFWCu4XCr//U8/PqeO63CUdwkYusmF8yN85V9f5XzP8AzfRhAE6htCvPM9O3jnu3fOKfHcbBiWRUYv8KFnP0uiDGVPmCJ0m3M1ER7tP8ZjA8fLUnwUEXhb3Sb+cNf7VzzexwZOcDk9wcSUbssGfw2bAjUcqCrfqPKNhkQ8Q3QsxeUeuzuissZPXVMFNfW3Z+bzLdwgBKjrqKa2rYp7P3yAUrFEZjLD+ECM4UujfOuzP+TC69f4ZAfes5s9b9tO04Z66jtrcHqdKKpiGyuuQbAyjehwfMp5emJGMyGbzNHz2kUyiSwOtwOl3GzxW7ipuKFf5WavjFRRptoZ4KfaHsArO6lyBuxWZkFacCzTr6miTK0rzH1Vm/Er15wqBaDdV01I9RBQPQSUWydNfD2m24VN0yQeyzI2lqJQWLkn0FIQRYEtWxuR5cV/R03T6e+LcvrUIC+/cJ7e3ijpVB7TtPAHXOzb38GWrY1s39WMy6WWpc2yfrBsMT5Dp2Cs/rsyLBNbcmZ5gScRYV7QUy56MzFOTQ4xlEsAICEQKdN3ZjGoosx/3/WBWdkjgS3BuiWtAm4m4tEM508P8f1H7ZXo5p3N3HE3ZQctY8OTPPalVwFwuR1Eqv088sHdN3Uuev6Hp7lwZggAf9DNtt0tbNh28wmJbwRMZ9IQ7eyLrEooDhmXz0Ug4uPZr74yZ/vqpko6d7VR21aF2+dCnHKBXmucePYM5165MEfkyTRN8tkiLz/2Orsf3kbzpobFD7AEIvVhAhHfHFVd1anStLEetcxF4ltYHGvyDZpTAm+9mTHyN/CwmI0Kh4+g4iHsuEYilQQRj+Rgf0W3rZgrq3OCDMuy/YMSWpa8USRnFGfIjZZlS8NPallUUcYpKXhlJ9uDreSNIm7ZSaXDj3ybBC3TME2LsbEUJ473kZhc3vtlJZAkkY2b6pAX0FMxDJNkMsdAX4yec8McPdLLsaO9WBaoqkyk0semzfXsP9BB98Y6amqDazq2VUMAh2gTI9cDJhaGZa7II2YxJLU8E4UMYwXbidV2cb6x+0cWRR6u23TDY1sv5HMasfEUl87Z5O1QxEs6Wf7DIZ3M8+KTZwHwB1y0dtXwyAd3r8tYF8Olc8O89OQZAKpqg1TVBN4QQYs1ZbrZl07gkhXcsoJfvbk6VKIoojpVFIeCKIk4rvOVcvtdhKoD+CsWV8K+EZimSSqapue1S/SeGZz7pmXzXI49dYpIfYiKuhDe4MoXEQ2dtbRua8Y3q2NTViSqmiM43LdGaffNhDWZ2XXLoDc7zh+e+Tq92fLMupbDO+p2cVflRh6o3jrndUEQqHbNl4S2LPthkirleCXaw8X0CJfTo/TlJshN+bZIgohfcVPrCtLgrmB7sJX3NdyBV3au2BhxdonF4ho1ZLljXN9it9z2um5y+dIYP3j8BIMD8SW3XSkUReLjnzw4jwBrWRaFQomjr1/la//6GsPDkzNCb4IgEKn0sXtPKz/1s/fi8TrWlOh7IxAQEAWBapcfp7w+pN6crpGb6vZ5CwtjSal+6zoFY2v26wvvN/seKWk64yMJAAp5jcAizuaWZc0/1wqwFMcmEc8yMjg5PWyymZULwi2E6e9tJWOePcJy5i/NMPjn80dpD4TpDlayt2r1wZZl2Xoqq93XMOZ7M5mmiWmYM0KVq8F0Gen678OyLEpFnZMv9HD82TP0nbWDFkEUrrU/W/Dq40epqA8RqPSz7Z5NCx5rKWy/bzMPfvwuatvLN69dD0zzVt7I/JWF8KbJVfVnJziR6OMfrzxFRi9QmurEMCzL1ssQoGTpRIsp4lqantQQz46d4Wv9L/Nw7Xbuq9pMgzuyoovTBI5EBxjPp3mkYSNSGfsmtDyXUlG2h+uQxdtTMUbTdEaHJ/nHv3+OeDxDqWQgigIVFV7e8/7dbNnWSEdnNU6nWp4p4k2CKAh4ZSef3f+JRR+AN4oXxi7x1EgPT4ycXZfjvxmQTRcYG04s+N7wQIzEVLcZQC5XZGwkyeULo/PuBadbxeN1ElwkMFkKF04PEptIryqgkBWJusYw3VtWVx5YDWx1b4vBTJL+dKLs/VRRosLlpsUXWpDXNxumZZHTS3zjymnuqGpEQLihoEXXdH5u66+TTZXHH7selmWRu27fr//vx/n2Z59YNX+lfXszv/2lX8UbdM/zJEqMp7h6qp+//pV/JBW1u15FSeTuD+7DNEziownOvHweLHjmX1/m6qkBfvEvfobmTQ033F59s+FRPDOy/cA8w8S1xrQpoyzImJa5YMv1WmFNghZJEKl1hvjJ1vtIlVZfwjibHOTV2PkZD6JyYFkWE8UURyav8NToSaLFFG7ZSbOninZvDQ3uCtyyA0kQMS2TdCnPaCHBcD5OT2qI4XyclybOkdOL/FTbAwtKb4/kUpyIDSGKAttCddS47VY20zI5GR+mJzHGQ3VdpI0SV9IxLiajTGpZ/IqLJm+QTcEawg7bA2ggm+CfLh7i93e/g4DiRFzmYlJkiS1bG3A6FTKZwsq/1FnQNJ2vf+UQqVQevbT4SkaWRHx+F3v2tfHi8+dxOhXa2qvYf6CT7o21VFb5cd+GaU5btwUC6voRrT2yinqTTfDeaOi/MsE3v/jKgu8lEzkmo9dkEkb647zyzDkunxuet21jayWdm+rYf9+GFY+h59QgF84MMTGaWvG+TrfKnjs7bmrQAlAyDI5NDPHt3nNl7xNQneysrKfO7V/W9iSlFTmfmCCvlxjIJunPJCiZxoIO4+XAApLRNNnk2pWti7kixdzqM1eZyeyCmb7JsQQnnz/HC19/jWQ0haEbKA7bQfrejx5AkiUGzg8z2jdBfGSSfKbA0KURvvGX3+NDv/oualoq8QRuD17YchAR2eLfQr2znpxh/zYuaX2bTyKOCHtCe6hz1WFZFhHHAt2ra4Q1C1oqHD7eXrvjhta33xs+yslk34qCFoCBbJTTiX6OT15FEkTavNVsCjSwK9TORn8DXsWJPOVJFNcyXMmMcT49TMk0OJ8aoic1TN4o8b6GfVQ4fPMCiXgxy+GJfiRRpMETnBW0WPRnJjk7OYphmVxKRTkVH+bM5CgZvYhbVokVMlgWdAYqyekax2NDPDV8kf+4/SF8yvIPfkkWaW2rorWtakXfyULIZos8+YNT5LLFJYMWSZbw+V3ceVc3Y6NJ/AEXO3e28MDDW1AUCXEJk7K38BbGR5M8/8PTZW0bj6aJR9P0nByY996Wnc04XSr771v5GIb741w4PcRAX7S8HWZNXB6vg7rGm69FoZsml1Nxnh26QsjpIqi6kJcgoY7l0siihEtRFiWDT5fNk1qRq6k4h8YGkUSRWCHL1VSci8kYtW4fbllBFRduaFgMAqA4FJTbiFwqX9fxY5kWJa3ElRN9HHv6NK89fgyjZCBKIoFKP1172tl+7yYUh0JFbZBzr17g6JOnKOaKpGIZXvzGa2zY2w6WReOGehSHfNu35guCQIunhRZPy5oe17J0dDOJZWlcX8R0CdDm9tPmvqZNo+nzFyLXQ5YqEYWVZbHW9Gq70c6b1V4Mh+MXuZoZQxAEKp0BfqHz7XT5FjCVE6DSGaDSGWB7qJW7KzfyK0f+H9FiilgxxdH4Ze6q2oQiXotKLcvCtCxKljnljbF4zf5vz72IX3GxO9LIw/VdvDbex+HoAH94/AnuqmnjlbGrDGQnV/UZbzZcLpU79rfT0VWNqsp4vQsT9hb6Lm73m/r2hrU0J+QG8Yb6bW5gqJJs63woSpkt/Ya5an7GWsOtKHy0fRsf6dhKtXtxQurvHX6CF4Z7F3zvGj/GIqEVeOzqWV4a6eWF4avUenzEi3leGunlSirOv9m0j91VDTT7QnPUYJe9VgSBqqYK8unbxwOooi5kd14KU40ZJZ2RK+N87r98hd4zAxSydhbHG3Sz4/7N/PTvfxRfyIsgCrRta+YX//yn+d0P/DFDl0bJpfLk0wX+8Xe/zMOfvId3feZhmjbU3ZCGyxsZupkknv06mj6Aaa1Nw01t4FdQ5doV7XP7hMg3gIxepGjqyIJEp6+WgOJZ1lVWFWXq3RWEVR8ZvYBhWaRK+XnmT5lSkcFskqPRARySzN7KJurcfoKzShC9mTgffvpzjGRTfKRtBw83dBNxeLi/rpNkKc8PBs/xU5138NNdd/Di6BV+/9gP1uV7WA8EllDhBdANk9HxFC8cvsRde9qpCHnx3EKtljcyjscHuJKe4Jv9x9f82O9v2sH9Nd3ULEBiX2ts3d3MH/zVJxd8r/fSOBfODPHiE3b3TeemOrbvbWPb3pZ52/oC7lVbUPzYz97D+z9xAL1MQud3vnyIRz//8qrOtdYQAEWUcEoKriVMEJfqdLyQjNIzOc6xiWFeGOklp2tEXB5+vGsHP965nYl8jguJCR7v6+GPjz9PhdNNsy/EPXWt3FvbSsjpxrUMmV1WJP7L1359jjjcrYaiyrh9LgRBIDmRpvd0P3/3m19g8MIwxZyGIAh4gm4++Z8/xPb7NhOuC88Ex7IqE6wO8st//XN89++f5JVvHyE5kSKbzPHMl1/m0vFe/s2f/CRNG+twem5u19XtANPKki68RE47hWndGFVhGlW+nwF+BIMWRZCQBAETu3uoZOo2GWgJvohpmeT0IkXTbokWBAFVlGeY1qZlEi/meXHsCv2ZSXZHGvGrTnozcfJGid2RJqqc9grDpzh4qK6LF0avYJgmvek4DlFmMDtJulQk4vRyITXOeD7N8djyKbPbCcv5/xiGSTyR5eXXL7OxvQaf14mHtQlaCnmNQlYjnczhC7pxulWcU7b2WlFn4PIYR1+8wAd++h7kMh2ly8W0auvkRAqXx4HnJqhY5nSNoqET19a2tR0gVsyuWk9mpfD5XXRuWlgVuZAvMTKrC87pUglX+ujcWMf10bGdKVn8dy1pOvGJNM88fnLmNUkWaWyppLYxTGAFJqG+wO0kOClMuUcLZfkYLYQT0WFOxEa5mIxS7fbS7q+g2RdkQ6iKVl+YKpePiNONW1Y4Hh1hPJ8hWsjyg/4LtPsrcMjyskGLIAhUNa4fd2G1sCyLybEkp54/x5EnTtoBS15DEAU8fhcPfuJuNh/spqalcs68IQiCff1017H3kR2Iksiz//oy+UyBVCxN39lBvv8PT3Pfxw7S0FVHuCZ46z7kLYAk+Ai6H8Gtbgf0Oe9pxiiF0nk0fRi/8x5UuTxVdFlauajkskFLqWRg6AalJTgQcw4oiyiqTCGnLchvEQUB1SEjKyurny4Fv+LGJamYlsVIfpKRfAK/4sanuFBFeY7brmmZlCyDjF6gPxslXcqjT5HRgqp7pgPIsCx6M3FeHL2CS1J4R+NGKhwevtF3kr70JGGHh4opwa4Kh4d/s+EgpmWhmQYn40N4ZZUT8WEypSKbQzWcmRzlSHSAq+m1ccVea5imRUk3KGqlZb03ZEnE5bTdhk3DIpnKc+LsEIl0Dq104yt5y7Io5DVioykmRhJEx5JEagJEqgNEagM4XSolrcTFU4N88S+f4D0/cSdasYRW1NFL+gLHs/8tSSKhSp89btPCMAxy6aJdFhBsDQmPzznTuWAYBpfODFHXHLkpQYuJhWkZlIy1Dy5KpsHNWhCrDgV1ER8pVZUxZpVhTNMCyyJY4V3xfKAVdcZHk3znK68xvVxWHTL3vm0rgbAHVxkZv/Usxd1K9KUTjObSCAg82NDBvXVt1Ln9uBX7d3HKChVONxtDVWyrqOXQ+ADHosMcHR9ispinuIpr0LIscuk8Wl6jVJx/H6413H4XDpc6R8Rt+vfsPzfEq48f5cVHD1HIFmcyLPWdtbzr5x+iprUKp2c+p1AQBDwBNzvu30Ig4ufi0av0nxtCK2ikYml+8E/PUtdZgyfg/pELWmQpRMT74wu+ly0eJZ59FNPSqPD+OD7n/vUbx3Ib9F8ao+/y+IwC5HJo7qhi864Wvv+1wzP+IrPhD7rZdaCD9g21ayaTfLCym/FigtPJfkYLCf6s51tsDjZyV+VGdoXa8SsuFFHCtCzGC0nOpQY5lezjByPHSWo5nJJClTPA3opOXLJ9IRcMncd6T/P2+m46A1U0e+2I8Bc23km0kOVyOjbn4S4IAr+8+R7OJ8Y5Hh/isf7T1Lp83FXdxu5I44w3zVPDF/mlV76+Jp97LZHLFzlzYYQXD1+isMyE09FSydvu2UTQv34P8he/d5JXnjzDxZODtG2q42rPMG0b6rjrHdt48P3zxcSefPR1Dj/bw4UFCJ2mZdmWDrVB/urb/x6AfKbA6OAkX/7s00RHEiDYQmE/9gsPUlUfwuFSyKeL/NXvPsp7PnknTR23VnPhzYLxkQR9l8Zm/o6OJcueW66HYZhk0wXOHr/2mztdChu2NKAVV1Zzf7PFLp/ZvB9JEHBK87shr8fmcDWbw9X8pGWSLBYIOlyrzvB89/88xcuPHbZbh9cZn/ydD7H/Xbvp3jvX9sIyLb7+v7/DhSNXKGTtMobL5+TO9+/lA7/0Tpo3L98V5gt52HSgi9/9yr/nf/7UX9N7ZoD0ZBZBFPAGPD+S5aHbBctGDWMjSc6eGODFKQXI5bDrQDu1jRU8/4PT6AsQ26rrgtQ2hmnprGatOt+bPJU8UL0Nl+Tg0YFXiWlpDsUuci45iFt+HlWwGd8mFpqhkzc08kaRdClPUPVwV+VG7q3ajFt2zGRl3JLCZzYewKc4EAWBaDHLt/pOczUdI17MUTBKnImPsDVUy7saN+GQ7NJSRyBCjdtHrJjluZHL/GCoh6/2Hgegzh2gyunjLw98kAqnB3mde+dXgpJuMhHLcPLcMNlc0c52FHUURUISbSlu07Ioleys2z37OrFY+6Bl2lDvqW8epamjioc+sIemzmr6Lo5y+vBVfvj1w9z/vp3z9rv7ndvZdVcXhdx80beRgTivP9fD1Z5rpbmeE/1890uvsvfebhrbq7As6Ls4yhf+4oe86xMH2Lbv2kS4Xpovn+66m0+03UHRXP9VaZXTR0i9dYRJy7LovTTGxbPD9F2+JkAZm0jTc2qQQy9cYPPOJrwryGhJsojb46Ctq2bmNdWhUNsYXpFjuKbpc7I/giTagmO3CLpp0pdJ8NrYAGHH4t/HaC4z79ocyiT5t89/E2MqUF9J8GFhW1hIgsjGUCV3VDXywbYtK8uATanu3iwsdCZBFPj4f/wAT3zhBV5+7DClQomP//YH2XJnN/VTi4/lPpMgCMiyREVtiJ/9o4/zymOvc+L5s7ztJ+9lxwNbfuSyLLcTlg1aKip9dGyopaSVN7E2tlbaNcV4hs5N9VTWBOakaYNhD5HqwILiQRHVx7ZAMw2uMK2eakLK8iQ8QRBwSSrNnkosLNKlPIP5KAktS7KUZ6KYmnLStS9vRZRwSSoe2UmjO0KXv45doTa6/XWICDMX83R7M8BgNsGhiX6Gsgk8sjojfZ0uFYkWs/hUWwcGwC3bn/WV8V5SpSKqJFOn2CUTzTCIFjI4JAmR1der1wOqIlFXHWDfzhaKmk4mU+QHz59l64Y6qir8BHxOEuk8R0/1k81rU2n99RmLaVhMDCfYsL2J7u2NhKv8OJwKvedHGRucxDSseSvjUMRHKDK/02K6+8sf9uCY4sOYhkkiluHq+RE++pn7ZoIWSRb5+v97jkQ0syi5MOL0sjlYN+MULggCm4IrI5JNo8Hzo2ESaOgm+bzG4Rcu0HdlnELezoJIkohhmCTiWV5+6hyqKtPYVkmkyr/MEW0oqkyowsvdb9sy85okibR0VM9wn8pBsVCaIwEgSyKSVN69aRoW2XSB6Pg1PRhxihvhD7pXVQLXLYNLyShg4ZIX/xz9mcQ8OwlBEHCvgRq0U5JRVuH5ozgVXB7numiaFLLFZZVyBUHAsiyaNzWw8/7NiKKIVtDYds9GatuqVySjL4gCsirTuqWJYk4jVB1g+32bCFUH3nBic2sN09IwzRz5Ug+6GaOgnSdfuoRhJkkVnkYzBhFxocoNqHIDshhEWKNF+rJBS/fWBrq3NvDIh/Ysus3sunAmVWDgqr2SuveRrdxxdzc1DXMn58V0Plo8VbyrfjcFo0S1M0BYLd9/wjZP9NHpq+WV6HkupUe5khljKB+joGvolokoCAQUN1XOALWuMNuCzdxZuRGPfC3oWOiz9abjfOnSEXZHGni4oZs2XwQBeLT3JIcm+jkWG+Rt9RtmmDPZksbnLh5iS6iWPZFG7q5pQxREnhu5xOsT/Tw5fJ53N25GWaEuwo1CwF6JOqduOEWRZpjzHreDXVub2LW1CYD+oTg/eP4sd+3tYM+2ZtqbI1zqm2BoNHHj4xDA63OglwycLtUWqpsah2XZUt6GYaI4ZNxeJ5Zl4fY6UR0Khj7Vmjp9zVmQSxcwFuFcWUB0NIlWKOFwqWTTBURRJJ8pkk3lqWupxOFUsbBoaKskmypQzJfmrLxno9UbIeLwckdly8xr/gVcw2daTi1rplVemMpYTf/k1//2hbyGodvS5h6f84avDUM3KRQ0LNNCdSqoKyzHTsu0l0oGlmUhKzKyLKIVdUqajiAKtknmEmRt07QDlpH+OD/4xlEmxpIIgh1wuDwOtEKJfE7jh48dRVEldhc68PldM8ZyS30HqipTWRPgXR/Ze0PfVS5dQJtlRqqoUtnWFCVNZ2x4kgunr/nYyIqE2+Ng887mFY1DEOxgwSUr9GcS9GcSM1YE6VIRWRCRRRFVuja2Cocbl6TMfP6A6uRTG3ZjWcwogkuCMGVTsvi5dXNKPVwQkAWRkMNFlWvlmTlfyENVUwWZyeyK910OgxdHyGcKy7amC4KA2+9m10Pb2LCvE71kEKkPr4qOIAgCbp+LnQ9sYecDW2Ze+1GFPa9ZGGaKYqmXaOaL5LUz6GYcw8wBFhPpf0IQnMhiBQHXvQRcD+NStyILa+MntWbdQ3rJQLruRhcEAVESyhYjq5rSUAFrVX4JAgJBxcMjtTuxaqcNwmBuSsA+ssC0guoyXkHY0vsXUxP8+YEPEnF6ZhRRf6JzL4PZBIcn+kmVCvgUBwICBbPE2fgov7blPnZWNOCZWi29q3Ezblnlsf4zxIo5u61xnTxyFoLqkPnUz9wz83AURGFFafS1gsfj4F++9sszfwvCtS4lQQBFkWnfVMdwX5Rvf/Fl7n5kGy9+/yS9F0bp2FKHosozrazFQolffM+fzes8mQ2taK+kLdPi02/7n3z8lx4mlynQ2l3DY//8Ilv3toIFpw5doXVDLRXVfmRFYiFdTq/swCs75rQOL3ZmwzAZH0kQn0iTTRcIVXipqPITrlz45v2//+v7HH7+PKlEjs8/+ZsrKpUshItnh/iz332UkcE4P/8f3sF7PrYycpxlwfnTgzz7+EmiYynufcc29t3bzZf/73N84/MvU10f5Hf+7BM0tCzeQTI6OMnJI7184W+eJh5N2+7gQTcPvms7m3c18/qLF3n68ZNoxRLf/dphTr5+lROHrvJTv/QQ6k0S8uq7PEFs4ppKrz/oweMt77ufjGV4/Ouvz7hWg92J1NxexR/93U/Nk5JfDIIg4JFVfmHzfj69ad/M63YXY457v/l33FPbyv317Xy0Y/us/aYl1KfK2rLC2xq7KBkGp+KjvD4xyI6KOjaEKpc0R3xppJeLyRitvhB3VDfikpVVyeQ88ON3cf/H7lyXNujf/8j/4szL50nHM8tvjE3Uda8j7+5HFbo5SSzzL0xkPoduTOJ27MKlbkWRKhGQsdDQjTj50kUm0v9MpnAYv+se6oK/uSbnv+GgJZ3MMzo0yWNfeoV3f/SOBQ3Myp14pmXYV6sqNX2emUBkDeY7AfAqDho8QX441MPBqlYaPAEQ4Nnhy8SKOSJOLx5ZneHDqKJMq7+CI1GbILizogFREDgWHeRkbJiIw4NfdaJIN5fTIoki3d21GOaU6zXLtzQvhPFoiqdfPk/A56JUMugdXFlHlCAIi7ayCoKAhcV7f/JOLp4epO/8GP/7ua8SqQnQ1FlN97bGOXwDRZX5lf/2kXmqnM986yhXe0Z424f3Ul0ftgWnsL1G6lsiaEWdto119Jzo58QrlxEE+72PfuZ+WroWL/dcu8YWRzqV5/K5YZ769nFiEylymSKGbqKoEv6Qh9qGEG97/27qmipwzEozm4aJrht2qWJqzp+MZXj5qbNk0vklHwQen5PG1kp2zObiWNbM8UzjWubnL/7gMQo5jer6IJ/6pYeXuD8t8lmN8ZEEo4OTpJO5mVZwvTQ1zkVqhIZhcuLQFV586iznTw2SmMximhZNbZVs3N7IIx/agz/oxh90U1UX5BtffIVsusD4SIJXn+2hkNe4++HNtHbWLBrkrRVOHL7CYO815dy6xjCR6vJKVGATP41Z34NhmItm6paCINjBx+w7wzAF5KlFkiAI8zItCx1DwM6yXEhE+dbVszhEmWZfiKBj8av2ZHyUZwYvcbC2hR2VdXiElcsWCIJQdpC2Ggjiypayaxnw/ihnV66HrdVyFhCpC/4n3OomJDGIKKjYM6OFaWkYZprJ3DfJFU+SKR4hX+rBKbcjrFAB93qsOmiZdukcGYxz8vBVzh7r5/53bsMfemP4M5QLW2XXw/6qZgYyCY7LQwzlEgD0JMcIqS7afRVzfD+cksxdNW2ktCJnJ8em9DEELiYnyBka+6uacUnKoiWpdfssokAgeOO/z2Qyx9FT/TgcCqZhMplae12Rjs31mKZFejLHk994nQ/+7D20b6yjc+tc5r8oCWw/2DGPw3DmSC+jA3G6tjXStrFuXguuoRuEIl6iYymiowkkSaSuJUL39iZcbnXVdJ10Ms9gX5TXnuvhxKErSLKIy62iOhQy6QKTsQxDfVGCYS93PbyZSHVgTuByPXKZAicPXyE2nrJr7IuULcIRH7IszQlaFsPJw1fJpPK0di3fEaUbBoW8Ri5XpKQZy3bZGIZJJpVnZDDOoRcucPLwVYYH4piGSV1TmC27mtl+RxtNbZWALZHgdKn0X5ng3Il+EvEsY8OTHHnpIk6XilbU2X2wE0Vd+1JqSbNbpq9cGCU25YckiAKNrRGqastr3VcdMlW1QSpm8XDcHgc19cEls3+zYVkWJXPhIMewTPQpfR3LstBNE22RdmRBYIYrZ2KR1PJcTsY4OjGES1aIOBe/949PDHE1PUlXqBLDWnnANU2g7zs3RCDiw+VxcuL5c2w+0Inb717V4ugt3J4oli5jmJNIYoiA635UuR5RmJ/FsywDw0xSKF2lZIyh6QM4pJZbE7RM1+uz6SLHX7vC9x49jNvjwB9043I75ri4vhnQ7o/wc937+ccLh/jewDkmizksATYFqnmgrpNdkbkPUq/i4Bc23snXrp7gzOQojw+cxcKixVfB9nDdTLfRGxWTyRzHTg/MZEXWsl10+tpyuh1s29dORZWfr/zdM9z77h20dtciiMIU72NuV49hTNss2K+Zholp2RmBkmbYDzyBmYe+JEu4vU42724hGc/i8qi0zxJEK1dJ9Xr0Xxnn9Rcv8I3Pv0xlTZAd+9rZuL2RSJWf/qsTnDh0hZOHr/L5v3mKiiofW3e3Ul2/OCG3kNe4dG6Y0cFJvH4X/iWCzmy6PJVKyzQxTXOOJMHM9zb7NdPOqqzk59WKJS73jPCdrx7i1Wd6ME1b8lxRZe57ZBsH7t8wR3jOF3Dj8Tr5zH94B5/7qyc5c6yP4f4YE2MpHv/aYUaHJune2kAw7F1TR3HTtEgl8zz//dNc7hkhncwjCOBwKmza3kRze3leX8GQhwfftZ17H9k285oo2ZnEcserT5WAFhynZTFZLGABmmmQNUqLbquKEg5JnkPELZoG3+3v4Xv955ccj2Fa+NWlSaqz7y1ghstkE+Pte/I7f/80ux7cQvOGen7vY3/Bn/7wP9GxvRnRaS9wrOnrybJgit8lCAKiaEvvv5XRuP1RMkdBEHDKLTjktiXSziI+5z0k8t9H0wfQ9EEsx41rUK0yaLFXKf/vf32fSz3DqKrMf/jDD1PbGKa0Qn2ENwIcoky1y8+vbb3P7kSaunnFKWLc9RkTEYGQ6uanOu/AtKwZawBREBEFwSbg3vRPsXbYvbWZz3ziLqoqfRQKOifODvJHf7021gSlos7ESIIjL16gmNNmAuDHv/QqvoCbUqlEJpnnbR+5A127dgN8719e5eiLF7gy1dacSebRijp/9CtfsP1nBKio9PNHX/jMzN+GYXL2aC+XTg9SVReaE7SsFoeeP89LT51BlEV+9fc/QEtHFf6Q3UWydU8rW3e3cmrvVT77P77Lc98/haGbvP2Di5PcZ+PdH9vHhz5114LvTat5rhaFvMZkNMMrT5+dRSKGgasTTIwkyz7OycO9vPZcD689dx7TtHA4ZVo6qvngT9zJnrs6F+zqEUSBYNjDZ37jEc6fHuKFJ87w/UePcO8jW9l3T/eaBywAp4/2cuTli3zjC6+iafac5fY6+djP3ktrVw0eX3k6HKIs4gu6qWkIzv5EKxrLlWScD/3g84u+P51heXm0j0PjA/zlyZcW3G5PZQP31bXxqQ3XdIycksz7WjfxUEMHVa7Fy2z/79xhXh7tW3asxbzG1//yB0iyyI/92rsoFXUe/8dniQ1P8on/+D7OvHqRhs4amjfMXQDkJgo89rdPcO7wZeKjCfKZIqpLob69io7tLTzw0f3UtVfP40W+hdsPAm5MS8e0YlgYzC1ozoVujmNaORBEBMHLWnA2ygpaErEMJ1+/ilbUMU2LYrHEcH+MC2cGqWuqYNveNqrrgqiKdFOUEG82puvE8wwYl9n+jZxNWQqKLOL1OAn4XKhKCfcK2kuXhSAgyRIut4osiahOhff+xJ00tlfhdNudKqIkEKzwMjAr5bx1Xxu1zRWkJ+1VqDGVaZEkEUM3OPxsD5fODE1laK7dOoZhopeMeRwEURRxeR38/H96D01lrrrBvleS8Rz+gJu6xjD+oHuOaV9VbYD2DTZnJjqeIrmCLgtlqitlPVAslJgYS/LcD+xAahq5TJFEPIOvzLJia1c1qWSOKxdGyaQL7D7YwcZtjWza0bRop9F0FszpctDaWY3TqVJZ7WfjtkbqmyvWzFXcNC1Kms4LT5zm+KGrXDwzNCNCV9sYpntLA/vu6cLrd63M7Xg6U7BKBB0ufrxzx6r3n0aTN0hncD4p2ikpBFQXYefipFSnLJcVGBqGyeCFkRn5e9O0GLk6zsjVcVtlWjfniYoOXRzlwtGrxEYm2fu2bfjDHmRFxjRNYiMJkrE0X/uL7/PpP/px3GvQNfcW1hcutRvN6CennSaa+QI+xwEUuQZJ9AIiWAaGlaWkjxDPfp1iqRdZDOJSNyIIN/5MLOsIqWSOwy9eIJspYBq2xHr/5QlKJZ3Nu1rYvKsZl1t962J7A8M0TYqaTjan2To7Sfvhn80XSaRyROMZEsmcXTYR7I4wUbCzTGupNyOKAk63SlVdCEM3EESRto22erKsyKgOGafbYaffZz3MmjtraO6smXc8y7IoFjRGB+KcO77wSjKf05gYSXD+RP+899o21hFcgWlfIV9CK5YI+Xx4fM55bZZuj2OGWJrPFikUbpfMpN1JNzuosCwQJGFF93VVbZDOjXXsOtBBKpnjwP0bad9Qi6+MLg5RFAiGvfiDbgJhN+GIb15mxuV2sGFbIwBen5OG1vK8b4qFEpl0gZGBOC8/fY6LZ4eZGLUzSBVVfro217Pnzg4a2ypv+jzmVx28u3njDR/Ho6jzSjyWZRErZLmcipHQFi8fxgu5siwNLNMiFc9gmhaxkQTFvEZsJEEimp7DyZ59rPhoggtHexElgS0HOmnaUIfL66Sk6fQcvsyJF3p49quv8tP/5cPgda5JA8VbWD+4lC7yWg85zpDMfR8sE1VuRJYCgIRl6RhmCk3vJ5l/dqqU1I5DakBYg4bl8oKWRJ7XX7xIcjJ7TczIYqa+Pi3482b18fhRQFHT6R+Kc/zMIFpJJ5HKA3D+8hjZXJGeS6PEElmS6QJVkfI7K1YKWZEIVngJHuhYcrtsOo8olPtAFab+N39bARi4PE7/pTGefuzovPd23NnJwx/cw4GHt8zbd0nM0mmZPUaLa/eJwPIt9/MOu1gH0ezDTN+iK7gd/UE3m3Y28f/97U/N0Zg59splvvPl1xgbniz7WE3tlXz80/chisJMYGlNp7jKgIBAbX3Y3u+6z9vcXsWf/dPPz9540Wtg9nw0NjzJ6aN9fOUfnmd8JDmTDZAkkbe/fxd77upk0/amcj/imsIlK2yPrE6gcDkUTYPv9PXwnb6eZbcNTanvlnNFRofiPPkvL2GUDEaujiPN6gY0DWtO5lLTdAp5jS37OqioC+Hy2qU3RZVp2dhAciI91WFn6wEteU8IS/75FtYZgiDgcezCMHOYVp5Y9suki4u5owuIgosK748TdD+CLAXXZAxlBS3dW+r5q6/825n0Xz5b5OrFUb7xhZd5/cULXDg9xK/+3vupb65Yk0G9hZuPfKFEz6UxvvKdI2RyxZlJ/djpAU6eG7I7EiyLYpnKyOsNp0vljvs30tBWuaxomiSJNHfUsPe+DYjSNXE3WZG477072f/Q5jklkdlQHfKMkm45qKj2E4r4iI2lGLg6QVNbJb5Z6qBjQ5OcOWZndKrqg4Qi5WdxHv3nl3jiusBqGj/57x6iVNL54TePMjqUwDIt9JJOKpFb0APsekwTIk3DJDmZRZIlqmoCOFxy2eqw144lIMnX9smmC1w6N8zf/PfvkssspH6zOvgCLlq7aviNP/zQgoGLYZjksxrf/OLLHHn5EoN9MXLZAqZp4fE6aWiJ8NGfvYfNOxrxeN9cXjJOSeHtTd20+sNl76OIEjVuH15l+RKkKIs4PU6Mkj4nYCnkijz22Sd48l+u8W46tjXjcjv40v/8FqdePo8v7MMXcpNPFxjtnUBSJH7yt9+PJ+he0j6hqqGCZFcdmYRdUg1UBlDXsjS9Sux/925qW6914nXf0Y5nDbo0b2d4nXtxqRup8H6InHYG3YhhWlksywRBQhJcyFIFXsc+FKkaSVw72YKyghZFlamotFfXpmlS0gxcbpVcVuP4a5e5fG6E7339MO/+6D7CEVtA64M/cSedG+vwlklou13xjWdPMjR+jYgY8rloqglx987lW0sXg2VZ6FOtwol0nvHJDMlMnmyhRKFYQivp6IY5s1KUJQlFFlEVGbdTJehzEfa7CfpcVIW9OJQbF+FyOhTaWyp578Pblg1MmurD+DzONSdHrgSiKOINuGjqrFnWJ0aURNo21eEPuedwDwRBwOV24FqBtPdyaN9QS3Q0yQtDkzz52FE27miioaUSj89JIp7hwukhTr1+FUkW2bC1sewuFbBLSxWLSNw7XAqyIlFR6Zvq5rDIZYtkM4UFNUOKBZ2xoQRf/OzTtgqxYaIbJlqhRCFforE1wiMf3MNq1rLXX4umaaEVdWLjKbJrGLRomr6ohstwf4yB3ijnTvRz5OVLjAzEyUx1V7V2VbNxWxPdWxvo2lyHz+960xFARUGgyuXFtQJenSgIOCUFuQx+ji/oYfO+DrRiiRPPn7PLQ9gLgdYtjbRsaqDvnG2E6Q26adlUzyOfugejZNpdf4KAYEHThjrcPhetmxtQ1KXnsYPv38vGA10zzR7tO1oI11xrTS+ZBrppUDJNTGwlYEWUcIiyfb6yv4mVYcvBbppmEY+rWyI4l5lT8rrG1/uOYVkWiijhVZw8Ur+5rO9+LZHVi/yf8y9iYqGKMkHFxY+37ZnRBloMouBAEBUEpQtJDGCaeUwrR6rwIg65CUWqQZVqUeVGREFdEy7LNFZ8JFEUcThFqutD3PvIVkRRYDKa4cUnzrB5RzNOVyMVVX7e87F9thz3G9yj4Yev9HCk55pEd3NNiP1bm1cVtBimLYmeLWhMpnIMjCUYmkhyZTDGSDRFIp0nlSuQK2iUSsZMKU5VJJzqdMDipq7ST0NVkLrKAB2NESIBD26nikOVUVY5+TodCp2tlTTWhZYt8ymyhMt5a1c4giigOpR5+ivzthMEJEmgobWShtbKdR9Xe3cNmWSe00d7efXZHibjWdq6JglFfIwMxLh4dpir50eorguxabsd0JSLuqYKtu5pXfC9SHUA07TYsrt1SgQOJkaTxMZT83zDnG4VWRbJZgp8/9HXscwpQTTdmCKVCuSzbdz/Tlt5VZguw63RrC8IAk6XgsOprNiYUC8ZpJP5Rd+ftk243DPCkVcu8dLTZ0kn8oiigMOp4Au42H5HGwfu28CGrY1LauS8kSEKAl5Fxausz33q8jho6KyhkNNw+1yzghaZzfs72ffIDr70P75FdHgSj9+N6pTZemc3k+Mpcqk8uXQep9tBsCqA2+tEUkTG+qO4fS5cXueC2c1dD24FrimdF4wSmqkzmk9NGeGWKBol8oaOaZl2wCLJ+BQnqiihiDIOUcajqHN85m4ULVsaV7xPwdD58tXXMSwLt6xS6wrwcN1GZJYOWnTTsFvf9SKaYWBYdhAoCiKyIKJOqay7pfI4pnm9xP+98BImFh5ZpdEd4iOtu5CX6AiahiCIyEIQWQwCYJp5JnPfQRK34JCbcSoLz1U3ilWHP4Ig4PU5ufftW2nrquH3f+WLPPXdE+RyRd754b1UzoqA34KNdLbA5cEoTxy6wBOvnidX0DDKSN3rhkmuUCKeyjM4nuT05ZGZ9yRJ5J4dbdy9s50dXfU0VAdXNTZBAFWRUZXyL4m3iNfz0dxRTSDsJRB2809/9RTHXrnEq8+cm3nfF3DT1F7Fz/7aI7R11eB0l/9Q2ba3lR/7uXuX3KZzU93Mf/ecHODEoctkUnMf8tv2tNLYWjnjhaSoMooioTpkvH4XgZCH2oYwTpeKKIpIsu3FI0nimsQtbo+DPXd2sn1vKw7XyoKG4YE4X/zsM4u+b1mQzRT54beOcfpIL/kp129fwEXHxjo++JN3sm1PS9neQm9hYSRjGY4+cwa9qBNfwo/sL375cyvKYj34sQPc+b49bDnQteR2mqnzerSPM4lhjsYHOZcYIV0qoJlzdUAEbBPbVl+EDl8lW4P1vKNhM17FgbJGBn6rgWGZXEnHZoIFwzTLcscey6e5kBrn8aHTXEiOMVnMkTdKeBUHjZ4QHf4qDlS2cV9N503/fCYascyXkUQvilQB3CZBy7QSbi5dxOlWUJ22M+sv/c77qKzxE474burDzLIsnj1yiWxBm3nN63JQXxmgs2n9V9blQDdMjl8Y4tvPn6and5xYMms7Ja8BcdkwTA6d7edc7zj1VQHee89m7tnZgWeFtd7V/mZOp8yubU187n/9JNURP07Hm7PNu1wIgoA/4GLPXV20dtUSHUuSjGfJ54r4gm7CFT7CVT7CEd+qvHXW4t76yM/cM6dkNG3iKIh2664kieglg+h4ikiVj5/992+3LQiCnhUHGQtBUSXqWyrYdbBjxeXj82eGlnxfEMDtdfDQu3fgD7h44Ykztt7L3V20dNZQUWkrB78VcK8OiiKx7a5uhi6P0fP6FSzLoratmlCVf8Gs2b/705+gaUPdHJuNky/08NU//x4/9bsforalco4/kDfgwbNEp9l4Ps255Cj/ePFlxvIp0npxKsOiz+hhzYYF5PQSF1Pj9GfivDJ+hUf7j/H2+k3sqmhid8Xi5GvTMikYOp89/zyTiwj6LYcKh4e7qjvYE1mZeeZsWJaFYVl88fIhXo/1cTY5QrpUpGiUMKZ0wwpGiaSW52JqnOdHL/L0SA/vbdzGjnDDkk7hqxnLZO4xDNPOrImCiii4EUXflO+Qbag4G5PZ75DVTix4vArvh1Gl+ql26fKw4ieMYZjEJ9I88dgx9t7dRXVdEK/fRfeWetxexxxNipuFV0/3EU1cU+GtCvvY1d1wWwQt+WKJWCLLE6+d59SlEUZjKfSpB4YgCDhUicqAl4qgB5dDwaHKOFV5juy1YVqUSjpaybCPl8wSS+XI5TV0wySb18gVNLKFIs+8rlJbEaCpNkTYXx4ZLF/QSGUKDI4kytreocoEfE7qa0KkMgWSqTyxRJbJZI5I2Es46MF/k4iNtgS6nSY1sRAAV5mp0fWCJEt4vE67vTniJZctohV1XB4Vt8e5aq0Vy7JmCMPTsummaTsxa5pOqWRQ0nQCIQ+ORYJHQRAW5cXMRt/lcZ745hH8QTd77+6eU8YKVnhp6qgiUu1HXsX9LkyVajw+J94VGtq5l8lMTZcDOzba6skuj4PdBzvp2FBLuNKLdJP9vt5skBSJzQe7qOuYKy/gDbgX5LhVN0do7KqdU+4ZvjyOKIlUNUVo6KzFFyrPTXo0n+JkfJCnRs5zJjFC3ijhkGSqnT4aPWH8igOXpKJKEhY2x6Vo6OR0jdF8iolimmghQ1zL4ZJUsqUiDlFmU7AGcQFLFQsoWQYn40OM5lMr+ZpmUOcO0BVY3i5jKWR1jaOxAV4cv8zF1BhjhTSKIFHvCeKVHTgkmYJRYiSfIlMqkNDyiDGBgOKiZBrcVd0xYxC8FkgXXqRkjAEgICMIDkTBNSXPPz9wLJQuki68hCDI84ToAq4HUcTyeX2wmqBFNxkfSfL5v3nKnhydCoGQp6yJcL1w+Ew/g+OJmb+ba8NEAiu3VV8PpDIFenrHefzFM2ila7ZqqiLhcaqEAx42t9XQ3VJFJOAh4HMR9DhRp3VILAFN18nkNTLZArFUjgt94/T0jTMaTZPI5CgUdSwL0tkizx65TEdDJZIkEppyCV7uYs1ki/QNxnnyxeXbIgGCfjftzREqK3z0D01yqXeckz3DyJLAps5aNrTX0N1ebbe8LnPuGWnwWdH5dBGi3JssoeVIl4popo4AdPirkNc5NWpaFjldQzN1TMtCECCseuaO2bJJwA6ngtvjxONzLClCNp3pECVxQf5INlMkOm5PnqZhmyAaukmppJNJF8hlC+QyRTZubyIcWT1b37IsRvpjfO1zL1LXGKa2qYLWrmsPqfqmCnbu78AfdONcg8zLeqC+OUKkOsCWnc2EIt63MitrAEEQkBV5wdKNaZqUijrKdQuutcD0zHAhOcbzY5f41sBJADyySp07yO6KJu6u7qDBHSTs8OBTnFhYZEsaqVKB8UKaY/EBTk8OcWpyiGghy+uxPia1LLIo0emvQl1orrLs+3yikFlR0FKyrvERTcskXSrPXmMhGJZJvJjlm/3HORrrJ29oKIJEldPHHZEW6twB/IqTSS3H67F++jIxxvJpBrKTPDXSQ6pUYHekyV7IrXoUc5EpHkLThxAEJ6KgTGVXTCzLYKGgRTOGKJTOI0sRJNE7p6XdsnSsBfZZCj/aufybgPN943z+8cNzAhZRELh3VzvvOLiJbZ11eF2OaSmRZWEB7zy4iZJuMDie4HuvnOMrTxyjMEuJ+GtPn0CWRbqbK8si5qYzBXoHojz+9OmyPlNdTYBsvojf5+RL3zzMyXODSKKEZZo888oFmhsq+INfezc1lf5luQMWdqYkXsxiArIgEnK4y67H6pbJl64e5snhc/RmYkiCyDOP/Bphx/oGrTld4y96nuap4R7G8ilcssLzj/yHOanY+ESaL372GV5++iwdG+v4tf/6wSWD+2DIS019CLfXsaBg39c/9wKP/tOL8163Zv2Hokr8u99+Lzv2ta36s1mWNTPpWszXV9l7dxd77rIfXLdzLKA6ZFRH+Wnnt7B6TAsTbj7QSXVTeYJ/K8VXeo9wJGbLBThEic9038091Z10+qsWnDsdDpmww02LN8zeSDOpUoHedIxfPfQV4lqOq+kYX7j8Gh9s3knE4UG9rtNKEEAVJO6qbideLF+5+sTkEAPZ8nWNlsJwLsmRWD/fGzoDgE920Oqt4H/s+SA1bj+qeG3MqVKBI7E+/qbnOXqSYwzmEgixPr43eIZ3NmzBvYZlIp/zTkLu9+BzHsAw0+hGnIJ+lYHJ31lwe1WupzbwawRcDyEKs7OrKw9wlw1avvvVQ5w+0ktswq5hmaZFPmu3LX7jC7ZuxOw698btjRy8fyOf+8snF2y1rKj0cf+7trP9jjYcy3R+vNGhlXTiqRx9o/GZed/jVGmsCfLJd+ylrtKPx6muSKZcmPo/RZaoqwzwvnu2MjKR4vTlEUai9mognSsSTWQZi6dpqAoue8za6gD3Heiio+Vamm48lub/+4vv8e6HtrKhvZqmumt6D6oq43Iq/Mtjr2NZFvfs6+TdD25FK+k89+pFrvRHeeKFc3zoHTvx++an/03LZDCX4JXxK1xIjXE1E6Oga1jYAZ1LVtgUqGV7uJFNwVpqnP7FBcSYKpNgTWVrzOufsesGu9Zsl6UW4idZWOi6gVbUKZX0ZbuyHn7/Lg48sBFDN2fS6b6Amzsf2kwilrmmtyIIiIKtICuKIooq43SpOFwKXr+Lzbua8QfdxKfu2ZVieCDOyEAcgEQ8RyKeIZ3Kz6jaTnNgbne8lV25iRDssuj7f+FhvCFbpv/XP/tz1LdXzyshNnTW8L5PP0hVQ7is7lLTMkloeSYKGTKlIrIgsq+ylW2heho9obIUuQXAKzto9IZ4pGEz3x86y1g+RdHU6c3EcEoK4euDFuwW8I+37UVfxIV7Ifz5uafXLGi5lBrnaOyaUvemYC1vq9s4E7DM/uxe2cGGQA2fbNvHH5x4nIJRIqXleX7sIg/WbljToEUQFCTRiyxVIolhFKkORa5FWCIIEQQRAQnhBrPgywYtuUyRyViG6Njc9FhdU4VdkkjlSc/qTkjEs2TSBU6+fhWvz4XDpcxJFwoCFKak4t/sKGo6+aJGbpZUu9MhU18ZpKUujOsGgjZRFHA5FOorA7TVVzAwNjkTtBiGSa6gkc6Wp4nhcqq4nOocpdv+IfuhVVcdoLu9hg3ts2vYtsjcpd5xmuvDbNtYz84tjei6QTSeIZfTOH95DK0039EzqxeZKGR4eqSH12N9XE1HGcwlMKZIdAIgiSLxYpZ4McdEIc3d1Z1UOX0oy2gHLATLspjUcowX7Hr2StHsrSCkussS3Jp3bq5xT8q53GvqQ3Cd47Pb62D7HW32PWNaM1GrMBO02Cl7h9Nu/3Z5VCqq/MsK7s0b6xTBfnRwkhOHLnPh9CCiKFAq6lw6O0ww7KVrcz2Raj+iJN5QQGAaFplUgehokvwKdVsm32QO8m8WTAey9VNcF0M32HX/JrwBN+J14oTBSj9b79qAL+ie8TBaCpYFxan2Zn2qlTni9BFU3St6EMuiiFtSqHcHbe0W7PJPplRAt+bPVYIgIAkCzd6Viab6lLXj80WLWQZy1wKgapefLaF6HOJ8Er8sioRVN9vCDTglGc3QKRg6V9LRBT/fjUEEQUZg1qJ76l8lY4JC6TLCVEZFN9cmgJvGsjNbY1slhm6STJSXHqttCM/4lzR3VFFdH8I1izwXCLqprAkg3WQRnVuBvFaiWJqrkeFQFWrWssNKgJoKH57rdFNKukGuqC2y03xMlwQMw7R/m6mH4rT5ox2oGFOeQ3ZH1PBYkgfu7Gb3tuaZdunuthryhRLfefKU7VM0C6ZlMZZP8fL4Ff6y5xk0w0AQQBakGedrC3tldT45zsXUOC9PXEYVZR6o7cavuFblc3QlHeW5sQu8PH55hXsKfKLtDnaEG1cVtKwFvD4Xuw92rsuxpxcOtkaLST5X5LVnz/H0d08yMhDD43Wi6wavPttD3+VxHvnwXvbf043b60CSxJn7fKXXsl4yGB2Mc/pYH84V6v0MD8RWtP1buDWQZImK2tCC7/lCnrLJtzasKT2Sa7DnCmueTcaSR5nSd7leZs6cOs7tiKSWZzx/LVAPOzy0LhFEuWSVRrdN0LU5dwZDuSTGTfx8ee0chpkip9nco0JppfPu0lg2aNl7Vxd7DnaW1UMOkEkVGLw6AcDBBzay9+5uqmZptgiCMCWl/uZP3XpdDlyOuZNyNq9xeTCGuYJ045Kw4MpwjERmLtnLoSj43OVH/PlCiasDUZ566Tx7tzfT3lTJri2N1FT6cblUUpkC/+0vv09rY4TO1kq626sxDJPKsI+aymsZmnDIQ1XEz0Q8M0+DZiAb54fDZ/k/F16kaOiEVTebg3V8qGUXW4P1SIJIVi9yNjnC351/gZF8grF8mv926nv4FSfbQvVUuVZO+M7qRYZzSXqSYyvaTwBihQwF43YxNVxbWJad8Tj84nlOH+nj+GuXmRhNEo542XN3J+/6yB2USibPfe8kp45c5a/+62M82ljBll3NbNvbxr57u3G4lBXfy9lMgZeeOssrz5ZH/L5+zG/hRwuSIFLp8OGWVGRBRDcNnh25wB2RFiIOLxFnebylkmkSL+b4Zv/xmayrgECjO4RnDUsna4mSaaDNmn8corTsAkoQBAKqi4SWRzPt1uibed/kSz3kS+e5xtI0ccirb/m+HssGLZIkUoY43tztpwYrSiKyLM5zuv1RgarIBLxOqsI+xuM2vyBXKHJxYILHnjvNno0NNNWEcKgrLxMZhkk8leP4hSFePdXHWOxa+c6hygR9LipD5ZMQ7dJOlmOn+mmoCbJzcyM/9ZED1FYFSKbzvHh4iHOXRqmp9M+opoKdPZl9Q0yXQxbSbHgtepVTk0MUDR2HKPOBpp3sq2ylK1BNUHEhCAI+xYFLVviF7nt4fOg0z49dJK+XeGn8MqokrypoqXb52Rtpxikt9z3bHUGnE8MM5RILKA6sDpqm0395nL/8r9/C4Vz+XhAlkR/72XupqguumydOJpVnbGiSf/2/zzE+kqBYKOF0qbzzI3fQtbme+uYK6psrME0Ln9/JrgPtnD0xwJljfZw90c+VC6O8+lwPH/v5e6ltCK9YWdY0LUxzrVPWb+HNCkWU2FXRSNEocTY5SqpU4Cu9RzidGGZvRTObQ3UEVRcu+VqXzDTnLF0qcjk9wfnUGCfjQ/Rn4xTNEgHFSbu/klp3oIy54dZAFIQ57dgGFiXLRFmgRXsaFhaaoc+U3Bdq515PBFwP4la34pRt09uJzBcoGSPL7FU+yoomioUS0bHkstu9pYI7F7IkEvZ76G6uJDqZwbQsSrpJPJnlxRNX0HWDeDJHJOTF41JRZQlFlpAlcU5r7HTZRjdMSrpBJq+RyuQZnkjy6uk++kcm55ShGqqCVFf48K7AU8c0LfIFjbFomkyuiNOhsGNzI4lUjuFLSQ6f6MOyLMIhDxUhD4oiI4oChWKJXF6bkfUvFnXyhRJOdf4K/EJynL5sHAE7kNhV0cTOcCOeWSsHRZRwSgoHqtq4molxJjHMaD5FT3KULv/K+vmnEXF42Ryso9KxdBuwhUVcyzJWSDOUS6zqXLMhSSL+oJuKKvu8Vy6Ud+PKsmR7Bi1i4lguZEUiVOFFK+rzlHcty6JYKHHp3DBOl0q40kdDc4SDD2yktasGf+CaeV0g5KG+OUKwwv4cw/0xJqNprl4YpVhYfhUnyyL+kJute1op5MsvWS4Hj9d5S0xam9oqZ7qzwpU+ItU3Jvcw3aFlMeVwPEMRuD2y0bqpo5kammnzj1ySG0VUbtrDcJpbsiPcSEYv2vy0YpZTk8NECxmypSKTWo6I04tHdiALImChWyaaaZDU8pxPjtGTHOV0whZmc8sqjZ4w+yvb8CnORb12rKmWZ2MB4brFkNdXlpm1LHusE4UMjllkYFkQMS0Lp3zttaKhky4VCKsLa3CZlolmGOSNEoZlIgoCbnnl2dAbgVNpx+c8iNexD4BU4bmbH7REx1J85yuHl93u/R/fvyJZ8luFm5kqa6kL8567t3DoTD9aydZTsSxbW+b4+SFCPhc7uurZ2FZNVdBLyO8m6HWhqjYz3MLmp6SzRVLZAtFEhrNXxzhzeYThaHIOyRdsovODe7vY0laLukqpcsuyfZKw4OS5IZ577QIvvHaR/TvbuGtvB21NEQrFEqoiE41nGBlPEQ7aNerYZJbRiRSRkGeeO/DVTJSRXApJFNkbaabOHZwTsFz7DAJB1U2Hv5JtoXpG8ymupKOMrULgSRAEIs6pFPLCJfZZn9tiMJfg5fErKz7PQnA6Fbq3NiypzbIQREkgVOFFUW+MZe/zu9i5v51EPEdNw9wP7/W7aGirZP99G9i8q4Xmtioa2xYWYxQEAa/fxY59bezY18ZQX5T+y+P0X5mgui6Icxn1ZbfXyYatjfzen3/ihj7P7YIPf+ouPvypu1a17/Tcc63cPq0hamGYU95PtjPOnKBl+r9v5OFjczqsqeNNHbWM42WNLBPFcYbztgdbp7ebsFqBQ7q5PK/7a7sIqE7yeonHB09TMnX6snH6snEe7T+OLIg4JBmv7LB1lIwSeV2b108oItDqreDemg4+1bF/KshZHC+MXSJdWtzv6noM5lZGPNUti4xe5KXxyzOGiQLgl10UjBIVDi8XsSkXCS1HfyZOOOyex+exAG1KPmJSy6GZBk5RpsbpR3oT0THKClpi4ym++9VDy25379u3UOMq3wr9VqGg2dmAZHb5C7GwjOPxcogE3NyxuYlf/8R9fPPZU1wajM501ZR0g4lElmePXOKF41dmiK8LkU1nFFCnHKINw5zDGREEgXDAzXvv3sz77t1CaIVKo7Px5AvnOHdxhFSmSP9QHIcqsaW7nl/5uQcITqnsSqLAnm3NnDo3xEQ0jcupkC9oPPVSD2cvjrJ/VyvO68peWb1I3tBwiDLVLv+cVcVCCCguqpz2KjajF8jfAm7JjfgEuj1ODty/iTvu6V7xvqpDWVEr/EKorA3yoZ+6G9O0Fuwm8vpc/OS/ewhJkVYkCFbbWEF1XYhdBzuXNax8C3ORN/LEtRjn0+e4nL3EpBYno6fJ6bmZgEJEwCW7CSthwo4Itc46doR2EVSCqMLqA4W+XC8vRZ8DoMndQr2rgTZvx7L7RYsTHE8c4blx2/Ppx5o+jkty3fSgRcTOtnT6q3modgPPjV3kbGKEi6lxdMu0/9E18nqJ60NDAahwemn1hnlH/Rb2V7ZS7fKXVRb6/OXXGMjGyx5ncYVlT83UGc+n+ePTT8yZa9p8EXZXNLO7oplXJ64CcDxmB46bgrUzzQuz0ZuJ8cXLh2Y8mPyqk3tqOnGIb577tKygxTRNtGKJe9++lfqmCgLha8zvyWiaob4YLzxxZk28dFYCa+oBfj3zwDDMa5oWC2BoPMmF/nFeOdm77Dmm24hXC1EUcaoyuzY0IooiF/rHOXNllAt9E+iGgWVZaLoB+urq+4IALbVhOhor6WysZN+WJgJeJ/INyJUn03ksy1bzTWcKCD4noiigynb2RxBs3sX+Xa388PmznLs0yj9//TV03WBkLImqSOzd1rSolDxQFllk/ibrv1rQZ6lZAkjC6kjj067IqkPmVmk4SpKItEgWZLpF1bUCS4Hp70GSBCRJ5M0zDa4/TMvkcuYSF9M9DBeGiRYnSJQmKRgFNFNDt+YG5DkjT07PEtWiDOcHGcz10+7tpNHdRKvXdphfafkoXUrRk7bNOyVBxiuXp5psYlIySxRNm+xvmEbZjRlrCUEQUAQJv+Jka6iOoMPFwao2JgoZxvIphnNJhnIJTieGAah0eql3B9kSrCPi9BJUXUQcXtp8EWpcAZyyUtY3mDdK5KYWTAK2jtRSmQv3rMyqR3GUJdVgTvHp5pxXL1Hj8tPiraDW5We8kCE2VRb73KVX2BFuoMLhxSUp5AyN86lxzkwOczjWh2Ga9uLQ6eeuqo5lF4hvJJT9SQQEtt/Ryva9bdQ3X1M87Ls8xolDV3jhiTPrMsClYFmWrTR73f2jG8aSYkCxZJZzV8f4wasr715YDURRpKkmRMDrpKU2jM/jREAgnStQKOoUNR1NNzAMA8O0MMy55FZBmCJkiSKyJKLIEqoi4VBk3E6FHd0N7OpuYENLNfVVN84r8rgcVFZ4cbvUGQPEbF6jfzhOa1MFXslWbN26oY5zl0aITWY5eXYQBAgHPLQ2VdDVVoV6nQaDLErIgoiFRc7Qlq0Tl0x9pnNHEaV1b5O3AO064zVJEFfVZv0WloZlWWiFkr3AmCVCKcmSLQUv35gWzO0E3dTJGznOpE5yfPIoY4VREMAjeXBJLnyyD0mQEKfuDcuyMDAomSXyRp5JbZKr2SskSpPkjBwRRyU+2b/iGL5g5u1zAw2uRvLG6kwAbzVEQaDGHaDGHcC0LDTTYCAb5/TkMEdjAzNBS8ThZWuojvc2bqN+qkPoetXblUAAHJJMl7+q7G6jSqePimXUuUUEFFGiyRtmto96kydEi7eCNl+EbeEGXh2/SkYvMJCd5LH+EyRLeerdQXyyk2Qpz6FoL5dSE/Rl4kiCQK07QHegms2h2lVpXC0Gh9yCKtchCeW1rStSNQ65GVHwromE9hs6/DJMi3SuMC/Dky+W0DR9RT38NwMBr4ttnS62dtTyyUf2cGUoSu9InJ7ecQbGEsSSWZLpPJm8RlErzXwup6rgUhW8bgcVQTeNNSFa68I014TZ3FZDwOu64VLCbLzjgc38xAf3YZoWL75+medevcjzr17gz/7+SX715x5kY2cNqiLTUBvipz96kNGJJGcujCBLIp2tVTTVhfEt0PUSUtz4FCfpUoGr6Sg5XVv0N7Isi3gxN6MsGVI9eOX1T0dn9SKlWUJMqigj3WT2/Y8K+i+Pk4hmyKavlWmDER/1LZVEalZHbl2Or3Yr5oOUnuRC+jw/HP0euqUjCwoBNcC+8AGa3M1UOqoJKAFckhvDMiiaRTJ6msFcP73Zq5xLn2U4P0hP+hyJUgJREHmg6mEUofxc163IjKwWK+EcCthtwB2+SgzLZFK7FogFHW5avBE2B+tWd+zrrhVREKlx+vi9He+m+wZNEGfDKSs0ukP8092fmlOumhbaNC2L39ryNn776GOcT47ZFgSZGFcvvrLoMf2Kiw807eDhug1rKnYH0FzxJwgoiKJNQVjuO630/TSWVUCWQgjcOOf1DR20aCWDy4MxSteVVtK5IolMnnSuiM/tuK0Cl2m4HApdTVW01Vdw1/Y2m6di2mUtc1pBdUoMaTbXRRIFZFlCkUTkqYzLen08URS4Y3szVWEv7U0R/uHLL/HV7xzl4J423vnAFgD8Xicel0pjbQgEAUWWUOSFH/Lbww2kSnkOx/o4FO3jjmgfLkmlwz+XAGpZFicnBzkc7eVE3K7h7gg30LZCZcqVwsLiQmqcpHbtIVrl9N2UYOlHES99/xRnj/bO6DoBbNrdwts+tJeK6tULMJqmxZ/+5pc5f6J/zusbdjTzG3/ysRsa82oQL8Y4MnkI0zLxyj7avR18oP7D+OUAsqggCRKSICIgIgkSiqjgkTxUqBVs9G/hrsp7+WLfPzGcHyShTXI4/ir3Vt6PssICnbXIf99uKJkGI/kUWb24IspBXzY2h6yfLRUZzSc5k1h550qtO7BshmStIEz9o4oy6gIZEVEQqHT6+L2d7+Z4fJDXJnp5fvQiCS2HPisr7JIUalx+tocb+EjLLho9IYKLdBndCGQxPGvUACamVUQ3FiYgy2II+4oTWYsS/wqCFouBq1EUVWZ85Fr78/jIJIO90Zm/FUXCH3Jz8IFN1DaEV6x4uRJoJZ0rg9F5QYtpWqQyBfpHJ9nUVjPva6oOe9nRVT/Fh1kazx+9xESZasDlYppP4FBlHMh4FuHMzr5fb3bcNf3AcDlV6muCmKZFd3sNQ2MJei6Psmd7M5Vhr82bkMSyZOO3huoZL6Q5kxghZ2i8OH6JVCnProomqpx+REFAM3WihQzPjV3gdGIIzdTxyCq7Kppo8a2PERtc03Q4kxhhsmiv1mRBJOL03VLhqZKmE59Ik00XsNZKkHCFEAQBp1ulrnltv/9ctkhqMsdk9JriZzqRp1S8MfI7QHQ0yXDfXPXcytrgDR93NdCsEslSEgsLv+In4qii0lGNLMyXYp/hqQggI+MQnaiiSp2rnpgWJVVKktAmV5w5KZkldPPa92pY+jpIu68NsrrGS+OXuZyeoLQCUmtCy88JWsbyKY5E+0lo5Xf+TOOdDVuoqGxd8X43AkFYPBMoAbWuAIQgqLho9VYQL2YpGDq6aaBINtcn7PDQ5AnT4a/CLSmLtnKvfowC14cNJT1GrnSWTOEVKrw/hsdxB4pUN2uftR1D2UGLZcHFM0PExtN4vNdWnpl0gdjEtQtFcciEK7287f27aGqrWrcWaNO0yBVK9PSNL+hxE0/n6OkdY2NLNZY492KorQwQDnjY2Lp8iu983/iyQUtJN4gl1zawWU/4PU4cylwLeVEUcDoUKit8eFxzMwt+n4u2ZpmDe9p59uXzTCZzTCZsfZmVBFObgrWM5VMcivZyJT3Ba9Gr9GZijOSTbAzUIgoiOb3IpfQ4z4ycp2DqOCSZJk8FOyuaaPasX2dayTJIaHnOJIaJazkkQcSnOIk4vXOcm282CnmN3vMjDPVG0W9Qt2W1kCSRSLV/zYOWHxVYlknJtEmWLsmNV/YirWAiFwWRoBJCERRMy6RklcryspqNolGgaF7zebJ1VwqzWqBvn2x0Vi/y0tglXpm4ekMdg2OFNGOFNEfjAyvet8tfxf6bHLQshWkScpM3TKM3zN01nSSKOfJ6iYJZwi2rBBQXDkm+6Ry8khklU3yFiczn6ap+FIfciCQunqWyy0kWYAASCMKKrr8VlYdOH+1b/oCyiOJzsefO9fFLmUYmX2RwIsHzxy6jLdCWfHUoxjefPcU77tyES1XmPFxVWUKVJXxliK85yjD06h2O84nf+fyKxn8r8VufepC7drRRHb7WPeDzOrl3fyf37l/4d3M6ZD72nt0c2NmKokg01i0jerIAvLKD+2q6aPVV8B+PPsZILsFIPsm3Bk7yrYGT87YPqW66/NX8zvZ3Uu8OLZg6XSv0Z+J8te8IV9ITaKZBhcPD2+o24ZUdc8hxNxupyRzPfuc4rzx5hmL+1tgJKKrMpl3N3PvuHbfk/G90yIKCXw4wzBDjhTGGlAEKZh6XuHzq3sJCMzUuZHrI6hkUUcGvBFZcOhstjBItjl/7Oz9CWL35wnxvYe0QVF0E1dVLW9wqWJSwrAIlYwJFrkPEwUrKRmUFLZ2b6/nfX/w3y27X3F45VfpYv0l+eoXx2uk+nj580RZsW2C7QlFnOJri28+d5p5d7dRVzvU/egtzUc53Ikki9bXBVf/GgiDgkR20+6r4H7s/wJFYP5dS41xKjRMtZrGwUESJkMPDtmA9m4O1dAWqqXMHbU2CNf7dpleZz47aZorfHzpDyTTwK066/FV8rHUPblm9Pa6XW0hCKNel+i0sjLAjzM7Qbi5mzpPTs1zInOfvr/wtW/zbqXZWE1JDeCQvDslhZ1LMEjkjz3hhlJHCEFeyV+jNXkUzilQ4IuwO7S07UzPdiXQyeZye9NmZ11N6kr5sL69EX2RveB+KePuIglY4vHy6+24+0rrbFrm8BehaQ6Ktbhozom+VTt8NL75MyyRWzKKbduesIAjUuvzrPk9p+ijj6b8jp53GtK553ZlWAd2YxLRy9MZ+CVFQsfkr1+BSNtBc8ccAlIwxctpJRpJ/TnPFn+BSOmccoctBWUGLx+tkw9aGsg+6vrC4NBDl9KURzveNzUymylT2pFAqYRg2mTVfLPHKqV7qKgM4VJmKwM0hVr0ZMX1DOG9QTEwSRVyCQre/GlmQaHCH6PBXkdTyWFjIUzoM7b5Kmrxhaqa4Lmt9QxqmScEocSw+wPOjFzk5OUSsmMUlKWwN1bO/spVGd3hZtcy3YEMvGVw+O0QmVcAoU3NobHCSXLY457VUIsvFM4NIqlRWmtvpVtl6R9vtEVguAo/kocXTSpevm6H8IFk9y9XMZSzLYihfgU/24ZRcKKKKZZnolk7RLDKpxYgWo4wWRigaBSodlbR62un2bSwraLHl4XUuZs7Tn+slrsVnxlMwiyRKk5xIHCPiqKTGWYtP8d8WZSJVkmj3VaJb9kPZwkI3TXKGNkPMdUkKqiitm5WAS54/z1lY5I0Sx+MDxIqZWa9P/duyNW1My8IwTUqWgWYYaFPSDalSgfc2bqPSWZ4+zmIoGCWeHjlPSitgWCYOSeZTHfuZLzW31rAwrSKGlcWy5t63shRAlgLYpNzCvD1nv2ZZRXQjQaHUg2nlsCxzRfzcZYMWXTcwjbWz7hZEoSzS5kIwTYuSbvD80cscOz/I4Pg1QrDP4yDsdxNLZEllC7beiWHyyqlemmpDqKpEwOtEEtde/0EUBTzLSJmXC8uyKBT1eax5pyqvSLV0KShyeQ+E9YIgCMiCRHegek1bB8uFbhpk9SKj+RT/dOkVziRHSEzxWGrdQR6u28R9NZ04F5i4bheoDhlJlhClNf4dLSjkNIwySOqzoRVLPPedE/RfHiefnT9pLYSR/jjZ69zJx4cSvPSD05w8dKWseayyNsjWO9pWNNabDbfsoVFq5q7IfbwSe4HebC8Fo8D59LkZaf3ribXTMv62rL+ER/Kwwb+Zzf4tbPRvXvacNrFcJ11K8dzE0wzk+sjpWRRBodZVx3hhjLSe4VjiCD7Fz+7QXtqkDlTBnsduZRAoCeIcJ2PTMklqRZL5JHm9hCgI1E9ZgNxMo0PLskiVCnx74CSeWR2F07/ctGZMydQpGjpZvUhSy5M3SjMKtVuD9TfcjZgtafzzpVcZyiXRTB2f4uSTbXes6vkgAE5JwcTEISlLitCJgguPuh1ZDGKyslK1KtWveGyLYdno4eTrvfRdGiM+kV6TE1bVBnnPx/atat9YMssLx67wxe8fIZufG+ndsamJdxzcxOB4gs8//jqjs1yPH336JBf67LbKPRubkNd4om+qCfGFP/jkmhxrfDLDH/7DDxmJpihNES8FAX77Zx5mS3vtmpwj6HPNk9j/UcLRWD/PjV3k24MniRXsspRPcdLhr+S/7ngv1S4/bun2SZcvhI98+n523tlB19bGtTuoBblMgf/x6//CsZcurmhXwzDpuzTKxVODZFLldWsstA7KZQrkMgWE3vLOm0q8MQTSRER2hfawKbCFSS1OT+osF9PniWsxUqUUGT1NySohICKLst3y7IhQ6aik3tXArtBefLKv7DKObumcSZ7ihehznE6ewMKi0lHF1sB23ln7Xp4ee4KTyeMM5vt5YeJZ+nN9bPBt4t1171uR/svNgGYanJwc4I9PP0FvJo5Tkvl01108Ur+ZJu/Ns42xsNVxj8bKI/YutMyPaVnSehHXbeIq7ZZVfnXz/ViWLeDpVZzIi2TxJDFA2PPhqb9WmsRYu2fuskFL/+Vxjr5yiYErE8ttWhbaN9auKmi5NBDlxMUhvvbUcfJFbc5X9sDeTg5ub2VjazWtdWH6Ric5dn6Qi/32mHXd4MpglH987DVcqkJzbZigb+0ITJIkEgl61+RYumFOKb/O/ZEDXteanePssT4mo2lEUWTXgQ7cHgdyGYTj9cCVdJTvTJFwGz0hmr0V7KpoWvPz5HWNaDHLtwdO8nq0l4HcJImiXZLaHmpgR7iRB2s3UOsKoErzW1FvN4iSMKMeu1awLAtZWX0WbtoMdC2SsuUe42aan94IhKkOCafoJKJG2BHcRae3C80soVslDMuwlZintpMFCVVUUUUVp+QioASQBHnZcohpmRTMAs+NP83FzAV6s1ewsGjxtLLBt4n9FQdxy272VRyg2lXDy9EXuJS5wGhhhMKUdcD9VQ8RdlTgkm4fkqcFGJaJYZnopl2CuVm/fFegCv8iAm0CU2rlgoAoiKiihCxKKIKEQ5LxKA5ckoJbVgmqLraF6gip7hml71sNVZJ5oHYDwNR1Jy5qUSAIApYlYqGRyH2XZP5pKr2fwqVuRBQ9WJaBbowBEqLoRBaD6zLmZWe8QNhDbWPFgoqrg71Rchk749G1pbz0T23DyiJjy7KIJrOcvDjE4TP9XB68pr0gSyJVYR/7NjfT1VRlByI+F3s3NmIYJpOpHNFEFgtIZQucuTLKyyevYloWHQ0RfJ61UQoUBQHHGj08FFmamuDmv75W57h0bpjL50YQJZHuLQ2oDvmWBS2xYobnxuxV/dZQHZIormnQYlkW44U0A9lJzqfGeG70ApfS47YDqiSz2VfLnVXt7Aw3siPcYIt83eYBy+0IQRDw+Jz4Qu61L1ktAa9/7cWzbhS2I/LQ6naeehIbU7yWaQxNOSwvhnZvB5IgUTCKXMle5EzqFCP5YXJ6lmpnDRt9m+nybaDWZc/T1c4aFFEhU0qTN3LEilEmihNopkartx1JkHC5bp+g5VZif6SV5BIuz9NBiySIKFMBiyxKOEQZj6LiklRcskJQdVPl9OIQldsmaJEEkXp3cIV7GRT0q6QKLxB0vQPVbEQ34xRKV9H0XkBCEn045EZc6mYEFIQ15B4t+xS875Gt3Pv2Lcy3ibH4/N8+Te/FMbAs/vOffXxZEpcgrqxWalkWJd3kWM8g33npLGcuX1M2FLD1Ru7f3cH9ezrnZE7u2dWBz+0knS3y1OELGKZtTq7pBl/43hGKmoEoCmxtr13XbifDmFoRrGA1WNKNqTr3XOiGiVYqX3RLEAREUViQxHrqSC+Hnr+ALIu87+P78QVv3eSUKRU5l7R/V7/ipHmFqrcCU5OFINn+RML8BuWjsX5+MHyWZ0cvoJk6IgJexUGDO8gvb7yfjYFago7b7+H3RoIkidS32Dou+Vxxma3XDpGaG/faWmucTBznywNfvKnn/PXu/x9uyUO0OMFX+r9ESk9hWiYuyc2BijvZFz5IheOazo4gCEQclTxU/XYUUeXI5Gtcztiu0yeTx3BKTmpca1OOfiNDEAQ+0X7HrR7GbQ3djJIpHmY89Q+UjCG7oUIM4lI30hz+U2SpYk3k+6exbNAy2BtlqDdKz+n5K4dTR3pJxrNYlsUX/vaZZU+2eUcTLZ3VVJY50YzG0hw5N8D//tfnyOaKc1LGG1qq2bu5iZ973wFUdX6WYFtnLS11YUzL5Nj5QWJJu/Zd0g0efeYEx84P8jPv3ce+rc3rxu/4yhPHeO1MPyculr/qWoiIa1nwG3/xLaQV+Attaa/lzh1t/NhDO1Yy5DccZEHkM9338LOdd2JOhXqe64huEafthDodsLytbhN3Vrdzf003fsX5lrfQGsDpVvn4Lz5ku6vfxJLNekssvJFQMjVyRpaknkRCYqN/M/sr7mRHaBeysPhUf1fkHjq8HfTlenkl9hLvqfsAlY7KRbd/C29hNibSn6OgX0EQJBpCv4dlaRRKl0jkv8dE5h8Jud+DW926ZudbNmiZjGa4fH6EV54+O++9RDw7I+y20PvXw+11UFHtLytoOXd1lOMXhnjq8EUyuaI9GU5hY2s1D+zpZN+W5gVLJoJgr/x8HgcfemA7iixx+vIIA2MJAIqazuB4gi8/cQzTsuhurpqj47JW0HSDfLFENq8tv/EyKBRXlk7MF0uUZmVmTh3p5YePHQXgynnb6dUwLL70d8/i9tqcFgGBn//1tzMxmuT8mSHOHu+npj7Eph1N7NzXvuB5EvEMvZfGeeo7xxFFkbse3sy2PS04brA1ulwIgoBDkpdkvbd6I9xR2YJumbT5IuwINdDgCRNQXOvSTv2jCEEQUMv4zbPpPOlEjrGhBPGJFMVCCV0z0Es6iiqjOhScbpWquiCVdUE8PhcO5+1BWiwXXb5ufqzx4zfxjAJVjuop3yKVAxV3EVSCNLgaafW0owjKote43cknU+GoxCm5CCohKtQIinB7E9Hfws2HYebIl86i6f0UtPPTr1LQLyMgE3K/C5/zLsBClRvRrQT50gV8i3gSrRbLBi2iJKKoMi7P/DathV5bCqoiLetGbJgmsUSWo+cHOXymn5MXh68NdioQ2buxkd0bG+lqrlpURl4QBGRJZEdXPaOxFKZlkcoWSGYKWNimikd7BmmoDiLLEn6Pbfz3Zn2ADffHePo7JwBmBJssy+LwixemyH92sPcT//YBUok8vRfGeOKxYzS1VaKqMtt2tyJK8x/w8WiGC2eGeOKxY3j9Ltq7a9i6q/lmf7xFIQgCEaeXzcE6XJLKxmANNc7AkkHOW1hb6LpBPlskPp4mOpogOppk4OoE40MJCrkiWkGnpJVQnQpOl4rb56ShJUJ9SyXhaj/hiI+KmgCKIiGuUdv/eqLGWXvT1WadogtREHGIDnYGdxNWK/ArfvxKeYsxl+TCJbmILJBhcYpOIo5K2jz2wsU/RQq+VTCxGMknOZccYbJ4g/Ypgl1ibvaG18Vc8GbAsExOTg7dsKaUIAiooi1FsRDh27IK5IonyWnHKZQu269hoBtxVLkRj2MXDrllir8i4lI2ksh/H8PKYVpFSsYYAJoxim7GVz3OZa+8Lbua2bKrmY/+zD2rPslKUNR0vv3CGb71/GlGoqk57wW8Lg5sbeFT796H1718gCEIApIk8MiBjbTWVWBaFs8cvjhjlGhaFt989hRaycClKuzeuPYCeoKwls1eC6OcZLysynj8NvE4lymiT/k1uTwOu+w05SQtiAI1DSG6tzbAv9jlwdGhSXK5Il7ffOLywJUJm9cEtHZWE6kO4FwjzZq1RJe/mi7/zdeEWW+saffMWh5q1riyqTznjvXx6D+8wMDlcRKxzBJ7XoM45Xm0ZU8rH/uFB4jUBnGWcd/faiiiOqc1ed06nIT5nkEOycm24I6Z867FuRtcjTS4Gnmo6u03fKy1QMk0+ErvUb7Se3RNjqcIIn+890O8vX7TmhzvZiOna/zEC5+74eM4JJkal49vPvALOBdYHBhWjqx2hGT+GUwrgyQGMc0ClqUjoCBNdQtZloUgyMhiANPMAyVKxhhjqf9jH8dMUjJGVz3O2265KYoi1WHvPM+f7Z117N3cxEcf3rliITdRFOhoquTff/w+XKrCkXMDDE3YwnQHt7Vy5/ZWtnasPensvfds4cE7usgX1pcpPhxN8o1nTvHyyauLbnPnAxvZsdc2APuT//wox167jCSL/NYffZjahjDuqaxZsMKLZVm0d9fgC7jIpguMjyY5e6yfO+7pmnfcqxfHuHhuGEGA7Xtbqaq9/YiRb0bk0gUS0QzR0eTyG5cJC8hnCgt6ea3qeKbFM98+xpEXLnDk+fPkc8UVmT6ahkl0NMlLPzzN6SNXeeD9u9l7TzebdrWsyfhuFgzLQDOLK3ZmXgouyV2Geq1FqpTij3r+wG6nXiN8sOEjbPRvJqAE1+yYb+H2hyrV0Bj6A2oDSSbS/0w89w0k0YsshTHMSZL5J/Go2wAoGaMkC8+iyvWIgg/diBPPfg0AC5MFOnvKRllBSyGnMTo0yQtPnqE0i1shSRIOp4LH66ChNULbhjq8XieSvPo0lSyJbGyt4c7tbXhcQ5zrHWNLew337+lke1cdgak25ZWstgRBQJFEQj4Xb9vfjVOV6ekdJ5Mv8rb93XQ3V6Eqax+/+aZKTrP5OOsB07JwL1P3d7rUmQyI4rADQgEIhDyEIl68s7qvLMvC5XHQ3FHNxbNDJOIZrl4cZe/dXTPlOMuyyGaKRMeTxCfSCIJAa1cNwfDqrRL6s3GeH73IZHH1gmECsCfSQqe/khrXmzeAOnXoCqMDcV5/fm20e8Dmz+olg5H+2PIbLwPTsDj0zFkOP3ee8yf654vACRCK+HB7HDhcKpIsUirq5HNFMsk82bStlGuaFsVCidhoiiPPn6eQLRIIe6huCCPLt6ZNf6UYLgzxWuwljDUKHERB5G3V78Aje1HEpe97C5NJLb6mAVPRKK5pELQcREEg4vByoLKNdt/aE4QVQaLqBqX1byYckszByjZiWpaSWZ5lRjlQRImQ6l5Up0kQJCQxjCA4kcTpeUfEo+6gqPeTLrzIqOAEy0QzhiiWLhP2fBhVqkYSQ9T4f2mBz9KEsEL+VHlBS6HEYF+Ub3z+JfSSgaLKU2RXCZdbxR900721AVESqW+KEKrwLsh/KGtAkkh7Q4S7drShyBLJTJ6D21o5uK2FlrrV14kFQUASBO7Y3IxhWoQDtuT/ndta8Xudi3JjbgSyJMI61+Aty0JVpClBurWBTaqUad9QS//lcVKTOfoujc0Y59kiQxCfSDMZzZLLFHE4FRpaInj9q2+fHsknGckneS26eMZo2bFjZwyCqutNHbRcODXIhVNLa3fcKhiGST5X5MUfnubMkatER65lgxRVQnUq+EMeGturCFZ48fldyKpMIVckNZkjOpJgZDBOJplHK5Qwpyw5Lp0eIpcu0LG5nooqP5L0xtDUGS+M8fTYkxiszQNGEiQOVtxt+xWxdNAiCiIRR+UNlYlKlkbRKFIwy7NnWGtIgkiV08c9NZ1kS2vcTi+AhEiNy7+2x10GkiDS4rMpC25JodYVKNv3ySHJ9neha2saPEqiiFNSluimtGdXQRCY/cD0OHYDIvn8WeLZr2FZxtR2Cl7HHShSFbJUQU3g363JOFecXuje2kBbdy2iKKAVSsTGU4wOT/Ltf32N11+6yMEHNvHBnzhIuPLGItddGxroaIxw/94Oupuq1zSo2L+lmf1bmjFNa1li8I8qHE6VXfvbePWZc0THU5w7OUhJ01EdtlqsaZqcer2XRDyD063Q1FZFOOJ7w3V6vIW1RyaZ58rZYV54/CSl60pNDW1VbNnTykc+fR/hSt+CxFrDMDl9+AqP/dNL9Bzvn+HAWJbF2NAk//RnP2DrvnYiTnVdFhtvHgh4ZT+/1vVbNxS0XMle4tT/n73/DpPkOu+z4ftU7NzT3ZPzbM4ZwCJHAiQIZlIiRZGKli1Zsmy9siXL2dIl27L9fpJt+bVlS6JkMZgSRTGKJAgQIPICu8DmPLOzk/N0DhXO90f1pJ2cNoBz4xrsTHelrq469Zwn/J7kSd4YfW0Nj23pKAiqfCEe9m29JftfDyoMP998/JdmvLZUA9xUNB6s2bIeh7Ws45gg4nuEoHmIoHmQdOElQMXQGgj7HiBo7AfW1iO6bKNl7+E23vOhgximhnTBsR1y2SJvv9HO9776Fsd+eIHB/nH+4b/8ML6AseImf0IIQn6TtvqEl8y6hqOT5ymYMljWa7Z27Ox13jp3nZfeaV+X7U9g2Q6jqbXtwWKYGjv3NRGOBhgZSpPLFrl4ppvNO+oIhf24juT0iQ6SY1nCET8H7mrzyqaXeS73xBr4r/d8cs2Oe6ISoMpcu7DJfEwoYGplBcwNPIb7x3n9ubO4NzRd3H2kjfd89DCHH9xORSKEMo+nRFUVtu9r5jP/MMjbr1zhi3/4/clwkW05jA2luXSyC7EPquorbsZHWjN2R/ayNbydfdEDS17HkQ6XMhd4eehF+gq9i69QRggBklXnngSLIQxldU3+VsOd4E1bLkv9TGd7BxjO5Lh3UxO6qs7SJeoeTXKhf4jDrQ2ETANdvRnjkE7QOIQMOZh6K4owUZRaIv5HCZleix4hdBQRAJb/TFiMZRstgaBJLBHG55+aUU9UogwPJLlyvpcrZ3s5/upl9hxuJV65co+Lqipr1tn4Rm7GjZDNFRkYSXO1e3jd97XWKIogGPJRU1/B6HCafLZIx+UBGpoTBIImVsmmq9zGoao2yuYd9SvKZYrqPvbH1q5qS+C1lTeU9c0x1xWVuypbiep+MnbRM17WwXDxBwy27WtCSmZ5LW4WmqbQuKl6ycvnsyX6ukdnzO6FgD1H2mjbUUeiJrLg/SeEwB80qW+pZHw4Q8u2Wi68c33SCLIth+H+JI2bqlhOhsPIQIpvfWFub0E4GiBRE2HX4dZ1HRv8aoC4kaAxsPRGl7ZrM1IaXnKzxOlM6LCsBkWs/YPnRx0pJZbj8tLlDvyGzn2bPZkI23EZSGd4+co1PrR/F+f7hrg8MMzhlno0VZ0RQJISepMpXrzcQVtVHFPTborRIlDxaZtRRABdrUEIrWykGKCsf0h+TUZ2TVdp21bL4x84gM+v883/e4znvnmSRHWEcMS/pk3dNrg5COE15Gtqq2KoP8m1KwNcOdfLoaNbiMZccpkCfV2jFAoWwbCPzTvqVmRgGqpGpbr+XpG1xlQ1Hq/bwePlZmPrRTDi58hDO9i2t3HdE7rnQxGCwBzl7vNRKlmMj2RmCuMKwd6726iqq1jyA9DnN0jURNm+r4nLp7uYnnOYHM1QyC1PtLHv+gif+8/fmfO9xk1V7LlrE7sOty5rmxtssBK8tjI2X37rNIlQgLtavYlbwbK5NDDMH3z/FZ7cuZUL/UO80d7F33vkHm8SUI4SSCBfsugYHuely9d4bMdmIj4TU1vb/MYb8e5dgak3Y+pr39h2KaypNbFpWy2KEGiayuf/xw+ob4pjlWwOzKOmusHtz+6DzQwPJLl8rpe3X7/K+z52BJ9f5/Txa1hFm2gsSF1jnPrmm9ci/kcJw9RobKuEtsrFF75NcB05o8oQyr3CYsFl5zzphkpFPDjL0LEsG8dZXhKi47hkUnM3vstlChTyN69n0gYbSCBbKlFKOpzq9nRLirbDlcERUvniZFuSG3GlJJkv8sVjJzne2UPBtvlvz7/GTx49wOGWBprjFTfvQ9wClmS06LpKRTzE/iNt1NRXoM7TxVUIT5jsgffs5q1XLuMPmjjOndE6/mbRWh/nAw/uZntLNco6WsQhvzGjieRK2bStlktnelBUheR4jv6eMTLpAudPdeG6kqa2Slq31my4j9eJO/G8KopAu0FCQALp8RylgkUgtHSvjW05JMdzsxJJNU1b027ScvJ/68vF9Dm68128MvzikteRUpKxM4yUVl+KvsFthoTe8RTfPHUB8NTKB1KZGZdibzLFr3352zy2YxOqEIznCpzs7qMqHOTezc185ugBLg4M80Z7Fy9f6aQmHOR9e7fTFItSEXj3depektGi6SqJqjB3P7yd+ub4ghU3Pr9BTUOM+x7bSV1jnFjlnef6X0+CfoOtzVUc2tHklUTfAqaX1klXLjhYRyoCxCpDxOJBhgdT9PeMoQ+l6bwyiCslNfUVP1JelqHeMayS7YkgNsXXxKiQUlIqWjjO2iiY3mx0XZ3Rd0jTVYJh31T9Od6/HRf6iFeFiSZCSzpvpaJFaixHd/vQrNBYIOzDWGajU8PUSdTMXdpaXVdBNLH+Y1XaTpO20/QvI6F2g3c3fkOnMeZdl5bjTiq2T6AqComgn4Chky4UGc8XiAX97KitIuwzyRZLbK6K40rJWDZPwbbJlyycWxROXm+WZLSYPp26pjh1TYs/nIQQGIbGx37qgcm/N5jCdSXFkkO+WFrX2COU81IUBU1TZggGCcWT6wewLAfXlTckTU4tqxsa8aowLVtqGB5Mce3KAI7t0n6pH6SkoTlBc9ut7whbKlo4y1BbXQxFEeimPqty7eybHSRHMxiGxns/de+a9GiQUjI2lCafK+HYaycWdbOIxkNU1VVM/m36darqvdyVCVEzKSVv/OA8VfUV1DUn5jy3E8uBd58kR7J0tw9y9q2OGd+tUASV1RECoeVVtERiAe56eO4cpHh1mIbW9QnBKULBVE3ssn7FatGEhliyqsfqEYBS/g82xvQ1RQha4zE+dfcBAAqWxbGObr5+6vzkIjXhEP/s/Y+iKwoX+ofw6RqPbd9MyGfy7LnL/LcXXue3P/gePnF4L5bjcL5vEJ+ugfBCSfOJxd2pbGTI3mQuXBvkt/7wm16/n3Um4DP4wEO7+fjjB6iJT1VxhSJ+whE/mXSBS2d6iMaCBMM+igULn3+29kVtfYyD92zixGuXOfbDS17me8nLZ2neVEVD881tDjcXf/BPvsQrf3tyzba3aVcDv/mHP0WipgJVmzohX/vjF+g430s4FuTJTx5FXYNHR6lg82f/73c593Yn48PpVW/vZvPMT97H3/nNZyb/rq6P8eB79/HiN0/OKHs+81YH6WSOd167wkd/9kFqG+OzwkjgNVg8+fpVvv2F17l4qmuy3Bk8L06sMsSuw61ULbNlRH1Lgp//zffP+d6NpaRryZ7oPv7Nnn+3hqq0grAWnjQi1puQHqYh0Mjeiv0AXhfoFVQybTAbv67xekcX7/39PwU8k9aVLiHTnOkRl5I/+uGbjOZySAlnewYRAq6PJhnJ5PjcayeI+Ew0RcGVEiHg6KZm9jTU0JqI3aJPtz6si9GyYYnPj5QSy3ZY325EHooisGxnVsihsSVBT3OC86e7eO6b73Du5HVCYR+5bJGf/7X3Eq8Mzaj4ilWG2LKzDkVRsEr2pCrulp31RCoCk16bW4lVsinm1+6slop2ufpl5rmzbRfLcibL/NcCicS2HEpFi1Lx1pQ1rwbnhnMRDPtp21HHgfu2cPl095Q4nCsZ6B4jnyky2DtOXXOCcNRPIORD01VKBYtsusD4aIaejmF6O4dJT5P/FwLiVWGe/uRRQlH/sjs+CyFuSSWjJjSCa1khJzzPx81ytcSNBGbEpMHvlWlXmdX4lKXnJd0O/O5rL9CTmZoQHKmtZ29VLUdqG27J8QjAp2v83YfuZiw3W2lYCAiZOhGfSWU4gKooNMajVARnnveaSIjttZXEAv6yjsvUe5WhAD59bcQ+i7ZN0XawHQdT0zA09SZpwsxmw9PyI0jrlhrGhjMM9o/T3TnMQO84iqrgui7pVJ5IRQB92kQqEDSprqsgFPGTSeVxXRdFVWjbVkso7L8tjNSGTdXsWMNGeo2bqr0H3G3w2e40DFMjVhnm8IPbyjL8Lqkxz/jIZ4vks0UGesaIV4cJRwMEw340XaVYKJFJ5RkfyZBNzRzIhSKoqo2ydU8jhx7chunTb4vrbikoQkGZVxr99iegBgioAarMpWv1rJS8ZZG3bQrO1AREEwpVgdkVZMvhxe5rXByd0stShSDuC6yL0ZIqFslaJdKlqWo0Q1VpiUyV+3v98FSOtDYipcR2XbpGk2SKJSzHmwSc7xtCUxU2VcbRVYXNVXGKto3tuPQm0yTz3j0S9pnYrouuqoRMg6pwCFNTqYmECKyR0TKQztA7nmYonaElEaMuEqYqvPI+c6thw2hZBEVRZiQeK8rS3chCeLkjt6pVgKooc8YzD927mXhVCMd1eevly2QzhXLll1eifqMXQTc0wtEAbdtqaL/QRyZTQNdVdu1vIhIL3KyPsyDPfOZ+HvvIkTXbnm5qROLBm/bdedeJsrZeK8mcib1e75C1281cx6xqCh/49H2YPp1AyOT15897Sd/TGB1MMzq4eDhMCC/B/74n93DvE7vZumftxAg3mJt5r5sFllkLI7Ivm6YjOUZHcgzwNIIihsnHtu1e9bZvFpfHhzk9NMDJwf7J16oDQX7znofmXN5xJZlCiT9/7W3O9Q0yks0h8IyR+7e08NiOTfh1nUPN9bhSMp4rcOxaN291djOWK2A7LooQtMQr2N9Ux72bW2iIRtZ07HrrWg/fPnuRl6928qkj+3lix+YNo+V25Xd+8WlK1pTLXlWVJXeEvntPM3s21/LTz9y9Xoe3IIoQhLoji5cAAQAASURBVEMm4cBMl6JuaGzaXsfP/moVn/2lxycHH0VR8AeNOUuxg2Ef//w/fRLHccvLC4Ihc1UdvdeSWFWEijXMoxRi7ofxemAYGh/+6Qd49AMHKRbXLsTV3THEV//0JXKZwowo10d+5kHqmhOEomtTDtk4TyK2UASPfvAQB+/bysPPHODrf/4qPR1DJMeyS9quqikkqiPsPNTCBz/7AHVNccLR28NIfreTL1jkixaRoI/h8SymrhKvmP2QyuZL6JqKpirzSmEshwujw3zv2hW+13EZAF1RaApH7yijpSed5nh/L9+9dnnytbZobF6j5froON8/f4XLg8P81H2HONRcj0/XuDY8xpffOs3/ePEY+xvrCBgGlwaGeetaD6e6+/mVR++jrTKG39BxHJfnL7ZzcWCY//y9l/jdjzxFYJnVdXcKG0bLIkRDvhuUPVl6N05DQ9dUwsFbF/9VVWVW0q8oCwBq2tJjkooiVtXBeb1Zbn7D7YSiKDS0VlJVX4G7hrpGmuZVjk2vPAbPyNi0s46KVbTYmE4gOLuKZ2LWbfp0YlVhdh5oQdM1hnrHGBlIMdg3xrWL/YwNpUknpwTf/EGTRHWE3UfaqK6PEq+OUNMQp2lTFf6AiaZv9HhaC2zbZWQ8y9vnuyZfUxWFUMDkwK5GTpzr4viZ6/zEM3fx+tsdVCVCPHB4pkio60q++M232LOtnm0t1SRiq595O9Kl6NjkbM9414RC3r6z8rwc6WK7LiVnymM9/fcbccuS/nnLAikxNS/MA14uScGyJ72jUoLtuuRLFhJv2bBpkCtZOK5LybYp3YEViMthw2hZhNUIwKmKwh38LN3gJiEUQTS+9hohw33jZRfxTLMlGg+SqIlSWbv+fULA00epbohR3RAjPZ5jfCTNtcsDCASO484wWoIhH42bqnjkmQM0bqoiEgvM0IDZYG1wXJeh0QzPv3aJhpropDRCrCLInm11XOkc4vuvXuRDj+/j/NV+CsUEHJ65DdeVPPfaRQxdo7YysiZGy7sCybyVYlLKWWE0U9OoCgUI6DrDmRxXBkcJ+0y6x5IYqkptNDw58fQbOvFggKBpMJDKYKoaYZ9ntCTzBXRFoTEWYTEn8Ug2N0sPZiFSheKkMZS3LMbzBQZSmSWvPx0hvGdjPLCyfMg7xmhZT9GtOyWhb4Ols9TrZeO7v7mEKwKEKwI0bqomPZYjnczR0zGVIBmK+mnbXsveuzfdNqHHdyO24zI8nuHVE+38wT//OJGQDyHAMHR8SzASJ/rfFEs2JcvGfpfP7peDI10cd7ZBYLsu2hyT4IaKMM/s38FQJscrVzv5yokzFG2HhoowD2xt467WxskqoNZEjKpQkHShyHPnr9KfSpMplAgYOltrKjnQVMfTe7djaAs/2r928jyD6aUbHVeGRugeTwJwoX+IfMnidE//ImvNjaooVIYC/PTRQyta/44xWopFC8taW/Ew09TXJA67we3HtQu9XD7VxevPnqX/+jClogUS/CEfrTvq2H6ghYMPbqe+tXLDcNngRxcBTXUxKiJ+QCAEk0rdqWyB//QnzyGAtsaZWkzjqTxnL/eRzhQ5c6mPcNDH1tb1ry66E8hYJcaLM6vfHOkyWsyT8PnRxMwQpxACn67z6XsO8InDe7Bdr+uQpij4dQ3zhhzKgKHzwQM7eXL3FhxXegJygK6pmJpGwNAXTWB49sIVrgwtvS2E5TiTVU1Xh0e5Pjq+oga54FVutSVi62+0SCk9NdeihbWGGhWKIvD5DC/2vsDD443Xr9LRMbRmvYwqKgLcd99WqmsiG4bLuwgpJSdfuczpN65w6eR1Os71khzN4NgOUnqhimwqz+hAksGeMZ765FESNVF8gdtTLCufLXL96iDJ0cwMKfumtiqi8dCaJdPeCTiOi2M7lIo2paKNXbKxLJtSwcYfMgmGfeuad+W6Lm+9dIls2qu2q6yNsn1v46LaL4O9Y5x7+zoANQ0xEjURqqcpCN9q0tkiQhFIV1KyHKJhH5btYGgq+7bXc/W65wmT0ntAXusZ5UrnEG+dvs6Rvc24rsuV60N8/9ULHNrVRChoLrlY4d2ElBIXyVghz3A+N+M923XpSaeIGCaaMttoEUBFYPHcxwkV6YjPJOJbniL0dLLFEunCyhqEThowK6wZUIUgU1xeh/bpLOvKKhYtBgZSjI/nFl94iei6SlNjnFDYt6Dx8NqrV3jhhfNrZjC1tFSyZUsNicrQii3GDW4vXMelWCjx8rff4eSrl+ntGMIXMAhG/F5uhxC4jsvoYIrhvnEuneyieWsN++/b6ul+3AYieTeSyxQ49cYV2s/3zShFf/j9B2jbUXdbGC2O7WBZDtYiwniTJlc5dJfPFWeV1zu2Qz5XYnQohaIoXm6A9PInrJJNqWSTzxTIpgrkc0UKuRLZVJ6axhiNm6rX2WiRvPSd0/R3j6Gogj1H2mjbVruo0dJ7fZRvf+kNAA7ev5VdB5sXNFqkXPseVNP1QSZQVQWfqdMzMM542sBxXPIFi80tVZQsB5+p8+T9O/nC6FtesqjtMDqe49TFHs5f6edixwCf+dDdXGjvp6tvjOdeu0gk5KextoJ4NIBpaMv2Yso5yvQXUhJ2pIvleOGYhc6Ye5N6emVKJYZyWYbzMyvkSo7D5bFhNkVj+NTln5e1ZiLEdCtQFbGqcullGS1dXaP83y++zosvXljxDm+ksjLEP/jVpzhwsIXgHFUIG2ywVJKjWd555SI/+OpxCrkiFZVhHv/4XRx8YDvhWABVVRnuG+P5rx7nyuluutsH+KN/81V+9T/8OKGHA/hvw+svny1y7ngnJ165TKkwNbVp21FH5TJl7NeLwb5xrpzp4eRrV5jv2SCRSNf7cV0X23bpah9kuD85Y7mBnjFe/OY7nHj5MlbJ9gyVok0uXZhWbj+bux/dyUNP76dp8/qFKKSUdHcM090xiKqqVNdV4CwhmTE5muH0Wx0AVNVV0NCycNsLKSWZVIF5T+YKMP06mq5NTgx1VaE6Huaxo9t45UQ7ihDomkIoaFJdGZ6Vo5LNFbnSOcTv/PfvEK8IsmdrHf/xn3yYqniIx45uY2g0w/dePs/v/a9n2bO1jgePbOGxe7ct+zht15lRaeNIF6tskMz1mB8vFDg7PEBnKrmgYZIqzladXWtcKfn21UucHxkiXZrpSUiXinzpwmmO1DYSNkzUW2y0/O+f/Mgt3T+sPJ9w2T68tbZX57Ks5+KzP/0AH/nokRVbzPl8ib6+cf7wvz5L8Q6USt9gccaGUvzgq8cpFS323ruVQw/t4NEPHyIQ9qGWJa6rGmI0tFVz/MULfOv/vFxuyHeNYDTAgfuXP8iuNzd6J25H0uM52i/08cr3zix+L5crK6T0mlze6GmxSjap8RzZdKHscfA8HO4ixkEmlaeQX93MUUqvnUJyLDdn40rbcrBLNq4rEcIlnysx1DdOPjt7v4rihY9WMjAnR7P8zq9+Hqtoz+puvVI+9jMPsONAM3VNnsGkaSrN9TF++iP3MJLMkc56Wj5bWqoIB32EAjMNeJ+pU18d5Sc+cBetDXGqE2FikUC5ZxMkKoI8/fBudm2tQ1UEoRXKPORtm7Q1dT4l5RJfy8KnabOazA7lsnzv2lVe6r6GPUfy6wQjhfy8760Fo/kcZ4YH+dMzJ+jJpGa9X3IcLo4M87kzJ3i0eRMPN7airGO/q8VYj/3arsvZ3gHeuNbNaDZP1G/ys/cdxlwkKXi5LGtr0aifQ4dW5xFxXZdiwea11y5PGQ9LOIHV1REqV6ErkckUUW6hOu1yyRdPIGUWLznOh6FvR1WW/vktuwvL7sBxPWVJTW3ENPYgMJZ0wbpulnzxdQCE0BEiiM84tK43mSvzSFkC3PJ+/ShiavCz7C5K1qXyez40tRpD3wp4+Q7ZdIHOi30IIWjZVsu+ezdTVT+zWZjp94TyNg3Vs21/M9evDDDQNcJg99i6fa5bhenTaWyrIhrPT6nRCk8LZS0rc2zbJZ8rkhzNrNq2khIc2112x26raGOvMlHfdSXJsSxv/ODCnAJ4ruOSHMtiWw6O49LfNcJL3zmN4ZtdbePzG3z4s/evqAuEbTm0n++jWLDWLEw0Ppqd0ddKUQR+U8dXHSWVKZDJFnFcl+qEN8bU11Swe6vXbwzhhZICfoO92+qpSoQI+GbmgOm6SiIWxOfTsSxn2ZPbiWqkVKnAyA35II50GcxlqQ+FZxktluswUsjRk0ktaLSsB1JKCrZNR2qMy2MjvN7TRWdqnKIzTYxUCNzyZ8vZFm/194CU2I7D3upaEj4/hnrr8n8c12Uok+PayCgl2yFkmuxvrJ11npeClJKRbI7TPf30JFNUh0JzVlGtliWfLSEEtbUVfOCDh/jAKnZYKtmMjGQ4daqLYjFT3vbi62UyRQoFa0nu2LnI5Uokk7k1n7B6g4oEbCROeWpcdmYKBYEKKHjGx9JHsHTur7GdbkBBU6upCP2dZRktRes0qeyXKZTOABDyvxdDb0OIpSWcOu44Y+k/BEBRQmhaIz7jIOvZpc1xhnHcYaT0Zlqa2oSiTfUGKZZOMp75EwBUtRK/ee+k0WJbNrl0nsGeMQIhH81ba9i2r3nO/QghqKyPceCBbTz/128x0p9kpH988gFRzFvY1tzeuMVm/LcToYoAB+/fSj5XmnHdx6rCa6p9IphqWcFcp0fM+Wv5D3Hjr9PyL7wXhbeDyWUmOjKLab8bPm3VuWmu4zLcn+Trn3+V61cGF13+6vk+rp7vm/O9WGWID33mPlZyvwhFEIr40A11xZ4W15XYlo1VWjwHsHcoxelLvViWw/se8pRnt7dV4zM0DEPFb+qoiqBUckhUBHEdSWYO79IEuuZ5NR3HRVUXLrCYTtG2Gcpl6cvMbO1guy6Xx0aI+/2zZu0CgSYUdGVh0cG1NGhcKcu5NA59mTTf7bjMa71dHOvrnnZcoCsqIcMgb9vky2J550eG6MukOTU0wN87eDf7qmqJ+/zoiop6Czwvjiu5PDjMV06cYTxfoCVewZ76GlRlKgJSchwcV04alkpZZ0Urt4mZfswFy6Z7PEnH8Bj5krUuuUS3PsV7id/RFz7/Ki/98CKjoysTtJk4dys1eubfbg7HHSZffIOSfQXXTePKEqoSQtc2YWhbMI3dKGJ5+Qf50uuUrPOAiqG1Egn82LLWd13vuBy3t/z3GEhnyedbygL5kpc8qIgohptk7YODM0llv0g691UspweAROSfEI/88uT7tjMweUyaWo+m1k++V8iVyGe9OHIkHsQXMBdMrDV9uqcIK6BQTugELzzx//3Lv+L5v35rzvVs21nv07Bm1DTE+PFffHzW62vtbdQMjVDET2VtxeSNNqHgOWlgKAJVURCq5+3UVBVVV1BUBVVV0A0N3VDRdA3d0PD5dUy/gWFqXv+isB9/wJhMrI5UBAmEDAIhk1AkgKqps5SfV4KiKBiGjjmH92Q5rMYoTFRH+JNn/wnlWNqK6Lo6yLN/c4K/+fNXVrR+W2OC1oYEQsA/+OwjPPvKBT71a3+65PXjFUF+8SceYN+2BgL+xSdKEvj+9atcGh2ZpYCbtUr8n7NvszkWJ2rODDtFTJP91bUAOAs8IF/q7piVZ7JSxgt5zgwP8vz1q3zl0jnytjXLo5DwB3iqbSvvad3C37Zf4htXLkyq/I4XCySH+vnlZ7/BrspqjtQ08PSmbRyqqb/puS5eL6M8l4dHGM3kZiSBSykpOg5feusU5/oG6RlPYTsu1ZEgh5sbONraxI7aqRYeAqjw+9BVFctxGMvl1yWqfdONFinLA3/5bhRQtsYXXs9xJI7jJfDdDkjpki08R6H4OkXrHLYziCuzgF1WPVRRRBBFCaMpNYQCH8Jv3o2mLjFRULp450gi5co+8+qvFznt37m35rhjuHJl8WKBgSJ8KEqovBcHiQ1MDFozP7ecfhxy5jEZ5tSDJpsqUCq71uebuVglm0zSc0Prpo5hTt0KruPOyrW4ExFC3JRy/vrmBI88c4A9R1onnYzTjmLy3p40ZMqviYnmo8LrkzXRXFSUm5QqavnfslrrhIGjaiqarqJq3t8T0v5CiFWFU1RNpb4lwd/7rWfI5+Z+wGVSeaySd336fDq+oDnnNaYb6sqNQ+l5DqW7cqPFshzcZXgXhscyXOoY5Lf+89dnvRcMGDTVxfgXf/99S96eoau01McxF6msAi/Eky6W+Nrl81wem60dYjkuZ4YH+ObVC9zf0DKjM3NVIMhTrVu5t755wSqjc8MDqzJaksUCA9kML/d0cry/l95MisFchqxVmuFN8Ksad9c3cndtI0+0bqEqECSsG2yLVfKXF8/QkRyl6HjhM0dKOsbHGM3nOTXUz96qWg5W17E1lmBbPIEqlu6lWg2Scm4pU5VarpR0jo3z5eOneflKJ+P5AgXLRiLpSXqelDevdfPLj9xLW8Lrf4QQhEwDTVFwyqEzz0vjrijcNB+3wNPiGR9TX/Py80yqqsJUVUeIrqK8sbomQmSiFHaZuG4Wy75OrvA8+eIxLPsKEgtQvXCQUJFuCXAABUUEEEoAIQxMfRe65nWpldJByhKum5y1D8nc4QnPRVfEtrtx3dkJXxNYTifSnYrLO+4ohdJpVKVizuWF4kdXmxHCjxBLv8AKpVNY9rUlLz8dTa1BUxvxGXtWtP6Mbekqpt8gEPZRKpQYH04zOpCico7SUiklmWSOrquDSCkJRfwEy6XDQhE0ball371bFtxfuCKwjoGyO4tg2Ecw7KOhdQ07Vt4CJvpr7T7cCpR1NxyX4cEUqbHcZD7LhLfN0hSCqkIkFiQaC0y2RVjtg6ZUsjn5+lUK+dKKw0MjAyn6ro8uadnKWJDNzVVIObcXThGC6niYu/e1rOhYFsJxXcYLBY4P9HJ+ZJCxaQmzpqriSIntuowVC7ze24UiBCHDYGtFAkUI/JpOU2RxL/Zyk0FdKb18mXyO/myGvkya66lxXum9zumhAdLFIu60ibdf16nyB9ker+S+hmYOVtexPe7dD0a8iqjpY7SQ5+0BP72ZFEP5HFmrRKb805tJMZzPMVrI0ZVO0p/L0BCKEPf5CRsmvjVOZl2M4UyWSwMjvHTlGh3DY2iqgqFqGKpKKl9kLFdgJJvjtY7rJIIBTF1DAD5dn7yGHNelaNu4UrKWHcNukafFnZxBCOFlsi/1RhcCDhxs4an37uPgwbW/iRZDShfb6SOZ/XNS2f+LZKKUTkVRwigihBAmjjOKlFkkNq7MkM79JY47RtD3BNHgTwICKYs47hD54ptz7Gc+LRyJ646Rzv01hdKpeY/Tdvqwnd7Jv4vWBcbS/185p2WOmaHWSDT08xhaC14OztJIZb9AJv+NJS8/Hb95N0Hfk2titOiGRijqp76tio6zPXSc7+Xsm+088PQBhDLV5FIicW2X3mvDHHvuLNKF6qYY1Y1xwLsWn/jEXdz71N4F96dqym2p67LB2jBRuZRNFzn2wgVOvdnO6Tc6SI1nZ7i8a+pj7DrUwr57NvHYMwfQDA2Y38Pnui6O42KVc6YE5dDZtHycTCrPH/2HbzPcn5z06qwXQgj2bW9g3/aGxRdeQyY8Ynnb5uLoMP/l+Gv0ZzOTIR5FCKoCIbKlEmNFz5B5rbeLvmyGgWyW37znIfya5mULroM3wnIdRvM5Xuq+xtevXODq+Cj92dmpCYoQ+FSN5nAFjzdv4rN7DxIz/Rjq1GM6ZBhsMRL847sf4I2+bl7u7uT5zqtcHBv2KuPK/o3O1DidqXE0RSFq+nhm03bubWhmd2U1jaEIrNNnnYvTPQO8fPUaV4ZGUYSgMhikJhyiIuDjdO8AqUKBdKHI/3njbQ411xML+D0FX0NHnTbpzRYtKvwuurp2ZsstMFokVtnNBGUJY59+y8V2lkrJvkSu8EOS2S/gSQJqaGodFeGfI+R7GlWJIBFIbLL575ErvEAm/x2gSK7wAtLNYOjb8BtHcNxR8sVjDI7/xqz9TCSjzoUr8xSsM+SKP1zgSF2mh1ccd5B8aZj5kloMdzsR+WPcMQkbc5CojfL0p+/jf/3bv+GN587Sfq6Hvs4R9ty9iWDUj6oqjA2m+OE33+HSO520n+/FHzQ5cP929t495VmpqIxQkVgk6fnOuFw3WCFWyWZsKMPv/j9foP/6KNlMAddxMX0GgZAPRRGMj2YY7B9n+DtJjr9yibdfvcLP/NpTVNdXzDueHX/5EhdOdvHVz70MQHVDBVt3NfDjf/fRm/nxbgvGiwX+16k3+cH1Di6ODk+GWaKGyeMtm/nEjj38oLOdL104TarkjYedyXEGsmkGcml+Yd/d7K2qWRcvxLeuXuTb7Zd4ubsTy3VmJZRqikLIMPjwlp080bKFzbH4pLGy0NBwuKaeA1W1/OzeQ7zS08m3rl7k3MgQnanxyWVs12U0n+ML50/xV5fOsj1eyf9+6sNETd9Ny3k51tnFy1c6EcAze3fwzN7tHG5uQCBoHx7lK2+f5a/ePsNAKsOp7n6ChsGWqgR+XZvMLZPSU961HQdYu8T/FX3bnuHh8Gefe4nx8Rx+v8Fjj++ira0Kv9/Ashxe+ME52tuHKJVsqqrCfPRjd2EYmqeFcIOnxTSXrhAoJZw90834WI5nv3d6JYcPgK5rJBIhPvbxu5ZVwl0snaVQOs6EhrHP2IffvJeg+RiaWo0QevmjSQLmvSjChxAK6dzXABvb6SdXeAGfcQBv3u8g5fKEjwQamlKFrjYua72F0JVaBCbLfRqH/E+ha00zXnPdHEXrNMXSGSRFhAgQ8j+NqsQRYuqS09XmyeqftSAU8bPv3q3sPbqF9nM9jPQneembb3Pm2BV0XUMogmK+RF/nCOnxHIap8d6fuJeWbbX4Q1O5CRNVK7czr37vDBdPdhG9SZ11DZ9ObVOMpz95lEBoZRocdxIDPWO89dIlejtHKORKVNVWcOTBbWzb2ziZO5XPlXj71ctcOdtLf/co597u5NyJTlxXUt88t4BcLlukWLRJjXuhW4mksmb+8EasKkzbtloeeu/eVXn2tu9rIlEdWfH6a0nRsRkr5PmT0yd4taeTrmnCcLXBELsS1Xxyx142xxIIBKam8X/OvkO6VJzMlTg52M8Xzr/D3eNNvKdlC3G/H2UNH+hNkQp2JKr4fufVydcEgqhpsq+6li0VCXbEK9ker6QxHCVsmDO8K/OhlatuNEXhUE09lf4g3ekkV8ZGeaOvm2upMcYLeSSet6c2GKI1UkFAX5pUxWLYrstYLs94Lo/jupRsh75kmlI5+VlKSBaKDGdyjOXzaKrCEzu2sK26kqBhIKWkJV7BztoqdtVWcbKnn3e6+3BdyXAmS65okZyml1Sy7QUTpFfCCo0WrwrnpR9epLd3jEjEz44ddTQ0xPD7PTnoc2d7eOONq+TzJdraqvnghw5jGOC6UCpN1fEL4TUuXE6eTm/vOL294ys59El8Pp3m5gTPfODAsowWy+6gZF0p/yUw9B0EfA9j6FMz9YkiTl1rBgSSEuncNwEXRyYplN4G6SDQUZUYpj47PFKyLiOZy9siUIQfU99VLqeeD4mc9LYIQEEsEPbR1FoUJcxyH9Y+4wiGNjP/w3HHkLJIybqIlEWEMAn4HkJXm2forggRRFHWbiA1/QZ1LZUcfHA7iiJoP9dD77UhOi70TuqUKKrAFzAJRfxUNdRy9D17qKqPTSZz3ilcPdfL1XO9iy+4RgRCPrbta+SJjxwhELppu71ljAykOHWsnWyqQLgiQMvWah54cg97jrSiaipSShzbxfTpWCWHkcEUw/1Jrp7rJV4dmddoMUwdf8CYVF+OVAQJLDD+BEM+WrbU8MSHD6Fqd9Y1Ohc5y2Igl+Hs8ADf6bjEYDZLoaxrEjFMdiaquK+hmUO1DahCsDNRRUDTOT00wNnhQZLFAiXXYTCX5eXuTlLFInFfgCO19Us2HJZCYyjCrkQ1Id1ACAhoBhHTpDUS4/7GZnYnqtldWY1fW1mUQFUU6kMR6kMRUsUqdsSTmJpGYtjLeRkr5Bkt5GmLxthTuXbeJNtxuT46zsWBIQqWje24XBocJj9N4iFdKJIplijZDkHDYFddFYlgAPCe12GfSV00TGsixsmefi4NDFOwbAbSGSzHZTw3lZdUcpaXEL4UVngm5GQDRU/Rdraq7UT3Sbcs2z2B67pkMoWph4giCIV8nojRAkxoMqwVU9tb3jYtpwfLuV7+S8PUd+E3j867vKY1EFAeQwgDKW1cN03JuoDEQVUrCSgPYCZ2zVqvZ/gnsOyrs173KkKqqAj/3IzXZ55/icRGyiKum0ERJkKYCOFjer7KWpxPzzCbqYdiO4Oo6mtQNqoEGrq6BVPfhqIEVr3PhVAUwYd/7mF2Hm7l7LEOXvjacbrbByjlvWoif8jHtn3N7D26hXuf3EPLtrqN3JQNZjE2kuHCyS6klOw+2MI9j+5g/9HNk+8LIdB0lUfev59ctui1Mjjbw6Uz3TS0VXFg2rLT2byznq17Gth1wMvH8wdNovGF74mJ/Bq5GnXcGzRwbjYT49PV8VF+cL2dPzl9fEYnZAEcrKnjJ3bu45HmTWjl50HU9LG7sprfe+S9/O5rL3B8oJeutFe4MJTP8ULXNY4P9PJv7n+Cw7X1NITCa/IZ60JhSo7NrspqDEVlb1UN99Q18UBjy5rrqURMH3uqfOypqiFVLHA9leS561f52uULHK1v4vHWua+llZC3LF660smXj59iNDez6rPC70MiGcvnKdkOuqqSCAUIGcasnJSIz6Q+6oXQrw6PcnV47qTvonObeFpWg207jI1mcV13Mgk3HPYtWsXzyU8d5QMfPLhmJc+KIjAMbdkVSFLmJ5NkNbUaRYRgQY+HQKCjqbXYTg9SFspVPxJQEcKPptbNsdbyYoCum8Ryusnm/5Z86U0cZxBnUltFIISBogTx6QcImA9gGLsw9R3L2sedxKZdDTRvqeHRjx72JNknw5Hew0Y3NE/JdMNe2WAObMshl/EeqomaCIma+T2C0ViA2sYYV872eOGfwvztbxPVEbbsrOeuh7cD3uRpoQlb3/URvvNXb/LSd0+v6lKtbYpz10Pb+bG/88gqtrJyio7NN65e5EvnT3F5bIR0acqLnPD5OVrfzD+++wGqAyG0G6oXFSFI+Pz81tGHeaOvm69cOsuLXR3lsmGXZLHAv3rl+/zUnoM82bqV3ZVr03+qPhzhvz7+DJriidcZqrruOSUhw2R7vJKWaAWf2rmfgKbf9MqhGazS3ijZnjDdWnILjBaXsbEsrisxDI1A0CwbLAtfDNFogHDYv2ay1hOeFmXZOhbT9UHKSrcLHLv33vSfiW1M9/SsvIZdSknJvky++DrF0jtlzZhuXDd7Q3hJQbgGUhaxnQEM6yR+8x4CvscRwljwM9yJeGJlGv458i/az/eQSxcQCHYeaVuR1PrNwvQZtG6rpVSwJitObgU+v0nT5qo7JowWjQdnGRqR+NLzfxRVYJia16wxUyCbmT8xvpC3yCS9WatuaGgLtEiY0JVZqnid47g4udKk+OFKMf0GuQU+w3rSn01zfmSIr185z9XxUdKl4uQIui1Wyb6qGp7etJ3aYBhTnV1JKoRAFYKEP8D+6tpJFdbTQ/2Tkv9xn5/qQIiEf+08uZpQqAoEJxWfbwaKECiqiqaqhAwvbLiWezY0lT311RTtnWSKFq7r0j2e5Fz/UHkJQdg00FQFx3VJFQrkLZuQ46JNq3DLlkoMZ71zv6kyRks8xuZKrwLzuYtXuT42DnjhqLXuWH5LPC0jIxlcV+Lz6YTLD5Ubr4nBwRTF4vwzlrVGU1Uqq8Jo2mKCPhOy/C4Sq5xI686rbeJ9YS5e4m45v0RoeCXPLuDMUym0uEdJShdJiXzxDTL5b5AvHgMshPAhhA9FRBFCLe/HRsoSln0Ny+6gaJ3Fdvox9D1oahVCrFzzZmlMGXtSOthON1JOiQwCuO44Uq7/g/niiWsMdI8iFIUdh1pgEQnwW4k/YLB1bxOReHDZ/XjWEt1QSVRH0O8Ao0UAzZurZ4VTmjctfQZumDqRWJBMqsDwYIrB3nGy6QL+oDk5Vk10Yx4dTDEy6GkmhaN+/MGltcqYD1VVqK6vQNfVNSt5rq6rIBxd73t8bpLFgtebp7cLq5wqIPBUY++qbeDBxhYea9m06HZURaE5UkFtMEzGKlFybC6NjpC1SxyubWBbvJLqwMoT0+d6uIoF3rtZzNrzRMHACrZlqhp76muoj0awHZeS4/DGtS66x1NkiyUEXuhnwruTLhYZSGUIGjphvw+kpOQ4jGbz9Ix51/y26kru39zCQ1vaALg6PEJvMoXtShwpcVfrrrmBm260lIo23V0jOI5LOOynqnru0tJ//+++wcl3rs/53npQWxvld//9j1FXV4GxgIqjongqt66bxHEGy6GeEjBfRYWDlHksewAoAgaKEsMzWgo47ghF6+SstTx13YWRMk/Jbmc09R9x3FEmDB1T34vP2I+p70VVqnFlBtvpw7Ivksr9dVkfZpBM/ttoWhNh/4fwGQvrkiwPiZTWzL+xmLj9XJmle+jHcJxhJNNnkC6r9kcugZe+dZLzxztQNZWf+NWn1lT4aK0JRf3c+8TsnKcN5kcogp/81SdXtY1EdYR9d2+ir2uUM29eI5cuEIkFePh9+zyJfikp5Et864uv88aLF+hq92aqOw+20LgM42guIrEA//wPPo27hrNUVVXRjFtzpTdHKniseRN/fuYdBvMZbNfFr+n847sf5P6GZhpCy0vGN1SVH9u+h71VNZwY6ON7HZf5J3c/SIXPvyqvhIR16ZWzlghYVZWUqghqwiFqwl42fdF26E2mMDXNM1oExAMBaiMh4kE/Q+ksX3jzJB85uIujbV7uYvvwGMev9/LGtS4AdtdVs6u2muqwZzAGDE8V13adsqdldZ/5Rm660VJbV8Gv/qP30t8/jqoohG6T8smlnldda8XQNlMonQBcCqW3yOSrCQc+POfyJbudbOH7TJRIq0oUn3EAgYrjjlMovc1w8rdnrWc7A4sei+0Mks59pWzguChKjJD/A0SDny6XX/sQqF4VkbRxZQ6/+QBjmf9JsXQGsMnkvoFP34Op75xRjrwapHS8Xkd4UvgSF9cdukHl1/EaTHLny+WvJ3eKftHtwlqdr5YtNTz94/dw7kQng33jXL86yF/8l2f5+p+/ij9oIBRBOpknOZolny1i+nR2HWzhnod3rFoZWAgxWV20Zjb8GhcyLAdT1agPRfjX9z/KH58+jk/T+MjWXTzQ2Ep4haW8Qgg2RePUBcM83NhKzOdfdYLsqcF+fuPF7654/ZvBgZo6Hmps5elN22aHJ5bAUs/PgaZ6xvMFvnH6Ai9cbufq8Ai10TBRn8n5/iEGUp7QXlUoyJ76WloSU9pEqhBlgTnbE86708NDpqnR2BgnFgvguszbG+XovVtobIjPel0iab86RF//OMnxHIoieOjhHQQDs8sGHdelo32I7u5RstkiiiJ44j170OcoHYxE/eWE4IXzS0xtK7Z+3StbRlK0LiCED1WpwdS3IZQgAg1X5rHsK+SLx8kVXmDCC6IqcfzmPSBUwMGVOexyg8Dl4nlwOiZDKooIEfQ9hqFtnrNKR5EV+AyBoX0f2+7DcQfKP+O4Mo8q5vZ6TeTBeB2WJ74vgapE8JtHZ+m0gIXt9JWNEkDaWHYXPqM0sSamvhtNHS97YDxsuw/XHZ3x2nLIJHNcuzBRBlzuaaN4zfgMU8Pw6wRCPi8xdwEuvt1J3/XhBZfRdJW2HfVU1lVgLqEh3AZ3Fr6AQV1TnMc/dJBzb1+n7/oIQ/3jjA5l0A0v76JYsAiGfdQ2xalvTnD0sZ1U11dg+peXRJ8czfL8N95ep08yN3vvaqO+uZJAaOlyDytFEQJTU9lbVcsHt+zEUFUO1TRQYfpW5TXwaRo+TSPmW5uwV84ucXFs4fv+VpPwB2ZUXa0X26oTjOfyvNnZzWA6S8fIGAOpDH5DZzCVwXJd/LrGQ1tbqYuG8etT1/xEB3Zgzb0scAuMFiEEuq5SUbFw7PF979s/Z6WQlJKvf+0Er712meR4DlVV+Pgn7qa2tmLWspZl842vnyCdzpeNFoVP/+T9c+qyKIogHPYtarwa+i4cd4xU7mtImcayr+A4I54wW/BDaEoNQvhwnBEyhb8lXzxGoXSs/NkDaFojAfNBBBqedoqJqsw2zrzKn4UfrhIL2xlmYjqmiCAB895yafNshFDQtQZ0tRVNvYzjDpR7H2WRbg6UeYwWCthOF8PJfzP9jKFrbVSplTOMFik9Q8yyOydDRBKbonWRoMx5+TVCI+B7DClzM7wvucKLFEv5G0JLS2d8OM0Lf3Oi/GHLCXy6SjDsJxT1E4kFqaqvoJArLVg++tYL53ltEeFCX8DgA599gGDEf1saLROhhemDhhC8K7Q+bgaqqhAM+/jgZ+6jpjHO+bc7OXv8GsMDKe/aEV6+UV1Lgu37mth9qJX7ymG85c72RwZT/NG//9Z6fIx5+YXfeH+5U/b8RsvkpbPMJ48tXRzXxVS1abNvhZpgiB/b7mlS3dhAT0o5qzR2IhSy4W28+WyqjGO7kn0dXbzR2U3BshjPFxjPF1CEIGDo1EZCfGjfTipDwRnfp9cQdUIVd6E2livjFtZSLUxonptJSk8YbnomcyTip6JitrVdKjn4/QZKeVkhoCLqJ7iK2YWmNuA3HyQR+X8YSf0eUmZx5Rip3BdI5b5449Ey3b8bDnyUoO89GNq28rZqCPmfxG/eNWs/nk7LlVmvz2atLomlbGe6ESlB2rMGNMvpplA6jeVcm1pS5snmv0Uk8BE0JYEQIaLBz8zeupvBsjtxnfkbQS7EcH+Sb3/+lXneFZP/TBgs2jy5S4M9o1w9073gvgIhH2Mj2du2G/TIYIpMKo89LZHT9Ok0b629hUd152GaOg+9dy8PPrUHKSGXKWAVbaQEf8jENPVyt+pbfaTrR9GxZyVTCjxDxJ7WgV4IgalonBzp4VpmjI+17pu1rYU8K9eSYzMMl6hhEjZMgsbtNyl4t6MIwfaaSn7vY+/jr46f4WzfAN3jSUq2Q00kxMGmeu5pbWJnbdWC25HINXe3LGq0/Pmfvcw773TOet11JSMjXlwrmy3yhc+/xje/8Q6qpiBdSU/PGKlUHtd1aW8f4rf+6ZeX1FE5GDT5+7/8BPF4aM6EWCnlnAPEXNb4nHtbZWzXE3dLEPK/H3A874B1upwIO0f2ufCjKpVEg5/Ebz6MobVOs0JVL7Skzv7iF1a7ndi2gabWUbTOAeDKJOn8Nwj5PzBnqEdKB8u5TtE+j2VfL+/HRFUiKMpCnVJ1VCVCwPfwjCPUlCo0tba8bQnY5Asvk8nf2N5e4so8qdxf4sgkYf8zzCwBXzsmOtUmaqOEY0Gsok0xXyKXKZDPFHGcJVbgCNA0jQfevx/fHJ4Uw9Rp3V6HL3B7Dqgv/+0pTr56hdHBKQOwvq2S3/yDn1zyNjwBSZf0eH7VJbcrQSgC06dTkbg1ErwT92khVyKfK5Iez+E4LtF4iFDEh66rZYNldddxTUMF/+wPPj3ne/1dXnuA158/j1AE2/Y08LGffWjOZTsv93PxdDdvvngRgLse2s6THzsy57KbttcSjS1cHuy4LgOFNP/lzItcz4zNPGZ/mEOVTTzbcxHbddAUlYjh43cOP82F5CCvDV6b02iZt5GklPybV39Aclro4/GWTdzf0MKR2pvTzHF3ZQ1ffObHVr2dl3s6ebOvh2P9UxOf2mCI//DwU+jKwr2JFiNq+ta0rHs+hBAgJYaq8p6dW7hvczNFy+vYbGgqIdMk4jenlr2JLGq0XLs2tGgVj+O4XL8+Mu/72WyR06e6lnRAkYifQsFacUv2m4EiTIRaR8B8yBOH05o8D4GbBmwkLgINRQmhKnF0rYmA71F0bRPqNNl678tW5zFQFr8QFBHE1HeTK75YDvNkyBaeR1XiaGoDqhJFCJ+njusWcN0k+dLrWHY7rkwDAkPbhKokyt2f50YIHUWpIOh7gilNGYGiBFHVqaTDQukkhdIJitYFADS13lMBljmkzFAovYOqxDG0bRja1nW72FVNZcueJrbua8KybEoFi3y2SC5TJJfOc+FEJ5nkfF20Jz6zQNMUDj6wncgcg7uiqdQ2xb1KkjnwQjOe1PuqlExnH9hkTsVCDPcl6bjYx2DP1MPGXiSXZy6KeYvzb3fSfXVw2euuFt1QqWup5J7Hbm311PhIhp7OYS6Wx7CD922hbVvdpAd3MarrKnj4/fsB2Hmgmaq6ihnv+wLmvAq6HbEAIwPJsq4UROOheZfVdJXRoalOxFV10XmXNX062iKhQiE8b0rMDJC3Z4Zs42aQgKZzbryftlACv2ZwcqSHkuuQtgoM5Wd3RF4ICZwdHmC0MKXSui0WJ1VZs6ztzEdtMETWmvoMCX+AgD7z3o2aPu5taL5x1WXTn8vQPj7TyPNpGvfUNWKo2pr2SFotqiJoqIjwyNY20sUidZHwpHNBCE+9qyayvElDVThAc7yCbKlE2DTR1rDDMyzBaNF1DdO8eVGk5TRPvJUIITCNXZjGDlw3T9G+gGVdxZVppLRQRAhdb0NXGyZ7EK21Z0FV4gR8j5HM/gWOLOHKNNn8t3GcQUx9L6a+C1WrRroZbGeAknWFTP5ruDIPSAQ6Ad9j6FoTQsx/YU30SAr5PzDnchN6MancF8mXXsNxhwCBz7wL6eawnC5K1gUs+yq5oomiRIiFfxmkPq++zWrQdY0jj+7k6Z+8f+oYXYlt2Qz2jPOff+3zXD27cPhH4OXDHHpoO5U3PGSWilWyyaYLFHNrpzek6SqVdQt5xdaWTDLPD/7mOC99+9RN2+cE/qDJ0Sd23XKjpa97lDd/eJGv/Z9XAe+BX9eUWLKXbefBFnYebJn3fVVVCM2jzO0PmOjTxl9VW2BZv4E+raxZN7R5l10KilCo8Yf5tT2PzPIhC8CRkv9x/hV+Ysth2kJxfuW1r6x4X+vNoZp66oNTE8btiUqqVqHp8m5BV1UONzdwuHntvFm76qoxNY2ibdNQESFgrF2HZ1iC0fL3fvExfvqnH1zTnS6EoggSleF5q4puPwRCBPDpB/Dp+5kKEc2lhLvGexZBfMYeqir+Jansl8kVXwEsCqUTFErvMF2t10uH8sTsAFSlhoDvPioiv4gqVte00HZ6SOe+Qib3TVyZATRUpYpY6BcQIkjJuszA2C8hpU3JOs+43Y2uthLw3T8ZXlp3hJfDUtdaiS9gLClUuVrOHb/Gtz7/Gm++cGHNttnQWskffuvX1mx7G2ywGHpZfHFCNl8VijequN5YogllcpnblV86cM8Mw0sRgo2WY+vDe3Zu5YkdE8UhYs09S4saLaGQj8Ac5cTrhRDzl0Hfnkwk4c1/007kezjuKK7M4Lp5PEE6FYGOUPxoSnW5qaH3lURDn8F2BhFCQRWxOR/uQgikVPEZd6OIMH7zXnLFVylZF3BlEikL025UL3/G0DZhGnswtB34zSNe7ssCXpbFKFrnyRePkc79Da7MASqaWk8s/Ato5a7OivARDf4U6dzXcNwhXJklmf0c4OIz78LQWle8/6Uy4b27mU4815VYJS88tVaUirdOyn+DHy0mbpXuXJJTo7281N9O3rY4XNXEnlgtuytqmRr/bm9ubPi3wfqhKQq245C3bCQSn6ahqeqaGS9LCA9tfNnLxTNSJK47hiNTZfXcsfIDOz2tL5Dm5YuIIJpah6JEUEQIVUngM+7C84ooKMJEUSrm3JcQAl2rR1HC6FozQgmgqbVYdjuWfa0cqvFCSYa+DZ9xGJ9xCEPbjKGvvHuolBLHHSRffItc8WVK9iUANLUJn7GfgO9RVCWCEDoIlaDvSYrWJUqWxHGHKZTeQdc2gVBRRWTez7eeuI7L2WPts/rpjA2lb/qx3EkYPp1gyEf9KkXUFsP06zS2LVydsMH6c2F8gDOjfXSmR1EVhdOjvSjA1kgVa1/QusF64rguqXyRjpFRCivIcZuOKgQVAR/N8Qr8uo4rJSPZHIPpLMl8gVShABICpk7YNKmJeEq8N5a7L5fbtuR5QYRXWaCqAkVZoNXfRFNE4S13M0ICEwaLlF5PoELpBPnSGxRKJ4GFZ8maWouubSLoew8h/9NoahWwtAxtVQmjKmEMfSsA2fxzpHNfIZ3/GwBMYx/x8C/jM+5adR7JhOcoV3iBVPYL09oQaAR9jxMOfBhDa5tcXhE+Ar4HsJ0hsoXvksl/A3BI576KZXegKmEC5iOrOqaVUMgV+Q+//GezXp/o7rtahBAoirLi6+5GnZXbhUR1hB0HW/jZ33j/uu5HCOZNdL6VuK70GhmudNAXAnWJSby3A9/uOo+hqPzCjvvYG6/jP556nlOjvTxQs3mGyTIRPrrdpfB/lCnaNid7+vjtb/+AnuTKpCUm8GkaD25p5defeIDmeAWW4/DK1U6++s45LvQPkSx446hf12iMRfnw/l382KG9hMyVqSBPcMcZLULA/fdvY8f2ejKZAkIRxObp3qppCg88uI1t22sp5CyEIvAtsbvqSnHdMUr2FYaTv+1VFMlsWSxtcbe+7QxiOyMUSu+QzP4FQd9jhIMfx9T2rPBo1sdIkzKP7fQykvz32O5o+VWFROTXCPgexdTnTpwMBZ5G1+pRlQTJ7J8BNrbTRyb/HH7jgXU51oWQ0lMjnf26XFQZeSls29vIT/36+/jozz+8+MJz8NxX3+KdVy4z0D22+MI3EVVVMH068aq5xQjXDDH5v9uKL/z35/mrP/4hYoXG6O7DrfyL/7L00vNbzUghy6ZIgvtqWtEUla3RKlKlAn355KREuyUdhvIZPvi9/40qBC2h2YKZG7x7uT6W5I1rXfynZ18iV7Jw3Clpibxl0z40yh+++DrpYolHtrZxoLFuxfu644wWgHg8RChoeoq5gnkbHAohSCRCBIM+HMdFlGXd1wNvVpwhX3ydTP7blKwr5aRUBUUJ4dMPoGkNqEocVUQRQi93iC7hukks5zol+xq23Y0rk9hOD7niS7gyTzz8D1HVShRheNoZMoXrppFyLu0ML+HWdnpw5JQl7brjlKwLngKttJHSQlLCdQvl3JcSUhYImPejqQtnknsl0DECvsfIFV9Cyjx+8ygB3yPoarMXEpoDRZjo2mZCgfdjOddx3TF0rYWw/33zrrOeaLrK/U/vn+UJuXDiGgNdqzcUfAGT6vqKFT/cKxJh9AWad94yyuW3a6FRcidSyJco5FeuW5NN5Rdf6DYiqBtYrsPV9Ai1/ggD+TSW6xAz/fzU1rvYFq2mwvDz6/seBbzE3bi5/loiGywfRShUBPwcaKqjMTazCtGVkpJtc6p3ACklEZ/Jjtoq5otlGJrKtppKEIKrQyN89+wl0oUipqZRGwmxtTqBIhQ6R8cZSGdIF4r88HIH1aEgrYkYUZ+5ovHjNhwRF0YIQSBgEFhCuaG3rHnTEoktp5d86U2yhWdxZdrTcFGq0PVNhHxPYujbUdVaNKUKIfye4SDzOO4QResshdJpisoZiqUzuDJFybqM44wQ8r0Xn3IQhAFIbKcXy27HccdnHYMsK9WWrAs4ztDk6447QqF0gpLdiZTFSSPFddNlHZU8rpspa7YsXAoohI6qRAn534crs7humpD/fRj6ThSx8LnW1EoUJUzQ9ySOO4CuNhLwPcCU/svNQ9NVHnh6/yxp+7Gh9KqNFiEEmq7OypdZDoapzZrN/+iZCLcen98TuFur/JobdVoWQjc0whUB6poTCCGIV85vABs+nWgsSF2z5+WIxNampLcpWEHOtnhz6Dot4TijxRxh3UfCDPL+pt2EdRNdVfmJzYeBCfn91d/PrvTKqi1nfVSnhRCokwn6Pxp3lqoIEsEAR9uayBRnGt6W45LKFzjbN4gtJRV+Hw9tafPO0RynR1MUGioiFG2bjpExTnR5fd8aY1F21FRy76ZmVKFwqref832DnOrt50L/EJcHR+hLpon6VvZcvuOMltuZTP6b5EvHysJtYOq7CfmfJhr6DILArBvD0zzxoaoxDH0bIf8HsZ0BRlO/Ryb/XVyZxHWTjGc+R6Vah2rEmFDhTeX+kpJ1fsnHZtnXsOxriy/ndGPIbShiYUEhITSC/icw9B1I7GVVACnCpCL0GabaAtya+L6qqdzzxJ5Z3ozXF+k7dLNwbHdGmwAhBMoqK+sW67j6ozJ4L4e2bXXUNia4/z0rDdPOxFxGiLq6voIHntzD9r1NCAGRBXq2NW2qIhoLsvtwKwCJmtVJGUxcKx9p3cdzvZf5owuvkrKKfKB5N/dWt5AwZx5LSDcn11mL66jg2CSLBYbys0O4a4GpaUQME20dtKJuV3RVpSkWpSm2d9Z7uZJFbzLF/zn2DrbrUhsJ85l7DmCoC4tZ/u3ZS5zrGyRv2Ziqyk8dPchDW9omReme2LmFUz39/PpXvs14vsDFgSFeunKNHTUrS+TfMFrWkJJ1CceZUg6NBn8Kv3kUwVIFnhQ0tYp45NcpWmcpWl5DwZJ1uhxqWg0CUBDChyiXISvCjyKiKEoIoQRRlSimvhtVic8TepqNV4q90sS7jQfkQuQyBdLjU6EEw6cRCM3dDHMp9F0f4Z/+5P+c8739927h/Z++l3DFbOP6Rx3Dp6ObGqHo2nQTXs7pNf0GVbUVxKs8A2ShpO5AyMTnNyaNlbVI9nWkpDYQ4UMte7i/to0/Ov8qO6LVJHxBMvbUGKEKgV/VeW2wk4ZgZE1yWl643sGxvm582vo8po7UNvB3993N9kTlxki0Cs73D9I5MoauKDy5cws7a6tIhKbCgwFDpzkW5WMH9/CFN0/SM57iTO/Aivd3xxgtrpTLykoXTMkQ36xB2HVzMx72mlqLqiaWXK3j6a5oaGoNQoS8vBdplw2WiRm3gqnvIuT/ALbhNVoUk/8vJxuglOOQ09oECMX7XeieNoyY+PGXjRgDIfzoahuKEp0RWlr4mFdzCW0MFXMhpSQ1miWTylOcljthmPqqjJZSweLquZ4536trTqxI5v9HAc9QENwKqQ+v6nFpYUavUo1VhSSnY0uXq6lhXh3oYLxUwJYOXdlx5OA1LqWGiBlTD6a6QIRPbjrIc70Xua+mbU2MlpxtkbPXTuPoRlojMUqOgzfp2hiLFkNKieW66Ioy45k6lM4yli+gKArba6uI+n1o03JHFSEImga76qrRVYV0schQJrtir9y6GC0TB+Musy31QobGWC5P1irhLLGPi6GqBHSdCv/KB/nl4zK9E7IQ2pIaH85GlI0LFYlEzuixqmAaB9D1LeWqJDHNaFHKBpI2+btABwyEUBeU6r+RpRotG6w9UkJv5zDJkSzWtC7N/oBBuGLlCY6uK8kk504CzeeKS+6RZNsO+VyJod7xFR/LUtFNL6dDVZUND9BNxnZdrmfG+G7PRXqzycnXx4uzr6HdsVp+fNNBXuy/Sm0gwuM380A3WHdkObeoP50hZBj4DX3SAzaay5MuFFGEoDURI6DPzjf16RqtlTE0RSGZL5DMF3CkRLudEnEt12U8XyhbskvDMzS0OVuR//4rr/Gdi5cZyy0t835bZYLHtmziHz5434pOzEpQlAhCTLmQS9ZFVKVymSJuNrbTje0MTFUfiThi2leliDDKHF2cN3h34Dou3/qL1+i83D/j9aqGGJt335yOtwvRf32U/uujvPD1t9d9X/vv3cLf/+2P0tBSibijlLLvfHyqxhMN23msfhuLhYAXUMva4F2AlJKe8RT/7OvP0hKv4LHtm3hs+2YUIcgWS+QsC1NVqQoHMeZoxKkrCtWhIIoikIDtOGSKJSI+czIZeqmsi9HiSknH6Bh/fOw45waX3h12Z3U1D7W18P6d22ffAhJChsGmWAWfPnQAv7ZwMlvQ1KkKBpd9QlaD3zyC4w5jO14zvvHMn1GyrxAKfAiffnDRMJHX1PASY5n/ie304TU1NAn6HkAtK8ZuzDbf3Qz2jnH8xYu8/eplUmMzExDrWxLsPDR/473FCEcD3Pfe2Ql4ANv3N2H6l9YA8GYipVx5ytQGq6Ps9T4z2sNAPk3GKvFY/VYujA9QcGzqA1E2Ryonx9jVfE2qEPz50x/Hlu7iC68RYd2kLhRac4NrayyBlJLG8FQidNwXQFPU29q001WFRNDPLz50N7bj0lARmVSvfet6Ly9fvcaFgSE6hkfx6zr10Qi76qo9QUFXgirw6zrqHHlXQgh8ujatF97yIzETrJunRVcU4gE/taGFPQISieW4vNPbR0DXGa2tXnCbMb+fg/V1c3pjpqMq4qb3mzD1vZTsDi8h1x3Csq+RL2qAwDZ6UJUEihJCEQEQGkgXiY2UOWxnCMvuomRfolh6BynzCExUtQq/70EU5eZ19r1VqEoUTZ0SHVKU5XmTwhUBDj+8w0terI+t+DiattSy//6tmH5jRofd9cLT+JH0tA9x6XQ3bzx/juRoBseeGsCrG2LUt1ZR27TyXIFA2OSex+cW/qusiWLcxG7uG9z+TDx6MlaJkUKOkWKOF/quMJjPUHBsLiWHqDD9VBh+TFVbtDJtwX0JwZ6qmrU58FtMTSCErqjUBqfGL5+mrXnjwLVGFQK/bnBfWzOuhJDPQBGCnvEU73T18ua1bnIli8pYgIjfnOzerAqlbLhKipY9Z+6plJ4a74SZIvBKpldyRtZllFKEoCYU4sO7d86qBb8RV0pSxSKdY+OLb1hM1dbPZc3deAw39RIR4DMPYTv9WHY7+cJrSAoUrdMUrbPo6vcw9T1oWiOaWosiAkhsXJnDdvooFI9jO9047kh5gxqqWomp7yToexJFrE3lwu2M17foALbbVP67flnrVzfE+djfewxVValvW3lfnIMPbKNxcxWqpuFfZ40f15W4jksuU+CtH17g+A8vcfyHF2cso6gKuw63snlXPZW1FSveVyDk494ndi9rnQkpfd8SdJEmkGWZ++nl2uAliCrq8toamD79prTf2GA2UkpKrkPJsbGlS9Gx+Iurb9EYqMCRkmvpUfYn6tkaqcJUNwzeCaoCQaoCa6ORczNRFAWforCvrFYrpcR2XU5c7+XV9uu83d2HqgjuaW3icHM9bZXeBMrUNHRNRQLj+QKWM9tbZrsu47nCpEGjKAqmpt1e4nIBQ2d7VeWi7h/HdRnN5yddRws50MZyBb4/cpUfXO1Y1CBprohytLmJf/GeR29KTotAIFEJ+d+H37iHscwfkcl/HdsZAGwspxPLuc5klc8M5LQfAJWQ7z0E/U8S9L8PZRGxt3cLIf/7CfnfN+2V5ZVshqJ+9t+3DVhdN+dNuxpo21Vf3s76XjvJkQwdF/r43H/8Nr2dw7P6HvkCBs1bavjMP3yKymWIkq0VkXiID/30Azzw9L4lrzPSn+T8iU5+8PW3cScGMAEPvHcf2w80UducWPK2orEg8erIiiXzN1g5WbvEX3a8wxuDnUig0gySMIP89La7qfVHOD7cxenRXioMPwnfj8YY9aNEulji4sAQ/+n7LzGSy+HXNXbVVfN3HryL+uhU6Ks6HCQW8DOcyXFxYIjWRAWxwMxJdsGyuDgwjO24+MsFMuYcuS9LYV2MlukD/WJDjQNYjuP1exFi3g6QH9y1nYMNtRStpSX2hkyDmnDoprrkPMNFQ1VjRIOfwm/ejWV3YtlXKFoXcZxBHJlGujkkJSZKkBURQFPr0NRaNLURn7EfQ99a9sh4g8HNzmXR1FrqE39e/mB6+TjWV4TJy/mZfx8h/5OTInZC+NDUmaFEIcSqjJXJ7ShiXRMLHdtlZCDJWy9e4MrZHq6e7aG7Y4hiwZrRILGmMcaWPY28/9P3Ea+OrFkp63LQdZX61qplhdt6rw0z1Dc+47sQQGVthNbtdbRuX3rfEU1XMda5X9gGc6MKQZUvSMIXpOjYKIogP60EueQ6CATf6jrHF68eZyCfYTCfntF35keBl8504LqSe3Y0Yeoa+ZLF4HiG189fZyiZIWAaVFeEeGhvGyG/ietKRlJZ/t2Xnufvf+h+tjUsrLQ80Th1cDyD39SJBqcqYgfG0rT3j2JqKpvrE0SDfs9DZjt8+cWTDI5n+AcffgBtmdV310bGON3bz1+eOMN4voBf12lLxPjFB++h8oZc0cZYlGsjY/Sn0rx0tZPDzQ00VERnPHtTZQn/om2TCAZoLrcQuK08LUtFAiXHQeKFdLRpgkjJQmGyE6XjSuJ+P45vaXFTTSg4ruT84BBR0yRkGlT41z/E4n0JBoa+BU2tw9a2YNmtaGozjjs4TTbf8vxKQkcoATSltmy0NOAz9qEo0VVqoKwORQkS9D9xy/Y/F7rWjK41r2hd23awLQfXcdmyt4lAyIdmqDdtBi+lJJ8tkhrLMjqYpv1cD2+9eJHrVwbouz4yY1lVVahvrWTHgWZ2HW5j1+FWT9L/JhuuQgiEKgiGlycbkB7P4fMbNxh+AtNvEIr4qUgsrLa8we2BKhSagjG6gknGS3kc10URgkvJIXqzKa6khtkWqSLvWF4YybU5EG+gIXD75t9ZtsPpjj4Klu0lj85DU1UFldEgRcvmSu8IpXKuhoRJWXtNVbh7WzPnOvuxXcnBLfWYukbnwDiXeoZo7x/BdlyS2QKpXIGQ3+CubU3oqkquaPHy2Wv85OOHyRUtRtM5+kZS2I4LSDRVpT4RoSLkx2/qWLbDGxev01oTY2dTNeeuDyCBvtEUl7qHMHWdZLZAPBLA0DSaqqJc7B6ic3BszlyjfMliNJdjKJOberH8+QqWzeWhEc70DnCyux8JbErEuKu1kQNNdV5UZNpY1BSLUh0J4XZL2odGuTQ4TCIYoKEighCCkUyOq8OjnOsbxHJcEqEArYmV5xzeeqNFSu8CkhJVETPUDztGx/j8iZOr3se+uhp2VldzpOnmlosqShBD2Yyhbybof/Km7nuDmRSyRZKjWXKZAh/9+Ufwh3yY/vWbwU8OFNL73XUlvdeGOfXGVU68dIkTL1+apYsiBKi6SiDk48lP3M1dj+6geUvNRsXYBrcEQ9XYn2ggbRXpyo4xkE9TYfj56rVTpEoFSq7DRx7Yy9HqFgRglSt/ovrN1MZaHrliif/yNy/TN5qmUPK8RpbjeiJ+0/IgP/PEYR49sJnB8Sz/71d+yMB4Gst2sWyboM9EVQQhv8lX/sVnOdc1iG07WLY3+f7h6XbevNTFzuZqHt7bTO9Iiks9w/yvv32DzXUJqitmFhgMjWd48XQ733j9LJl8CYkk5DP58H17OLqjmbbaOLliif/17dd57107aKyM8t++/ioSSbZQYiydR1MUXgn7iQR8JCJB/tFHH1zwPAxlsrxytZNnL1yZfG0ih6UvmWEkmyVveRpRlaEg79m5lffv2U7InJ3jt7OumvbhMRDedr977jK5ksVH9u9GUwVvXe/hh1eucXFwGAE0xyrYfyd3eZZSki1ZuFJiqBpB05i8cLKlEtfGx1e9j9pImGZr5V1ZN7jzOfXaFZ798hucfPUyP/Ubz7D/3q207lj5jbMkJHReHuDK2W5e+tZJLp68Tj5bxLHdOYXcdh5qZd89m3n0w4eoaYyj34Jw0AYb3EhQM4gafhSh8DNbj3I9O4blOlT6gtQHorNC8LeziR0J+Pjvv/LRyYTQQsnmJ/795/n4g/u4d2cLbbVecqmuqWiqQkt1nM/9+o9zqr2X1y9c552rvfzjTzxCa03Ma4p6Q6sEy7LpHUlSsmz+7tNHMQ0N23Hp6B/lr18+TSZfIhGZSnGQUnKpZ4jPfe9N/sPPvZ+m6goE0NE/yu984TkCpj55TBOE/CY//767sSyHkXSO3uEUQoGW6hixsJ+gaaAvki+SKZa4NjrGG9e6Zr4hZ5Yia4rCbzz5EAca66iNzl3NuSkR41BzHfdtaubVq9d541oXx6/38Icvvg54Sbh2ObdtS1WCu1oauKu1ccHjW4hbbrQ4UjKay+G4LoamEp5WyrwlkeAXj9696n1Uh4Ikghut0n+UcWyHUsEiny16YaIVxt3PvHGVbDqPpqscemjHnF6QbCrPtUv9vPXCBXqvjzDcN07f9RHSyRyuM9NYicSC1LUkOPLwDtq211HXnKC6PnbTw0Gnj7Xz7F8dW5NtZVMFBnvGcKZVEUgpee3Zs1w520Mktjb34v3v3cc9j81dwr3B2tEcilHlD2G7DiHdoCUUw5USn6ahCnFHeQKFEAR83jNmPJOnY2CUXNGio3+Uhsoou1trZymya6pByXEZGM8wNJ6hULIQQhD0za6oU1WFUMBEURROXO5hW1MVo6kcF7oGSUQCmLo6swO2EFRXhLh3Vwt/+9aFSWG2fNHmyLZGGipnh9oURVAdDfE3r55hKJnFKzaG7uEkbTVx3nfX3OPSjOMsRzXC0zwnrpTYjkvemspbcl2Xb56+gOu66KpCbWS24aIqCluqEnz84B56xtP0p9IULJvitLYgmqJQFQrwiUN72d9Yhz5P7upSuPVGiysZzedxXImhKjNOYk04RHUoiAQ6x8YZzy9NDRc8dd2gYdASq7ijbqoNVoZVsqcqVebAM1Q8g8GxHKySPaOvz40IRaBqKooyc1A+c+wqw33j+AIGBx/cPue1VSxY9HQM8cNvnWRkMEkxP7N/iqIIQtEAFYkQtU1xNu9p4OFnDlBVF8W3ziXW89HTMcSzf/XWuu6j/Xwv7ed712x79a1VG0bLTeDGyqCIcfuGfxZDSonjSsbSOToHxzhxuYeaWJjxTJ7LPcNsaxihPhHB1DU0VUFKOZlv0jeSQtMUrvaN4Dd1WmviBMyZIWZFUWisrGAkleN0Rx8lx2E0laNnJMne1jr8pjHDM1WybOJhP/va6njhVDvFkoUrQdcUHt67GU1VGEpmMaZ7XcuaJ52D4xRLNq21nhHZ3jeKpiiUbGdRpb+AYdAUq+BI85THw5UuluOQKhRJFYpkiiVGsjnevNZNPBggYBhEfCY+XZ/lXasKBbm7tZG7Wxu5ODDEaDZPqRwu01WFkGnQlojxwJYWaiPhVT2Tb7nRYrsu/ekMtuuVQlXO4RGxHIf//MNX+O7Fy0vapgTqI2EONzbwH59+Cm1D/vtdT3IkQy5dmPf98ZEMpaJnPKSTOUb6kwtqsGiGSiQeJBDyzbjBXvnbU7Sf6yESC/Iz//SDc64rJTiOZGw4PafBEgj5uOuRHTz2kcM0b6mhsvb2TVzcYIMbWUxE7nadJE5U4WTyRb795gVOXOnhUvcQ/+ijD/H6hU5Od/RxpqOfX/nQ/bTUxCardH5w8iqvnrtG70iKD923m6++coZTHX184sH97Ns0O8T8noNbaa2J8eUXT/L8qStEAj7aauL8yofvpzISmCG+1jOSwmfq1MbC/PjD+z19I8elZNuk8yXeutTFGb2fp+/eMWmHFG2HNy92Ew/72dNay0fv91Su//g7x+gbTfH2lR4eP7h1wXPRFIvSFIvy8UN7Zp2jdLHEW509vHGti79++yyZYpFvnbnA+f5BaiIhttdUYqjqjO9ZV1XigQD/6unHeKe7j2sjY3SPp3ClpCoUpCkW5Z62Jswb1lsJt9xo0VWF1lgFj25u41BDPbE5Knx0VeUf3H8vP3lo/5K2+QcvvUa6VFzrQ93gNubzv/8dXv/emXnft0rWpAHxrT9/me9+6TXUBRSTaxrjfOhnH+Lep/YtS1gNoCIR5P6n9vDVP3mRwe4xSiUbX8Dk6OO72H1XGzsONFNdH8P066gr1CrYYINbhSUdio5Fzp4aY1Wh4NcM/Kp52+a05IoWvSMpfutPv01bbZxDWxr4lQ89QNhvcGBzHaPpPG9d7uL3/uoFjmxtZHdLDY4r+dax8+xsquYzjx9iR3MNd21t4mRHL3/y3WP87s+8bzLULKWkfzRFrmgR9pl88pEDnkKs6+JKuDYwzvnrg1RGgoT93oTpzYtdnLnWT89IEttxGEnlkFJSF4/gMzQCpk59IorluJNyCKoiqI2FeP18J6Y+zIXuIaTrcqV3GMt2qY2tzpMRMg3u29TMnvpqHtnWxr/8xnMMpTN0DI/yG3/zHX73g0+yuTJOZI5mxIoQ7K2vZWdt9WTpu6IINKFgrJFC/ZobLbbrLqtJoislWxJxQoZBdThEsbyuJjzlTLUs9RstZ2wvBUNTUUq3662zwXqQTeUZH04vadl8tgjZhZfxBYyybsrypckVVSEQ8nHogW2MDadRFIVNO+tp21FHTWOcyrqoVxK8jjPSux7dQV1LYob3KbpAqXFDWxXv+fhd63Y868Gm9U6k3mBO+vJjXEn3cXz06uRrYd3PvooWjsS3YKq3p66OrqlUhHw8cWgrrTVxmqoqqImF+MIP3ubQ5gZq42GObG1CEQp18TBV0SC2I3nvke00VVWwpb6SkM9gc30Cv6nTkIiiayq7W2pxXYmuqRy/0sPAaJpMwQs9D4ylCZg6Ib+X5zKRL+MzvEfv7tYaWqpjJHMFRlNZXjjVjislH7x3N8lsgQtdA5y/PsD/ffEdMnnPSNRVhW2NVexurSWZzfPtYxeQ0iUS9NGYiNJaG1uxirQoV1D5dA1V8bOtupKPHtjFC5c7ON83SN94mm+cvsAjW9u4p61phsdl4l9DUzFYv8nYmhstyUKBrvHk4gveQFUo6GVSDw0DEPP7iZjmpLLeWD7PUDa7YG39BHnLmrP/wQbvXhI1URo2LSzStByq6mMEw74V3fxCCFRN4fDDOyhki5h+nf1Ht2CYOkIRSFcumE+zFuw40MyOAzM1bcQCyW8NbZV3nNFS27hyrYfV4kiLvO2Nc15rEQ1Tidy2oZG1ZLCQ5NR4J1/tfmPytWoziq5o7I+1YXJ7Gi2GppIIB/jofXuJhnwYmkahZPGtN84T8hlUVQTZ3lhFS3XMkykoJ6ZWRgO4EjKF0qQxUhHyUxHyMzieIRbyY+oaiuLln3QPJxnP5kEIXj7TTkt1jG0NVYT85mTy7sRkaE9LLUe2NeK4klPtvfSPZdA1hQ8e3UXn4BjpfIGekRQnrvTgSokAXAm1sTB7Wmo4fqWHNy5cx3Ycnjq8ne1N1YQDPmzHXfUz0Av5+Hl6z3ZShQLDmSw94ymeu3CVoGHQHK+gJV6BlPKmXvdrbrQ8d/kqv/Wd7696O8/s3M7jWzbxgV07APjfx47z7QuXluzFqZ8jy3mDdy+/8K8+wi/8q4/c6sOYRAjBkYe2z/leqWRz5s2Om3xE4A+a7D7SNud7scowscqNe2appKw+Xh/6IwB0JUhUr+dI4rO3+Kg2WAwhBJXR+VsOTPeCTPDXr5zm2MUuLnQNzrlOtlDiyLZGHtzTxk88enAyPCaBD/2rP+WRfVv49OOHCJaTdkuWQ8/I1MTecSWZQpE/f+44n3rkAIe2NCKEoKU6xi89cx9/7/2eHss/+9x3UFWF7sExkvki4YBJW02csXSeVK5A0Gcwms7x/ROXaKuNk82vPkVCCEFzLMonDu6lJR7j337rOQbSGb5z7hKD6Qy/+6Enb3ojyGUbLX/e8QO+1zcl+PZE7T7eX3+EStOLox1ubOB3nlq9kmpLLEp9JDLjtUQgwMGGOn7myCH8+sKHrqvqvG2yN3j3MWHpSylJjmYm81ei8RDGLWq6N9/sI5PM8Yf/8q9X1RV3JTRtruG3//Tn53zv3eghsN0CBSeNi72q7fjVGLoyM35fcrJ0594GwKdGsNz5KxvHSl1cy7xKT+5tJA4JYzN3V/4sqtCXfd4HCxd5e+SLFNwUQS1BpbmVA/EfW/6H+hHk2ROX+OIP3p7xmislg2NpvvjCO3zr2AV806p0KqNBPvXIQd531w6eOrydgjX3dfTvvvT8jL+nj0U3Mtf3LZFYtsup9j6eOrx90kMysawCBH0Gv/njjzIwluZCWekWBLbjEA2axEJ+CpbNWCaPqateWsUa3dNCCBpiEe5VmvnM0UPl5NwSA+kMqUKRsM+8Kf39Jli20TJUSHM10z/59/5CK7ac8n5UB4Pc3bxy4ZgJQoZBQJ/pZiw5Dv3pDMe6upeU1KOrKh/YtZ2gYaCtoi58gzsICWffaKfv+jCuK7nvqX3UNsdRlKlLXUqJdKXX72qZPTnWAsd26e8eXbQsca0JhJZXqiqlpFSwcKYlAd5sFFWg6xqqtvzvKW0Nci37KkUnvapTvSPyFDFzZqhN4mK5ngS6KnRsd/7KNdvNk7L6GCxcQEoHBQ3JynSCSk6O4eJV8s4oBb0OnxJZfKUNAKiuCHFoy8xnk0Syt7UOtdx9XJmWRhwOmESDfiojwQXF2gKmjrWMPM5ZlFWzc0WLV891MpbJzxKtA4iHA4T9Jg2VUXyG92wUwjMqNEVBUxVUVcHQVCpC/pll0qvE1DQqQwEe2drG9dFxgqbBztoqdHWhFsfrw5qHh8I+k7Bv7bUmAoaOpii0j47Sfmx0SeuEDIMH21owVW3DaPkRQUrJWy+c59Rrl3EcyaZdDVTWVaBqEtdxyedK2EUb23ZwbAfTb6AbGpqhYZje7fBu9DqslOH+JMV8CdtexaC8CkyfQUVViEg0uGyp1aTVw9mxr5GyB1iNhVjn3zPLaFkOrnSw3XzZeHLLXpmVHY/EwXLzlNw8tlvAkRtK30tl/6Z69m+qX/PtKopAlXM/X8J+E9O44cEuvAqgipDPM06Et41EOMCJK92cbJ9by2hbYyVPHd7OPTu2LXg8UkoKJZuKUIDMGubOBU2Do21N9KfS1EUj7K6rJmgs31u4Wm55yfNS+aV77+Gzhw4sK7lIEYK6SHjDYNmAQr7EcO8Yf/H/+w5nXr9KasxL6g5F/dz16E4OPriDRz50GGVD02cSx3b5o9/9BlfPdDM6tLTKrLVm0446PvjTD/LoBw+iG3fMcLXBjxC18QiO46Ld4HUQwG996nESkQB+YypqYGgqdfEo/+tXP0FdIoKmKCTCAb7+b39mwf3cqNS7EKau8fNP3Y1lO2hrVGpMef8f2r/rlpa13zGjQNzvJ7oCD46mKLetbsAGNwfbsnn75Uu88DdvcfbNDrKpPLbleQ6yyTzHX7zIYM8Y4yNpPvBTD2KYN7f6QQhBTWOMD/30g7StURnvtz7/GmeOtTO2xDLw+ZCu1+xxrl5JNwO3HMZbCbX+XTxR/8/n9Eb05N6mN3eS3vwpANpCD7A1/Bh+rWLWsglz04r2Px/DxSt8s/s3ESx/MlV00xScJGsVW5RSUnJtxq0saXv+ENd0evOjJEszNQNs6TBWytCRGcCvLT5OK0CtL46paNjSYbiYouBa6xYxbfIn1q0U+1OPHEBK5pT1b6uNo6sKN9oamqpQl4hg6FMlw+qaeSwEQkBF2L8ulT03O/H2Ru4Yo8XrybAhxLXB8um/PsKV012cP95JMW/RtquBUMSPpqskRzL0Xhvm+uUBNF3j4Q8eIhoP3dRZvRDgD5hs3t3A3rvX5gF57Pnz6OYdc3uvCz41Sq1/brXhnD3KSPHa5N9BLUGNfxchrXrd3d0lN0tf2Vi6Hcg6Rc4mu2bkKi5Eb26U7tzIjNcKjkVHZpCXhs6hK4tfd5pQeLL2IAkzRNoq8NboVYaLKdx1Mls+1nh03YyWluq5S+/n608khGdU+NdpcjRx+RrvUuHKH+1RbYM7nolZuJTS61B6w8xcSsmZY1e5eqab1FiGhrZqnv70fbRsryMU8XPurXb+9guv0XG+l9OvXaHv2jCGqW+EIsrohoZh6hi+9fc+uY7r/dwEr46LM6OqyJN4n5m342l12Lg43OjZsN2Vl5MKBIrQESvwAbu4uNJafMFlMF7K8MLAaZ7tX7khlXOKvD3Wzttj7Uta3lA0dkebCWomw8UUX+8+xsV0L45cWYLyYjxavYe4uVHS/25gY2Te4I6nVLAY6h0jmy4gXUlqLItVslHKsdwzb7TT0zFEOBrgl37n42ze3UggZIIQ1LdWAoJjz53l9WfPcPLVy4SiASKx+bUcflRQNYWf+6fPUMqXsO31eZhM59hz5zj1xlVOvnZl3fdVdDLk7amE/pLMkXVGCetT4TlHljg2/Kdcy75GxhqYsb5chUeg0tzKA9W/gqYYLDe7eKBwjjeH/5S8k1rx/jfY4E5m3Y0WV7oUXZsvXXuJ/sI42XLc1FA0Dse3cDi+iRrf/J2YpZQ40qUzO0RvfpTO3DAD+TEKjoXlejMjv2YQ1QPEjRCbw7VsDdcT1ExUsXDMWErJfzr/NZLWVHz2M22P0OBPYCgaZ5LXuZTuZbiYImXlyDtebLzarODhmt3sijSiKbNdcFJKLOlwPtlNb36U3vwoQ4UUxXLMVldUYkaQGrOCen+c3RVNhDTfzJbliyCR5OwiXdkRLqd7GSwmSVo5cnYRy3VQhYKp6lT7IrQGq2n0J2gOVmEo2oLneq7zUe+PowqFE2PtdGQGGC1lyFgFStImoBpE9AANgTh3xbdSYQTxq8vr1bMapISxwRTf+79vcPlUFxJJ95VBMskcFVVeOeiEbosZMGjZXosvaKBMlBQqKnUtCWqbEyAlyZEMxcLazmTvZBJV4VXllSyHisoQ/uD6XjtSSopuhrQ1QMqaCoekrX7682eo9e2eWhaJIy0ct4gt166XmaoYRIw6NOFbtq8lYw0gNsLka45lO4ykc7xTrtxpqa6gPh4hGpzdC28+HNfluZNXKNkOAVNna30ldbHInOXLtyOO45IrWXzhxbexHZdYyM+hzY1sqUvcVp9hXY0WKSVpq0BHdoAXB8/Rkx8hYxdQEOyINrA1XL+gO9ByHfJOkavpfi6keriWHaQjO0hvboS8U5o0WgKaSYUepNIXYaAwTsYu0OhPUOuvIKCa8z+kgZeHzjNYnFInfG/dIXRFI2sXeG34ImeT1xksJBm3suTsEgLYGq7nnsqtc862io5Fxi5wJd3HO2MddOaG6M6N0J8fp+hYSCS6ohE3Q9T74zQFKsk7RXZEG6nQgwQWSWKTUpK0cgwXUwwUxrmU6uN8qov+wjhjpQxZu0jJtdGEiqnq1Poq2BIeoS1YQ9LKsSPSgE815ja25jgfT9Tux5WSpJXllaELXE73MlxMk7byFF2boGpQYQRpDlYhpXduGgJxovrsbt3rgySfLXH1bDfvvHJpziU8rREHVTUIVwRnCc0Fwr5JDZNiwcJ1XAq5Ij0dQ1hFe8a3XMgVuWWiJTcZIQSm/+YZoIZPW7CJ5WrxDC/JSPEqKauXojOVpJy1hhgonCdp9RLSqtAUHYFCWK+j0reNgJ2YsS3LzTNaWpmqsYKKoQQ8o2WZ+TOa4mPZtd8bLIrtugwls7x4xgtv3bezhbDfXJbRIqXklfPXyBVLxMNeU8SaaAjmeOC7rmQsm6d3JEm+tDaTJEPXiAX98+bYLIYrJcWSxQ9OX6VkOzQmotTFI2yqja/J8a0V62K0TMzKbOnQnunnT9qf40qmD0e6KAh8qs5nWh9hZ7SRGl/FvNtI23mupPv4vXNfZbiYoujOrUiYtHIkrRyduSGOj17lO33vcLRyKx9pOsquSCPIpZeK2dLh5Ng1fjBwmjdH53JTCwKayfZIA6qYOcBKKRkupjiT7OL3L36DtJWf0yizHIdcrkh3boQ3Ry7zjZ43+Tubn+CuxFa2hesX9TqdHL/Gd3pPcDbZxVBxbjexI12KrkXKynEp3YtP1akxo/zT3R+nLVRDeIkD5sT63+t7h578bH2clJ0nZee5nhvmjeFLvLf+EI/V7OWehNca/abU8AtQFGXSeyLdmWJoiupVkLmOxLVdFF2dMe47totT1iGZON7BnnH+9N9/k5H+cVxn6jsc7B67KTkXG6wtEwaLLUucHv8qQ4WLZYE3AUjS9gCFbJqo3sCeig8SEtWoQmNb5HHaQvfNUtUdLlzh2b7fXt3xCLkC+3d9rj2Bws2ss1TElFigwKtIUYUyy6PnfWuzP/NCx7qSZF7LdugfS/Ht4xcAqAj62FSToLFy6dtwpeT5U1dI5Yo0VkbZ1VTNnubauffnOBy/0s3//t4x2vtH5lxmudTFIzy4u41/8tFHVrS+RGK5Lu39o+Xu1JJ0rnDTlbsXY908LRL4667XeXX4Iu+MXfMMFqHQEqji72x5D3cltiwYRriWHeSVoQv8xbUfkrZyMy7EkOYjboQIa54V3FsYI2cXJo2asVKG5/tP885YB/967ydpDVYT1pdmMX+j503GS1kupfsASBhhInqAkO4jWcriUw02BasJa/4Zt42UkoupXv627wR/23uCjJ2fPGKBoM5XQdQIoAiFnF2iKzeMIx0kUHJt/qT9ea5mBni8dh/3V+6Y82FfdC2Giyn+4OI3GCtmZxhxPlUnqPmoNMKYqkHeKZG2cvQXxgEvu787P8q/Pv0l/sH2ZzgS37ykc/Jn7T+g6FqMlUscq31RIpqfQDmBbrSUoeB4MwVLOny//yTtmQHq/DHq/XF0sb6ubCEETVuq+X9+/9NYRe9G+9x/+Cbnj0/Ngqsb46TGsmRTed5++RK77mojFJn67JdPdXH5dBcIQW1zgkDIh1Wy6O8cZrBnDGea0TLdgNngzsGVNqOlTk6OfZmu7JvYbgFTCdESPEra7idl9ZO1hzk99teMFq/RGrqXbZEn8KtRfOps1dmCvfymsBPYskjK6ltRTkvWHkGytkJ/9f44P7P5MT7SdM+abnchBIJNoRr8qkFzsIpf3/UR8naJG42yYyOX+eHguRmVTX7V4PcOfHZOb3FPbpS/uPZieXy9ve9VKSW242Ct0Zhi2c6MserdyroYLbZ0eHHwLMdGLnM13Y8tHRQEB2NtHIlvZlekEZ9qzJnDMeFNeHnoPK8PXyJl5byQilCpNCMcim9iR6SRkObDLJfWpe0C/YUxOrNDvDJ0gZJrU3AtRoppvtZ9jE8038cWrW7RHBeAy+k+JFBhBHm8Zi9NgUrCuh9D0Sg6FkIIEmZ4Rq36xDE/N3CKk2PXJg2WmB6kJVjN7oomNoVq8CkGQnhhr4FCknPJLtoz/VzPDZN3SpxNdqErKodim/Cp+qzzowmVsObncHwzb41cJWnlaPDH2R9ro8YXpcIIElC9XB5buuSdItcygzw/cIbhYgpbOoyU0pwe7ySs+TiS2LLo+RgppfGpBo2BSh6p3k1dIEZQ86ELlbzjGV/tmQFeG75AyXUoOCWGCkleH77E0/WH0JWlu1dXiqqpRCqCSDxNEdOvo6oKjuMNgG076hgfSjHcN853/+9rZFI5qutjmH6D3mtDHH/xAp0X+1FVhU27GojEgxQLFvvv30ZyJD2nZyUY8c/SXtjg9kNKScFJ0pV7i77cGfryZ7DdIn41RsLcxLbokxSdNH35U3Rlj5O0uhkuXva6ODvjbA0/RkBLzOo9JJaRf3YjaWuAE6OfR6zAoM/Zo6tS1J0LXdGoNqPE9NCabXNRhGd8KOXcuwZ/HMed/cC9lhnEVGZWrilCoTVUM+eESCAw1ZVVZk3nnY5e0oUSVSeXHuZ2XDlvf6Ib0VSFHY3V/NyTd5PMzq+P89zJKxy/2o2UcO/2ZjbXJWhIzF3GH/QZc74npddw8dULnZy42rPA8bsULBu73JJgJJ3lm29d4HRnP+oCAq1HtzezqTZOc9XN6bq+5kZLwSkxXEzzwsAZLqZ6GSmlEUCtP8aR+Gbuq9xBjb9i3vUlkjErw9tj7VxIdU+6Bqt9FeyINvBE7X4OxjZhKJ4oj5TeEr35Uc6nvMTXzuwQeadEybV5ZegC91Ruo84fI7KEPIuhYopqM8q2SANP1x+iMVA5I8/EdmfPchzpMm5leWvkCp3ZQSSgCoXN4VqOxLfwUPUuWoNT+g8Toa9qX4SAajBYTFF0SvTmRxHAQGHcSwa+IRaqKSoh3c8DVbvIWkWGiin2VDTzRM0+6gNxKozgjJvVch26skN05oawXJuRUhrLdbiU7qXaF12S0WJLl5gRYl9FK8803EW1LzJD7+B6dpiT4x20Z/rpyY3iIsk6BU6MXeXx2r2E8K16AFmISRezOuFqdmftr21nA/3XR7h8qovjL5xH1zVqmuIEQj6unOni4tudZNN5KusqaNpcTTDsRzdUDj+8g3y2OKd71DBXPzBOIIFi0aL32rBX1bQGjI9kJgX0flRxpEXJyTJYuEBH+mX6C2fJ2sMYSoiEuYmGwAEaAgeQ0kVX/NhuiZKbJWePUXIyZOwBguqEfksVhro2FWV5Z4wr6R+sybZWixACtRzyvoVHQUibuy+WXzVmTTYFEClPJG8kVPSxFt1wLvcO0zEwtuyGu6Ul3nOqotBSHZs3/2SiF1HHwCgnrvYgkbTWxHlozybu3uq1lFjOpClfsjl+tYcv/fCdJa+TyhV54+J13rh4fcHlfIZGyGfemUaLlJL2zADf7XubHwycmQzpaIrGz25+nIOxNur9Cyf1lFybHw6eozs3Sq5craMJlY803cND1btoCswMMgrhPToaAwlqfFEaAwn+3dmv0J7px5GScSvLybEOwpqPo5XbF/0MKgpH4lv4qU2P0hRIzArTzOWSzNoFXho8R39hnIJroSCIGSF+bvMTk4mvNx5zRA/wntoDbA7V0ZMf5VyyC0s6JK0czw+c5iONR4mrs2c+qlB4uHo3W0N1ONKlKTh/0FVXVDaFa3mq9gB+xeD7A54OQ3umf9HvYYIKI8RD1bv5bNvDcyY1NwcrMRSNlJXnj69+n7xTIm+XeGfsmhc2ktzSvEEhBPvu3Uwunafn6iBn3mznxa+fmLVc89Za3vupo1TWV2CYOqZf57737rspxyhdSe+1YX7/N798U/b3o4CUkow1xPXcMY4N/TElNzeZw9IcvJsd0adoDBxCERoIaAkdpda/h8BYnAvJ75CzRxgvdfGDgf/I7ugztITupTV03yqP6kfHNbdYHsTt3t/Lctw1C9ssh+nn7ez1AQbHM5Ota85dH2B7QxVyq/QysZaRqykEKOUeR2uNIsRNvbTX1Gh5aeg8rwyd5/mB07h4J7YtVMMHGu7igcqdBJdgzVuuw9uj7aQtr9W7IhQerN7J7mgTtb6FLTlNqGwO1XJPYhuqULiQ8lxhV9P91PpiSzJa7qvawZHEZur8S7ca806JE6PtFF0vtyOgmXyy+X4a/HEMZX5RLgHEjRBP1x+mPTOAZecpOhanx6/zvvpDC+6z2hddsoO4KVhF9TTvVtrKT57fxXikejcHY20L5h9FdD9H4pv5s3Zv9ugiyVh5MnaBkmuvmxLlUhFCcNfju2ndUc+zf3mMSyc7SY9lsS2HikSYvfduYfuBZvYe3bIhKvcuoTt3nOvZY1xMfY+SmwUEEb2OrZHH2Rl9P361YlbpsKEEORD7BJXGZq7n3qQ9/UMcaREz24gZLSs+loS5mXur/i5HEp9dlb7LjahCQxO30kMyPyXX5kq6j7dGrzJWypBziqSsPJ9ufYjN4VoC6u153BN84K6dPLpvC1vrE4svXMayXT77+19aVZNCKWE0nePYlS4+9/236B2ZKrQ43z2I9fIprvSN8BMPH6QqGlyy6m0s5OcXnrqHTz10cMXHNh+RgIlPv3lj/JqM0JbrcCXTxytD5zmTvE6mrMWyI9LIgVgbh+ObCem+JeWUuFLSlx+jVDYAFARbw3VUGEH0Obwc0xFCYAiN1lA1XbnhSaNlpJRhtJRZ0mfZHKrxEkgX2dd0LNehNz+KXU780oTKplBtOWY7vwkqhMBUNRoDCbTyubGly2BhfM4w1HTm8vjMR1Az8U8znhzp4siluTGbg5VUmZEFNWR0RaPSiMz4rC6SomthSweTW2u0AARCPupaEhx9zx7adtZRyJVwbJdAyKRxUzWV9TFC0ZtVpr3BehNQ42XDRKAJPzX+ndT4dtIcPEpQq0QVM4c+gUAIgU+NUu3fgaoY+NUoWXuEhLkJnzp3HsFS0BQDTbm9ykbXG0e6DBdTvDPWwVAx5eUZOiVGiun/P3vvHSbZmZZ3/94TK6euzmmme3LUjDTKeVerjdoA3gWDCTZgMBhjY4wxH8ZgY4JtbAzGBJvgZZe8gQ3aIK3CKms00mhy7unpnCtXnfR+f5zq6u7pMN093TMtMfd1KfSpE95TdcLzPs/93DdtoboNH7REgyZNieiKSh6W46zKl8dxPcq2zcXBCa6MTdE3luFk3zBXxqaQUpIIB2iIR7g0PEHf+BSO6yIEbGutpzUVoyUVoykZXTTrIoRAFYJkJEQyEpp33EtDE4xmC+RKFQply+8cqnoW6arit36HgiQjQdrrEyTCgSU5LuuN6w5aHOmSd0q8NXmJV8fPMlz2WfU+8baL++p3sDW6fBM4D696kfsvVUUINoUbiKgL1zwXQmswRb05w/jP2IU5gmlLoS2Upm6Fcs+OdBmtZPDkTNusqerknTL2NYKDiuv47XvV682THhNW/prMd8dzcaRLxXWwpX+RSRZuocxaRcrejBaAZPk0vnozRuwaXUaqUAjr87krtufWArkbBgHRRIhUYxzP9TBMzU+NKoJAyGTfPVuAa3N51hOKKkikIje8lTC6wYMyIRQUTUGdNXtUNXVVKe2E0U7BGSdlbsZ2S3RHH6Y1tJ+E0X7NbWN6MyE1RUNgB5PWFVLmZsyrSrUCBU34zyRNBKqdQD6k9KoZlZvRKioQKKsuv0zrQNmeg1u9PhUhCKrGsjswoZptdcpczA/P0X3K2iUq7vLIqjcThYrNWK7A4MTylYdt11tWC7tvGeGTdi3bpVCxmMgVee74Rd640MflkSkmCyVChk46HqYxEWVnWwMly2YyX+LSyCTnBse4bXMLu9obOdDVgqIITF1DV1VMXUVVlr4GypZDtlRmZCrH8ycucaZ/lOGpHKOZAvmyhSclivDdopuTUVrr4nTUJ7lzWwfbWuqIBk1M3Q8fbnSp77qDlv7SBM+NnODPep7Hq76gBH73zW2pzeyOX/shMRtSSrJX6ZvUm/EVlRhSRmQO6bboVCg6y0vZxYzQiklprpRk7XKt9ph3SvzhhW9iiMXVZ6fhSYktHfK2n53ykBScSm1fi2GgNMmF/BAvjp7idLa/Kn5XoVwVsFsrGIp+TQM0AQtmpqb9gG4khBD84M995MYedIWIJsL8q//yqRt+3GkBvY2KcCxIfXOCji0NtWXNHXVEoqEVPxgVodEc2kvS6EBXguhK0OevLBOqMAipSYLBxIJuzAE1xpboIwAYaoiYNqPHYXklym5mnrbLjYCCRky/Pqfw/3bqixzP9NbkEpJ6mA+0HOSfb//QCsbh8/auzjyU3Aold+3UhdcLX3z1BF989cS67NtxPfJli2fePs/r565wfnCc80PjtS5FVVGIB00+ds9uHti9mV3tjQQNnccObOXlM5d58WQPRy8N8ubFAd68OMCfP/8WTckoB7tb2NPZxF1bO+hsTC7pGv3a2V6ePnqerx05M6/jKWhoaKqK50nyJYszxTHO9I8B8CdPH+b9B7fx+IHtPLy3+6Z0UF530HI608flwmgtYAH/PZWxizwzdAzLtXlP0/IJjRI/czH94hWAqcxv/10KhqLNeYk6KyiHKLDirhCJb+8+/X52PJez2X5/P9f6VasZEmfW+Gaf/9VwPJcnB47wwugpLuVHyDpFyq6NK13c6r5uNIQQG0YldqMT/MA3Idx1cNMN/6WUDSTFvRD23LGZrp3NPPYdd9SWGaZOLBlC1VY2diEEGgYhLYUQyqLZB7+Tb5gpq5eJymWmrMsUnDFsr4Qr/QmAgoammATUGHG9jaTZQVRr5GDdP/Ql2YSKKmYmVYOloxyf+jsKzugNvy1ieiMfaP2V69rH1U+R1ZyCIhSiWnAeJaDgVii7q+d8vFtQsmz+/NtvMZYpUKj4DQtbm9Ps7mxka0uaPR1NNCYixEIBAtWMxpbmOpqSUR7Z082FoQkOn7vC2YExzg2MMZop8MLJHkYyBeIhv4yz0O1uOS69o1P82bNHODswhut5dDfVcf+uTWxuTNFaFyMcMBAIPCmxHJe+8Qynr4xwun+EN8738/Lp3lp79wduvzZPdK1x3UFLwa1QqEbOcT2EIz0KThlXepzJ9hPTg+xLdFJnxpZd75ubNhcoYmVhhP+QmrvF8m+81TWyzr7NJdQ6n9YSJdditJzlpbEznMz0MWb5qUtRVRmOKPqCGQ9PSsqeRcHZ+DOcvw9QFEE4tv76Ne80ROJBIvG1+16EUBbl0XnSxfaKjJXP1+T7c/YQOXuQkpvBkVbNTVmgoAoDQwmT1QeZsq8Q05pIB7bSFNxNQI3P0XGpuDmmrCtk7YE1O5flwpUbIyBQ8EtKVz9NLdeplf43EnRNpaUuzsfv2bPg557na508dfQcAOlYmO6mFM2p2ILBcCoSpLM+gbpA5KAoAl1TSUVCBHQNQ9NIx8JsbUnT3ZSiLR1nU0MKTZ0baIdMg5BpUBcNkQgHCZk6mxpTbG+t58rYFOO5IpGASWqJzKTtuJwfGKN3dIp8qUIsFODxg9u4bXMLrXUx0rEwpq7V5ERcz6MpGaU+FqY+HmY8W6RvPMOl4QmO9w69M4OWaeiKyuZIAwWnwsX8MK70uFgYxlR1Dmb7uCe9HYG6qpnwirMH8mbkG2YggKBqroqUNY2FMksZq8jxTC8vjp6qcWWUqsZBOhAnaYSJaPO5JRXPZrg8xcX88Lx9vtPh6/TYIJ2qUug0l0AAKoowYZXX3UaElC6u9EnlAg0hjOp/N+b5uV7R/30ARQSqY715hn/TEyLbKzFl9XNs6vP0Fl7HkWVfyl5ofpCChjpNXq9mMCtejlJ5kpHyaVShE9bS3JX+IRoC24nqTSjV81KEjqGEMZXIip5DjlfGq13DoCvBFZsjrpWWzFzIqnnk8vlpHh6GOv+6rHj2onYsNxpSyloZ3tBUdrTV8wufes+C6zqux5WxTC1o2dSY5B/cv49H9nZf895zPQ/BTBZYVRSiAYPHD26nbNmkY2H2djbRmIwu652hKgoNiQgNiQiu51GxXd4438+xywMkwkH2bWpeVF+mYjuc6B2iZDkYukZTMsr3P3oHhq7OO7YQAk1VaamSfbuaUvSNZxjLFhjNFDjbP3rNsa4H1iRoCaoGH2q9g+/quI9LhRE+0/McRyd7kMDF/DC/c/ar7Ii1kjQi6NeoK/v8CA2r6ogskdXyx/JvGMuzsWfdGJpQat056wGB37VkSf+YKSPKbx78QVqCKUx1dV+xtsCDvb80zpf6Xq99F4GqkuQv7v0umgKJRduSRyoZvj7wFn+Q/8aqxrKx4ZItfo1s6WnK9ilsdwgpPRQlSkDrpjHxUwSNPQg2Np9jubCcy5wZfC8AkcADpCLfRTz4/ps8qsXRN/GzZIpfARRakr9IJHAvAb37po5J4nIq81XOZp9irHIekBhKiLCWpjv6MAmjnaCawFQjKEKn7GQouxlyzjDns8+RtfupeDmy9iDPDP0XdiU+zM74B0kZmxBCsCX6MF3RB1lpYeWpgV9huHyKvDOKqUT4cNuvkQ5sXeHZiTUPYB3pMW7lOZ3tW/Y2rpTk7OK8Lsiya9c6Q282ChWL0czyGjQc12NocsZgs2I5jGUL9I5OLev71lTFz2JofmOAqWt89K5dwHTn2urOQRGCoKFx385O7t3ZUVu2GCR+iUhKSdDQqYuE0LXluU5pqkpzMoqqKH6w5NycjNl1By0twRS74u18vO0u0mYMVSh8vO1uzmQHqheow1glx5f6D/NQw262XKOTSAhBWDNx7ZnOk0krvyLdlIxdouDMSCMHVGOewNtaQhGCiB5gyirgIatk2rLfMnYNEutKUHQq9JXGa6J9dUaUD7TcTmMgTkgzF02FK9dxU2xkWM4gReswI7nfx3aH8bwcnqwAEs8tYStRFPHucsX157x29f8dYGN7jUic6ngFG2Wsw6VTjJbPkrH7AUna3Ep7+HbaQ3cQ0RvRlSCq0FCqGayIVo8nHRyvQlNgN33FIwyWjtFXfANHVhguncJUoqTqNgHVstQC5N2lIKstprOhCG0OV+ZmYVqHanABw9TFIKXPzZuwcnOW256DvUHKQyd6h/n9J19Z1roSP0sxjZ6RSf7qhbf5xpvnlvV0SUaCfN+jt/O3Lx1jPFdc3YBXiEf2dnOgq5Xu5hmtGU1VaKmLoWsq2WKZC0PjvHiyh72bmkmEFzfRHcsWODcwxnMnLlGybNKxEC3JlXXZrhWu+43aHExyILmZzVWZ+oQRYVfc99rpKYxScMqUXYvXJ87TEaqn3owRNxZPYQoECT1M0angSA8pJUPlKboijcse01glS8aeuTDCWoDwIjLRawFVKMT1EFm7hCddPOkxXMnQ5TUCa6dHYHsu2TnnZbIj1rKg1PVsWBvoQbGWcLwx8uWXKVknEEJHVeIEtb0INCQOutqEqsQW7P7YKLCcfkrWSQBMrRNNTaOpi2t6KCJENPAQAEFjL5pSf0PG+e6BJGP3U3DGsT3/XmoK7qYtdJCW0P4FS9j6rG1jRlPNd2igeBQPh7wzzHjlwo07hRuMac2VsUUc5VcC23OvqUF1o5AtlDlxZWUl80BVfNJ2XQYmsgwssyW6IRYhV6rw+rm+ZW9zvehIJ+humiuOZ6gq3U1p0rEQxbLFRL7I8ycukStXaIhHCAcMDE1F4HNaHM+jULbon8hybmCMnuFJhBA0p2LsbG9Y5Mjri+sOWjpD9dwzS2k2oOo0BOJ8oOV2PnflZS7my0jg6GQP3eFGUkaYgyk/PbxQVKcKhbZwHeNWjrJn4yE5le1jd7ydFplaMhU37UN0MT9M/6xZQdqMkl6h9spKoCsqraE0g+VJ37XTczid7WN/YhMxee12zav1OhZb38XDmlX2mhF1W/ilPM3syV6VeXq3wHFHyJWeAzw0JU3YvJ2G2I+hiBiezAEeutYCK+QF3Ejkys/TN/FvAKiP/jCx4HuJqIvLxetqAx3p/wmAQK9ydm5hJcjZw1WVXB9boo9QZ3YtoyXavy+bgrtQhMrxqc9TdrOU3Sw5593HF1sPWNLXldoICBg6zcn5Dt7rgbroNOlWRVeX/zzypOdrcEn/6lMUsexOWlVV5pWKAobG3ds7ePZYM5bj0TMywV+/+DbfeOssDfEImxpTpKN+q7rreRQqFucHxhmczDJVKKMIQV0sxG2bW3j8wI0n4cI6uTzrQuXDLbfTWxjB8hz6iuMAPDV8jOFKhi2xZqJacME+HV1RubNuK5fyw2TsIq70eHb4ONujLST0MC2hxWehjvS4XBjhhdHTnM8P1pZvi7awNdqy9idaRUg1OZTq5vjUZcquTcm1eXLgTW5PdhNQdZLGtd1TbekHOx6SiLpwmk5FYCpajchmeQ4jlSwtodSSmZZvj5zk6GTPqs9vo8LzStjuICCJBO4hFnyMgL4D//aeDgQ3bpZldVBQRaL6/++esteNhO9BNDNRUFBXkY0TVZJs9VrbIC3/Gx2Wa2NtEHG5e3Z08pmf/u4bciwhwNA0Pv2vvuuaGlyz8ZXDp3yn5/P97Gir5yN37uJDh3Yua1tT09AXkPlXFcG//OgDnO4b4eXTvTz5xmlGswUuDI5zaWhiDpVA4ndO6ZpKUzLKvTs6+c779tJaFycWvDk8wXUzWjEUjXvSO/CAz195BbfaCt1bGOOrA0d4ovXOBb2INKFyILmZZ4aOM1rOUvZsKq7NM8PHGa/keaRxD1uizWhCmePyPF7Jcrkwypf6DzNYmsCpvtijWpBtsRa6V1BeWimCqsGBVBef73uVQlUFt+CU+VL/YfqL49yZ3lYrn82G7Tnk7BIX88O8PnEBQ1FpDib5QPPCvkOmapAOxBkojiOBSavAt4aP0RGuJ2mE57iellyLiUqeF0ZP8vrEeQZWUI9+58Cr8jr8zhRFBG9qZ8qNgH8N3QpWrgdBLYk2q0W5r3gERag0BKdnjkt/v5OVK4yWzmB5BSQehhIjqN0Yh9t3OnzNrI3BbdJUBW0RrqPj+mWR84N+e/BUoUy+XKZUcZBSoigKpq6SjIRoiIdpTPhZilgosCQRNho0V0TPDho6WlUyX1UUAoZOLLS8YEHM+ndtWXVsQVOnq6mOSNBkR1s9o9kCmUKJsWyBz718HNeTxEMB9m5qYmd7I+mobwHQnPStDYKGvi7mi8vBugQt01/MtmgzWbvIi6OnGSpN4kqPiUqOl0ZPc296B6pIELhK6VYVCu2hNN3RJiasHD2FETwkZ7L9FJwyYc3E8hyCqlHz3ym7Nv3Fcc7k+nlx7DQlp4LE7xraGm1mU7iBtLl+aUBd0egI1dMVaaTsWgyVp3Clx5uTFym7FoqiUHYtDEWrpfYcz6XoVBi3cpzIXOG5kROENZOtkWYebthDQJ0vqBfWTDpCaQaLE0gkObvEm5OXODjZQ2MwTkgNoAqB4/lu0YPlSZ4ZPs6V4ti7RqNFSpuidQyQVJyLTM+YHXecin2RgjJTBlREkKCxa94+PGnheUVcL4Mrc9V2aekLoCtBFBFFVSKotX0tLEomsXHdCTxZwJOlWboeAoSGIkKoIoyihGbtyz9+yToG+N1A07DdEcr2OcSsko8iwgSNHTPbemVKtq/UqSoxNCWNqiRwvDFcL4vrTQEKptaJqiQXLTX655/FcvsBgaakMLQ2ptvD/ZKlxPUmcL08niwjZQWJWxVq01BEGE2tQ4gAilg/ovvaQhDTmgmocRSh40mbwdLb6GoQTQkQVBNoiokiVJ/fgvB5aji40qbsZhgqHWewdBxH+vdUUE2SMNpu8nmtH1ShkNDDNAZW7r90uTBKybVqzQOu9HA3CCF7IUgpyZUqjGTyDIxneevSAGcHxhjPFpgqlClUJe41VcHUNRriEdrqYrTVJ5jMl9namiYVCRI09AXvPVHVHJuebE/kilRsByEE8XAAU9PQZmm7zBUo9be9HimNaShCkIz4fkLbW+uZKpSYype4Mp7hi6+exPVcIkGDfZuaeXTfFhoTESIB86YFKrOxrpa2KTPKjlgbH2w5yKcvPYvlORTcCocnLvDa+DluT3XPy0AIIdCFxhNth0gYYf744tPYnkvZszmfH+L8+SFiWoi0Ga15YfQVx8k75ZrLMvgdM2EtwA91v5euSOOKDAZXCkUIDEXlkx338uWBN/jqwBE86ZF3yrw+cZ7DE+dJGRHqzTgB1UAimbQLTFRyNXPJaeTtMpcLo2yONBK4SpiowYzzQP1ODo+fx5MuFc/mcmGEXzr2l6QDMVJGhJBqMG7lmbTyNTJySDUxFG3O9/NOheNNcX7441zdiZIpfZVM6atzlgX0nWxvnmnznuYOue4EReso2dJT5Csv47gTSGwUYRLQtxM27yFs3kE08CB+C+m07svs/XjYzgiZ0hcpVt6iZJ3E9ob9WZgw0NQUQX0PIfMgIWM/YfMuwL++HXe0eg5z51xTxS8yVfzinGUh4yBbm2aWWW4/54c/BkAk8CB1kX9IPPhBsqVvkC09Tbb0TQQhOur+C/HQB2ARs8qKc5Fc6XkGM78KqCRDH6cl9YuoIl4LWKS0yJSeolh5nbJ9hop9GY8CigigKilCxm2kwp/E1Leiq02189voaA3dxnD5FOOV8+TsYa4UDzNh9XA5/wrbYu8laXb6Lc9KFAWVspej7E6RtYc4n32G4fJJ8s4I4L9GGgM76I48fHNPah0R0YK8p2kfP7r18RVv+6+P/DFnsgM1AVJnAxFxr8Z0IPHmxQH+7tWTvHLmMvnyXLG+2Ve3BIYmc7zdM4jAbwn+5AP7+MDtO9jdPj+zfjVcz+Mbb57lytgUqqLwvgPb6GxIEl9mJmUtkQgHiQRMorMyRQFdp7MhSUd9ouYztBGw7iNpDib4eNtdvDx6mt7iWO0l/Zme56m4DikjSlwPzvuBO0P1vL/5AJ2hen7n7FcZt3I1EmrOKVFwy0x3l7vSq0XyAAk9zMFUFx9uuYNd8fYVOTZfD3bG2wmoBt2RJv7owtMUnDLT1mmTVoGMXapd9B5yjvWBADaFG9ib6CRhhBfkqDQGErynaR+ns/28Nn6eofIk4BN0R8sZxiu5amOpL5qkIEgYYT7RfjcDpUm+OvDGun8HGxkSi2LlLYYzv0XZPosrs0hpQZXj4MoKxcqblKyTZIp/RzT4EI3xn0YTc2eYrjdJxT7HlYmfxfHGq1kIG/Afxp60sZwStjtCrvxtdK2ZdOQHSIY/iirWJ+MXMg5gu0NkS99EUqJkn8WwNhMy9y64fsW5Qr7yGgABfRumvqU2Ntvto1A5zHju/1F2LuDJcjUb5VS/JwfXK2K7w+QrLxENPEwq/CnC5p3rcm5rDVUY7Ip/kHpzC6+N/wmTVi9FZ4Kym2G0fLaaZVFAiGoXhS9k4EkPR1bwpF11jw5wsO57aQsdJG3eXO2Z9YTAz1oHlJW3X+uzssvgt0FvlPLQ1SiULS4MjfNfPv8co5k8nidpScV4dF833c11tKcTJCNBNEXFchyypQoXBsd540If5wfGuTA0zudfPs5UvswDuzdfUy3Wdjy+feISb14awFBVtrfWUx8P35Sg5Z2EdQ9aNKES04M80riXp4bf5ky2H4AJK8/xzGXSgSiPN902fztFJVltn/6eTQ9yIT/EYGmSofIU45UclmfXdFwCqkFEM4npIdpD6SqHpZmt0WYM5caohQrhC8w1B5OoQvX9h3IDDJczjFWyTFl5LM/3B1KEL7sfUk0ieoC0GaM70kRbqI72UJqYHlzQ7EpVFMIiwHub9lNvxriQH6anMMJYJUvF9b8PRQiiepC0GaM5kGR/opMt0eY5XUfvZCgiRGP8J5HSo2yfJVv6GgBBYz+m1oWhzRh06upMS54nLRx3lInCX1C2T+PKHKoIEwm+F02tR6DjyRJl6yQV5xKWO0i+/BKRwAME9T0Y2gyRu+L0kCl9E8vtAxQMtYWgsQ9dbUAIDSkdXJmnbJ3BdgcQEkxtM6Ka9VCVKA2xnwQkJfsEudLTgB94mHoXutpaO9bs4y4FXW1GV1tRRBRP5rCcK1hOz7ygxc+iODjuCBXHb9M19W4MrbXWyitEAJBYTj+eLGFqmzG0dgytHUUYuF4Bxx0lX3kRx52kaB1FVaKEzYNIuXHVeWEmExRQE9QHtrE/+Z0MlU6QtQcpOKPknVEsN7+ACrevkxvUkkS0NBG9kbTZTUfY13ZRV/FCvxqqMNGVIEbV4HGjteqv5ndVxNwOFncDcVquRrZU4fD5PsazBRQhaKuP85337WVbaz3paJh4OOBzOaqdNRXbIRUJ0pKKcaZ/lG8dPc+pvhFOXhkmFjR5/0E/aFnqayvbDqWKjaN6OAu4RLen49y1rZ26aIi2ujjt9YkVndPgRJa/euHtZa3rSUnFdrBd//cZzxV48o3TnOwdRlWufS3qmsLjB7bRnIoRMtevXLzioCVlhOkIpWt/J83IkmqzvnGZyv31OxksT1F2rVqavuLaXCksLgUcUHUaA3GeaLuT09k+LuWHOZPrp7cwRsEp117EES1AyozSGEiwL97J/uRm4nroml+0AFpDqTm8mqBqXFfNMKaHiGhBWoIp3pg4z6XCMD35EfqLExRdC096fvChmSSMCGkjyqZIA4dSW6gzo9fUk1GFwqG6LdSbMbryw7wxeYGe/DB5p4LtOShCoSEQpzNcz/ZoK/fX76ToVhgoTc753eoX4Phc7/fRFqojZs94x/i8nLV9gSkiSDr6TwDIFL82K2jZRSzwKOHA3bV1Z0uge16OinOZTPFJPFlBU1ME9O0kwh/H1LpQRADXy5AtPQ2lZyjZJynbZ8mXX0AVMXStubpPgeVcIVd+Hikr6GobQWMvyfAnCOhbEUJHSgvbHSOvftvXkEElaOxGVHkfiohQH/shACYLn6sFLUFjH9HgQ4TNQ7POYXm3qKYm0dUGNLUBy8lju1eoOD3MlKBmvzj8oMN2/AlEQOvGUGc4GaoIoyoJVDWBSpKIeTch8zZCxn4UJYTjTlCxL2C7g5Ts01jOZXIlFzf2L1GVCDdgLnTd0BSDiFLP9tjjxI1WxioXmKhcYLxyiYqbw5V+Vmma6yRQ0YRJ3GylzthMndlFW+h2P7hYI7XtqN6I7RUJqFF0EUZV3vnt7ApzfeC8qvbWbLjSl3Lw5LQFxwwq1Y7Kq1F0KtjK/InYbP7MSlEoWxy7PITteKSiQTY3pvj43XswdG3ec0xHJWDoxMNBuprqaE5FGc8WODswRt9YhvPRMTzPq3JAVv8MbK9PEDR1drQ1EAmYNCWv3Yk6GyOZPH/01OurOvZUocyzxy4ue/2gobOjtaHqi7SBgpYf6HqUH+h6dN7ypaJwIQSd4Xr+9Y4nFv18qW01FPbEO9gT7+AjHFp03ZVCCMH/uuNH1mx/tf0CQVXn/vqd3F+/vPa0laIzXE9nuJ5HGhc2+JqNsGbysbY7+Vjb0un76/k+VKHwB3f+2Kq2XRkEarVco4jQrKUmigjXPrsaJfs0meKX8WQBRYSJBd5Dc+LfoCoz4ku62kJA34mhtZEpfY1M8atMFr6AoXUQDhxiun3a9SYo22cBiAcfIxp8tCb4NrOvNkLGbTXVWsHsm3j2OcwEeYow/IBhkXO4FjS1nmjgHsbzPZSs04sKz5WsY1Sc3pqybsi8DdPYMjM6ESRk3EZr8hcxtC40JVHNvlSPozRiaptQRJj+yZ/HcvtwvDFK1nFf8E5d3fhvBoSApsAemgIz95EjyzheBdsrI/FQhYGmmBhKeJV2qssZh+BQ3Q+sy75vJjRlrmmlKyXuVUFFwSlzOtNP1inOCzfO5gbI2XMVZB3P5eWxMwvyFIfLU+Ts0qrc7m3XZTJXQkpJUzLK1pb0srkciXCQ27e08rlXjlO2HIqWTcmyCZnGdamRN8QjNMRXFqi827HioGW1qd/rSRmvZ7p5PfZ9o8pRG22/G+G8F3c3HaBYOQpQzRwcRFUSC24TMm7D8wpkil/F9bLYzgCW3YehdVQnTSpCGEhZwvWm8Lzs4uOSGjBXon2153At+AJ79zKR/ys8WcB2hyhZp6sZoJlbvVg5guX0AhoBrctXDhYz3U1CCFQlRtC4rdoVtJDhpEHQ2FULZqT0cLyJWiD0zkC1KfSqU9MwUVVjlvmgqPrDiNpf6zKaDVxWWy3Uq8pDXpUbNBsj5Qx/feWlqtHuXJJuybUpXdX5WPEcfu/c1xcMBhzPq+l7rRSaohAPBxACRjMFLo9M4XpyUfPB2ciXKpzuG8XzZjqLAoZ23fYp13tNbGup5y//zfdc3yCWCUUImpMxgub6Wk9s/DzuLdzCGsCVeWzXL0Vqaj2qEq9mQZx5dWRFCc+S0ndxvUK1ldg3JFOVKIbWSsU+T9k+i6JEUJQwutqKpiRQlAiq4r/wbqSuiqpECejdKCKIK3O4Xo6yfQZT76qWmfwTLdsXcNwRhNAJGDtQRGSevo0QGmot0JFI6daIuOAHKUIx55ybT0Z+54usCTFN8X93a/7cCCjVgG8aXtUxezZsz2WikmO4KhVxLUgkI5XMmo81HDDY2d7Aa2d7yRbLXBqe4BtvnmVLcx2paIho0MTQfEHBaYn7yXyRockcp/tGOXKxH9fzaE7G6GxIoiyDBzINT3q8cuYygxPZZeuwXA1FEbTWxXloT1dtWcDQ2NaSXmKrtcWNeN7dClpu4e8FpFeuBh6AUPBksZptWGhl6XfMVOHJEq6c8QvR1HqC+l4s+zIl+yS2N4btDhI27/ZJq2ozutaMECZCGAi0GyJ6pyhhDK0DVU3hORU8WaBkHSMWfAyEWdOWqTgXsL0xFHRCxj4UJTRvX37HjI3nlfADOxtXlvA7pGZeOtPiftN/3cK7DxKJI31dqZXCQ855h0nkPE7LRkEsZHJoaxtffOUE47kiF4fH+fSzb/D4gW1saUrTWhcnGjR92QLPo2zZ1e6hfk72DnPkYj+mrrG9rZ59m5pXxOdzPcnXjpy9rvFrisJDe7vmBC1CrL3r983GraDlFv5eQGIj8QORifyfM5H/c5aeEcx6MUsbz5sJYsLm7ehqM5ZzmbJ9FscdJlsa9km8iKp5Y4JY8D3EAo8QMg6ga+unyDwbQuhEA/eRKz+H446RKz9HQ+wngDBS+sJ0jjuKlCWEEiUaeGTBNmzHG6dYeYOx/J9SsS/geOPIBT1jNmYnyC2sHcqezclMH3/W89yKt71cGJ0T7HieXJGM/Y1EJGBysKuNf/nRB/jy66d47ewVTvaOcOrKCNNFQVVRUFWB50m/2wdqFg6aovChO3bwkTt3sW9T0008k3c3bgUtt/D3EPKq/65kGxAYGGoLrclfpmi9RcW5QNk6S8k+ieflkdLCdSfIlp6iaL1NQN9OY+yfY2gdKGL96r3Vxyoh8xBF6ziW04/l9GG7QzUOTqFyGE+WUUQEQ2uttjrPZfqXrbPkK68wnv80tjOAJ0vvMK7KLawlLNfhUn54VS7PU3YRe5bcwvzi0MaBn5GQHNraTmtdnA/cvp03zvdzbmCM8XyRbLFCqWLhOD7PJRzQSccitVbk3e0N7OpopD4eWVaLsKmr/IuP3E+muDZmtgKoi83Pmr7bcCtouYW/J1DwOQouprYFXW1EU5dX6w0ZB2qKrwBCqAgRIGTuRVEiGM4mTK0L0+7G8SZwvSkcd4yKfRHXncLzchQqr/q6MesYtPhQCOjb0ZQEIPBkiYrTUyUde5Ssk0hpVWX7OxFivgt5yT5FofI6Zfs0QgQxdf/7UpRIVTtkZv1s6Rk8ufKX2S28cyCRFNxKTdX2+vbFvLAlqge5va6b5mAKb50yd5FrSElMQwhBKhoiEjBoSkYJB0w66hNMFcrkShVKlo2UElVRMHSVVCREUzJKSyrGluY66mLhZZWFhBCoQrCzvWFNM08L6Xu923AraFkmpJRYrouUoFQdO2/hnQMhdBQRwJMFYsFHiQYeJRq873r2CAgCejcBvRvwW55tdxTL6SVfeZWx7J/geuM47giT+b/xSzGzPIjWB4Kgvg1NTVfPt0jJOoahtqAoIYrW0apOTTNBY2G13GLldYqVw4Av0JcMf4xo4OEqodec5U0EZ4feR9m+FbTcwvIg5XxOS3MwyQ92vWde59BaIqiuTPPG0DXSusZDe+ZyRNYaG0ke/52CW9/YMmG7Lr/8xW8xnMnTVZ/k333kkZs9pFtYAVQRQVMbsZyLWE4/jjeyLsfRlDSakSJo7EWgkyl+maL1JkX7eNUy4EZAI6jvxjL6KFReIV9+CUNrQVObsKqCc6beSSRw74JbW+4QljsIqKTCnyQaeISAvp2rnVekLHKL03IL1wsFUbUIWO8s5C28G3AraFkmPAlXxqfom8wSuBUdv+OgqWkC+lYs56KfedDaiQYeWtQJWUoXKSs+30MocyTVXS+L402iihiqEkHMKvn4+1JBiqrGyfR2vr/RfFTXx/Xdp68zsJk+F1PfTMDZRqHyChXnIoXKG9USl0QRMXS1GVPrWHgnNWVSgUCvlsOUq1apULJOzumyuoV3JxQhCKsBkkb42itfhXErV7MYAapebHPvg3dbd8strC9uvX0XgJ/CnFt7dT2PXLlCrlQmX6ngevNnmIoQfs12iRrl9A16on+Ysu1g6ipbmuoYKeWXVdsUApqCMSatEmVnYXJkygwR1HRM9dbPOw1dbSRo7CJb+ia2O0TZPk2h8hpBYz+qEvZ9gYSClBVcL++Lyrn9mHoXmlKHqvgdNlJ6WM4gJestFCWEoW1CU1KoShQhTPwMhI3r5bGcK3gyD6hVVdn5bc9+2SqMJ7M43gSOO4bnlRFCqwYwsqb5shIYahum1gkouN4UZes0tjpS/S6a0NWG2jnNH5OJwERSwXYHcdwxXLURIQJ+J1XVBiBffhHPKy64j1t490AXKi3BJPuTm1a87Wvj5xitZHGqHUQbmYh7C+8M3HqrLQDXk9iuiz0rMKnYDtPzT8+TFKz5AUPEMHA8D9v1jRGvhoJAUxVUIfiVLz3D5fFJWlIxfu17HudzPccoONeeZeuKwvd0387zQxe4mJtYcJ3HWrfRHaujJfTOkVNfb5h6NzEBo9k/xJNF8pVXqNgXqY//GEFtO6qaQhGGH5DYxylZb5MtfZ362I8TDTxEqMb/cChabzCc+S0cb5xY4L1VX57bMLQWpHRxvCnK1kmmil/AcSdQRJCgsX9elw74VgS62kzFyVGyTqApCcLmIVQlgu2OAB4BfRewshmpoW/CdAdRhIEny5Tsk2D724fMfRha26LbamoaTU1ju1fIlJ5EUXwZcUPrwHEnKNunKVbeZLL4N3jy+smZt7CxEVRNbk9188+3f2jF2/7ysb/EmuqhMN32vACn5RZuYSW4FbQsgDd6+vjim6d4/sylmlqqRJIrV3A9yVu9g3zgv/7xvO0++6Of4o2efv7i1aP0T+bmfV4fDXP/1k7+xfvuw/MkriuxHJexcoFvDZxjslKsHgtKjo0iBIaizmGjm6rG+1q38/zgRV4Zvbzg+FtDcZJm6FbQMguKCGNqW2hN/keGs7+D5VzGcvsYnPxPvrHidPlDekhcpHSQWORLL2Gqm2pBi+UO47gT/ueyQrb0TXLlZ3zF2VoJRSKlgyeLKCJCQN9OU/xnUJXkvHGZ2iYSoY8wnP3vWE4PE4UBpopfwi8beQT0nXSmf7vqI7R8gTqBga7WEzbvIl9+aU7Lcti8C1PbvOi2idD7EUJjLPeH2O4Io7n/w3juT0GogIeULkJohMw7KFaO4Mlb2ZZbWB7mWyLewi2sDLeClgVgux6FisVEobTg547nMVmc/5knJRXHIVOsLPi5oSmzMjT+rWuqGp3RFP90xz2+o6mUFByLPzrzKvWBCPc2bqIzkqp5WCgIkkYQiSRpBHm8bTvt4eScwOZAupWm4Hp3qbyzIISCQoCweYj66PdTsk5Sts9QcS7jyQLScxAIX8JfqUdT6wlo3UQC9xM0dtX2oykJIoH7UJQwxcobWE4vjjuO403iebnqsXRUESVo7CNk7CFo7PX1UBa43XS1iWjwQcrOKb+E447ietla2UgI0xe2U1b2qBdCoChRQsZ+8pXXQNqAQBEBTK1ryXZvU99CTHogPfKVF3HccVxZQHpFVCWGqbVj6t3EQx+iYl/Cc28FLbewPMhbBaJbuE7cCloWQNg0aEnG2NFcv6JUpu9LMYPOugRBQ8f1PM4Pjy+4ja6otIRifGLzPqAaEFlF/ubSUdrCcd7Tuo1D6fZaacCTkpFSDk0opMwQj7ft4GC6DX0Bx9N3O1QlViud6GoTyjW4H0JomHonivgAptZNodKEah/H9aaQ0kagoCpxdLUJQ2snZNxOOHAQZZbDsapECRl7CejdGGozJesEltuP7Qzhyhw+0dVEU+oImbcTNg8R1LcvOjZNTaAou4gH34+mJP0gyJvyHZ+VJKa2BWaRgBVh1s7Z1DoXVLOtjVVECBr7Ceq78WQRgYqqhDG01lrJZyHoagOKGURV4oDAcvt9Y0hZ8gnN2lZCxm7iwfcyVfgCFSeOqoRRlfi8wMxQ2wjouxAoaEqqSk6+MXBdD8fyhc00XUVRlVukz2UgoBqENbOmbRLWTExldZ09Qgh8GvuM2eR6GU6+E+BJyWSpxHAhX1sWM03aYrey4svFTQtabnRdc7GH1ULjuK2jmX3tS8swX72dEALlKp+HX//kB9jX3kS2VOaB//z7y97X3L/lguvcAsSCDxMLPrzi7XStCV3zMxyrgW8mGCMeej/x0PtXtY9Ze0MRJsnwx0iGP3bNtQ2tje3NX1/WnjU1RTz0PuKh9614VKoSJWTuJWQurOUyjU31i1/XAC3Jnwd+fsXHXwsUcyWGL/smmemWFJF4GM1Yn+B+OeT7G3HMtTjWlmgzhqIxZRcACKsm7eHVme6Zik5QMwlpvk5KUDUwlI05V16vZ+zs38TxXD535gT/+YXna8s+vHU7v/3+D9+08S2FjRjk35SrR0rJp3/vGXrOjzA+Op/7sdb4kX/1OLtvm9/eKaXk8599hRNv9dJ70X+4/eJvfhetHXVLqhp60ueiPHnsLJqiUB8Nc8+WRdpHrwFXemSsEj/ywl8zVi74RF/pMVzKMVDIcnRikMCsLiBD0fi1Qx/C8tZPiOkWbuHdgOMvnuF//dSfAvA9/+7j3Pn4fupa5vOK1gQSbNvhlz/1W/SfHyIYCfCPfuET7L57K7G69SnVnnn9IoOX/I6wrQc2kWiME4lfv4z7h1pux5FuzXFZQVl1J+IPb3mMiuvUhOMUoRBUb1y2bSXIWxbnJsbJW5U1K2Dd1dpOYA2ESKWU/NQ3vsqFyQny1vrrPf303ffxUOdmYubKRPluBG5ayDs6lKGvZ4zhwbW3GL8axcLiHQ6ZySLDA1P0XfbLN7blXju6lH5V9vkzlwgZOtua0ty7tXPV41OEoM4Mz0mbNgUXTvvPEHM3XgR8C7dwPchN5Bm4OMz5owsTzBdCJB7iwe+4a8F7tlK0GO3zO+xKuRKuu86BvoSRK+MMXBgmHAtSypdx3bnSCK7j4nmreyUqikAoAqXqa3Pm8AXe/NYJEBCMmhgB/bqDFiEEUT14XfuYjaSxeBlyrTA7A3E9mYHJcomney4wkMstKGmxUggh2NfQtCZBC8BQPk9vJkPOWv+OvZxVwZMbUzjypgUtVsWhXLIpl9Y/arz6wTEb0vPwXP+f2fA8yXihiOt5mJpGMjxzI09XZd/o6ScSMJdljrUYhBDoqsZDzV0UF9FdmQ1FCIKa8ffCY+IW/n4hO57n+Itn+cr/fXrZ2zR11vPgd9y1quO5rkcpV6JcrCBXEEiEokHMoIFmrPzxOTmcoZhbmOB/LYTjYYKRAKGozzW5cPQyL3/lCAD7H95FU2f9qvZ7vXClB1Ki3gRenSclnvSYsgtEtACB68jiTJbLPH+5h1NjowtKVqwUAvjZex8gydoEgSFdJ2IYNSKzJyWO52FVg3GB7zRtLhEkSSmpuC7OrKDMVFU0ZS7fS1fVDVkagltE3EWRLZf50T/5PANTWR7c3sWvf3KGuyCE7xlhahpl22HqOlw6fQlrjU91HVjW+hIYKeVuBS238K6DZdlkxnP0nxte9jbXQ+qcGsnwhd/5Ok//xUsUMsvvgPrOf/FBHvjEnWzavbjWzWL4/Z/9LM//7asr3g7g8e9/kLs+eID7nrhjVduvFyatPLbn0BxM3fBjl12LofIUv3nqi3xX5wPc37Dzho/hRuH93Vs52NxMxfHJ5VPlMmcmxjk80A9A2DDYnEjwYMemRfdRtG1e6e/j4uQEFddFVxTuam2nK5kkrM+Qrben0htWnPSmjer7f/w9lIoWtj1jW/7tb57k8599Gdfx2LG3jb0HO7n/vTPtplbZYXQ4y+/86pcpFirEkyEe+/BtHLp/K4HQ4hF2W0fdiscnpe83ZDnuvFShEAKkJGjoZEtlSgsIza0Ur49d4Vv953h1tBfwReTieoCWUJxPbN5Hd6yOiG7eIuTewrsW9a11PPQdd9G5s3XRdRzLITOe4y9+40sUMsUa9+C3f/JP6D0zQKU4kzrPTuQX3sk0JDi2g1WyqKwg42vbDt6qywerv39r7gobDE8OHOFyYZTv3/wIzcEk2jpnXKYzDW9P9nB0sodnR47TWxgj66wugzWNlkiUH7ztdsaLRbwFvuiCZfG3p04wWixgex66ovDBLdtojyeIGPPfPwKImctzl14O3tvVjeN6tbFdyUzx9QvnZ4IWXWdbKs337L1t0X1MlIqMFUv0ZbN+0KKq3NnayoMdm0iHZjoc42YAQ92YHak3JWgRQtDSPj8qP3uiv5aSCkdMGlsS7NgzM5spFS3C0QCK6pdjNE2lsSXBlp0tRKJrd3FMw5fyX5y1bWhq1f3ZWfDzlSBrlbmUn+D01DBbYmlsz6XgWIyWCwQ0nQ937GJTNEVY25gktlu4hetFIGzStKmeaGpxHoRVsRnrm0DT5z5Qe88McO7IJUr55Wc9jaDBlts2UypYVEpL8wTG+id4+/nTwIzNx2pw28O7CUXnlgtsy2Gsf4JTr57HKtuYIZP7P3YHmj43Rb/73m00dq6ui2c9MVSe4thUL88MH+Ox5ttIGuHrKtMsBcdzKbsWxzK9vDFxgVOZPs7lBnGkd90u0RHD4LbGJsqOs2BsOFku8fUL5xgvlQAPRShsq0uzt6GRVHBhLpG5Ri9+IQR1Vx2jZNtzgiVVKIR1g+bI4sRvTSiEdL3WaKIgiJkB6kMRmiLrzz9aC2zM/M87BIaq4kmwHHfVD7GrEdYMPtS+i5xT4UphirOZET59/jDNoSgBVaM7tvEeWteClHKOJQL4tVfByolz0zVZV3o1ryZVUTAUvy670n1J/Jr87N9PVQSqWD1P6RZWB01X0eIhwkuQSStFC6fi1CYu01dPMGwSjodqy8HPolSKi2dQwvEg9330Dg59YP81M5hvfONYLWi5Hnzohx7lQz/06Jxl+akCr3/9bXpPDWCVM0STIX70v34v4WgQVVvmS2/aL20BKYb1huU69JfG+UzP87SH0+yItdEQ0Nb8HnI8l7xTZrA0yWd7nudsbpCsvXbChkFdpyu5eIlrpFDAUFWUaaFP4WdntqXSNF7HC19KuaiXHWzMtuObiVtBy3XA0FUkfvvzWiFuBPnhHXcDYHkuI+U8P/7i3/C3l95mpJTnp/c+vGbHulEoOQ7f7D1Xm71oiuD2hjZSgeCK66Ylx+aPTx7h5aFexktFFCHYW9fIP9xxG/vSS2vrXA0JDBdynJkaY6oyM0M/UN9MZ2ydWmNv4brgOA6ZsSye56HpKkbQn2n+3J/+uN+ZM+ul/eIXD/M//tn/XXRfQgjMkIG5RGl5GsHI2mdyp+G5klK+XOvWkBLsso0ML/+YVtmhVKhQyPolEl3XUHV1XkZqveBKj6xT4ldPfJ4Pt97OB1sO0h1pWtMX7uvj53lp7DTfGDpKzi7dcGVdKSU5q1Ij6Uogb1s1B+vVImdZnBkfm7NMAF2pOnRFudUnehVuBS3XAU1RfGfnKv9FV5eeWZQsh4ujE3z+jRNMFsrYC3Q1CUFNpM4UgrQZ5h9vu4s/Pfc6ZzOjHB67wu5kMz+4/S7Kjk1XrO6mZgW+dPE0ZydHa3/vq29mZ7KetuiMwmPervB7x15juiAf0HRSgTABTVtx0OJJyXi5SF8uw0gxj6Io1AfDlJ2Vl+g86XExO8nfnj/B+amZh8ZPHbj/VtCyQVHKVzj9+kUcyyEQNomm/Dq8GTLmZRnM4NLByHJfqFfvVxECRVm7V4ljOwz3juHa/vPAdVyGekYJRYPL7lD6xqef5+WvHCEY9nU17vrAbey8ayvb7+has3EuB0W3zAujpxirZPnBrvfQGkxhXAeh0/IcpqwCXx04wuvj5+gvTVBwyjc8YLFcl7xtMVYs1jpvPCnpy2YoL6PrcykcHxnmF5/71pxlihD8j8c/SDoYQtmg3JKbhQ0VtMQTYbq3N+E4Li3tKeLJudLniiIwAzpdWxsp5MskUmHiyRDqGj5AVgJF+L0LEr/tTrJ08FBxHAamsjx/5hLZcuWaWgCKEARUjUP17Xyt7zRZu8zhsSvcVtfKvlQznpQENf2mRuInxod5vr+n9rehajSHonOCFtvzODUxUnvMhDSdnFVelRaCBCquQ9GxKVRNJUuOvSpNASl9LtHFzAQnJ2YCr6nK9RH6bmF9UMqXGR+Y5MzhC9iWQ6ohTl2TH1wqC0wYFlq2GlwtieBrpazNXec6LqV8md7TAzjVpgTHcjh35BLNmxoIhEzEMo7Vd3Zwzt/NXQ20bllZ5nEt4EqPgdIEFc/m5bHTPFC/i7QZJaitTKRMSknGLjJQmuBCfoiXxk5xPjdEyV243JcyIgRWaTWwHGQrZfpzWUqOU8vmeVJyfnKCqXK5OmldXXAxUS4xMdg/Z5kiBJUqt2Y6aO7NZnBmiYr2ZbNMlGeeVY7nkamUuTC5sGUMwESpRLYyo8HiSclYscDlzCQFe4bXlQwECevGku3TNwsbakTdO5r5xPfei+d51NVHSTfMFVjTNIVEKsQT33Untu1imjqd3Q3oq9BLWCkWqnkrQjDtZOhWdR4Evpz/dEAzDVVRsByXwakcg1MzKsDTDz+BQBXzuRSqotAeSXJbXStHxvr4Zt9Z/vG2uwhrxopSr9PjX4gVv1xM69PMPm5vfooTEzMtqvvrmyg466+9cwt/fyClRHqSkSvjnDl8gVeffBPHdkm31bF5TztSShzbnXePuvbalG0dy6l5GIEfDKnXWXaZHmu5aDE+OMXbz5/CqnYwlYsW3/rLl9h19zYiyTC66T/flrrfFVXxxeeq66iauqxgZy3gP+tELfvhSo/RcoY/PP9NwprJ/sRmOsL1y+KwTX8vrvQ4le3j2eHjPDdygswi3BUBaEJlX6KTlLk+ysNSSnozGV7r75tTfnQ8j1f6rvCBLdvojCdqRNmVlsQEzFNgV4TCbAFR1/P4+oWzTJVnytiT5TLnJmYClKJjc2Fygr89dWLRYxVtm0uZyZq2i+25vDk4yFS5PKfl+d72Tram6mjUNh45d0MFLS3tSZpaEoD/w19d9VBUhXAkwD0P7fAXCObcqOsFV0pK9tzyg+dJXClrZM7pS3lzfZLH9mxhPF8iURWkMzSNf/zAHQtmFpoT/o22I9HAd3cfJGMt3P3weNsOOiNJjoz3+SRUJOoKcix522K0VODkxMiqUquqEDSGomxLpIkaG0/a+RbevZCe5IUvHOabn/k2J14+i2O5RBIhbntoF/d/7BDHvn2G//2vP81w71xewFoFLaP9E4z2T9T+DkYCS5KFlwurYvPUZ17gub95hXymgBnwS1yu63HuSA9/8G8/wz0fuZ33/8DDNUG5xfAD/+E72ffADjp2+O3imqEtn8R7nbijrpuiW+GpobdryyRQ9mx+5+yT3F+/k4+23cX+xLVVw23PZbg8xV/2vsAzw8fJ2iWcRbqCwqrJtlgLH2k9xAP1O9elY0lKyZVshm/1XOSzx9+e93nBtvmd11/hraFB/vmhu0mHwivOfG9J1fF415Y5y4QQJAIBVCGqzQKSvz55gt7sjIK8lHJOEJW3LE6OjXJ2YvFMi5T+e2t6O9vzeKmvl1f6r8x5jwY0nbpgiMbwraDlmnBdl3MnBxm4MkE2U6SQr+C6Hooi0HSVcNikfXOats40dfVRlBtwYx7vG+aXvvDUnGVSwvnhcQoVi1Qk5M8QJHTVp4gEDCq2S6oatOiqwmN7tizYYRTU/Z8gaQbZoTRgV2/QK4UpevOTDBVzfHzTXhqDEQKqRnskgalqrJSelbHKnBgf4TOn31yV2qOuqhxqaKUhGFnzoEVKSd62eKr3PCcmRpZc1/ZcjowM1KSspZRczk3x6dNv8dSVC0tuGzdMfmL/PX9v2Pi9E1P8zRvHAQgbOs3xKE/ctusaW60tXr5wmUtjUzUto7u729nd0risbTNjOQYuDvP286d445vHuHJ2kEqhQiga5EM/9Cj7H95JNBlm+PIYpXyZYnZ9ynq9p/rpPe2n70PRINFkmHBs9Sqn0yWhr/7fZzjyreNcOTMAwH0fO0Q4FqCYK/PMX75M7+kBPE+SHc/z4R96lHh9DCOwcAnECBprFkytFHviHQQUA9eTvDR2moo3w/EoOhXenrqM7bmEVJ22ULpmnjgbUkr6iuO8OXmJt6cuc3TqElm7uCDJVUGwPdbK3eltbI+1si3aQkgzq9mJtYPjuUyUSvzZsaO82t9Xe+ZMtxTnrQo5y2I4n+eVvitIKfm+fQdoiUaJrOAZ2RyJ8sEt2+YuFKLWmuxPiiWW59YyJIvBk/Ka61wNtxrIzF3mbVhNsA0TtFTKNpnJAsMDU7zx8nkunR9hcixPLlvCdlxURUE3VKLxIFt3tDA5lqeju4G2zjqCIaPmx7EeGJjKMvBWdlnrpqNh0tG5XBxVUdjetLTEdkgzCM3SYBkp5Tk6McDJySE+vmkPEd0kopu0hldnYV52HIaKOV4b7ltV0GKqKkkjQOk6SWeLoew6vD7cx9d7zy25npRQsK3ajSmBsVKBb/f3XJMI3RSK8hP771mrIV83bNf3oVkNt0cIgaYqS9bRx/JFvnzUb9NNhoPsam644UHLyYERXr54paYa3ZyILhm0OI6LVbaYHMrQd3aQc2/28PKX3+DisStohko8HaNjRwt3f+gArVubMUMGoViQrr0dxNNzywPZiTyDF5cOgpeClH5XT8/JPq6cGQQB9W0poqkIRmB1s/pKySI7nuPyqX5e/OJhBi4MUypUaO1u5ND79hFPR8lPFbh0rJfBnlEuHb9CZixH544WuvZ3UtecJHoV1+9mozmYIqCa5J0yfaUxBkuT5B3/9/aQDJYmydkldsZa0RSNpkCiFrhIKal4NhNWniOTF3lh9BTHpi4vWA5ShUJYM6k3Y9xVt5WHGnbTEa5fFwPGsuMwVS7x5tAgz16+RF82i+N5GKrK7voGTE1jolTkyOAAZcehJzPFZLnM1ro0tzU20xmPkwgsL7CNmSY76xsWX0FKFCHYnW6Yp9WyXmiORAnq68cRuh7c9KBlOpob7J/khadP8rXPH2F0aGkTxZNvXSEYMmjblOaf/ORj7NzXjhlY+zKRmPXPtdZbLRaLZifKBc5NjfL6yBU8CWKZJZ13ahbB9TwyVoWx0sp1F2zPW7SsNhuGoiLZOFaT2VKFXNn/Z6UwNJVUOEh9dAkhNsdhMOPzpyqOQ1Ns7rprOZNa7Lrrn8pxenCU8YL/u04U5v++s8dRyBTpPz/EF37n6xx/4QzjQ1O1z5o2NbP3/u38w5/9KMnGOGpV3HHrgU387B//2Lzz+fbnX+O//cgfrup8pJS4jkfPiT4Of/MYp147j6Io3P7evdS3rkZh2x/bUM8Ibz9/ms/+2heZHMkgFEFjR5rv+Xcf5+4PHSAUDWKVbZINcf7o3/8VPSf66Ds7yG/+2P/hff/oQe58/23c/aHlWX7cSCSNMO9vPoAiBN8YfItXxs/WShASSc4p8b/PfZ2K53B3ehs7Y75oqCNd+ksTfLHvNb7U9zplb/FJUVQLcDDVzYdbb+euum1rnlmRwHQ6fCCX5Y3BAf7zC8+RtSp4UqIKQUM4zPfvO8CmRILJcomf/PpXGMrnKTsO46Ui/+nbz/LEth28d/MW3t89U/K5nueyEAJD1fjdDz5xfSf4LsFND1ocx2Wwb5L//Rtf5dK5YXKZ5aV4yyWLS+eG+Y1f+Bw/8XMfYtvOFuqbVpeFWAjxYIA/+qHvxPXkNTkgmqIQNo1VvQwnrRIvDl3iUn5iDjP8Ym6C85lRCo7F/zj+/CxBI4UDdS3sSjShKgpHxvo5MTlIQyDCpmiKexo3LfvYihB8tGvnsuSaNUVhd6qR+BrKUs+GqJKX17N5+2qy283Gs2cu8tKFXl652LvibZvjUT6yfyfff+/B6xqD5bpcGJlYtRWFqirUR8K0Jhd2JV8uXMfjM7/6BU68dIaek32U8xXsio0RMEg1xXnixx5jz73baOluIhQLzuneEYpYsL1ZN1c/U5wayXLxWC+/+9OfZrRvHCOgU99Wx4d++FHSrSv32PFcjxe/+AZf/9PnOHP4AoVMiUg8xCOfupd7PnKQXXdvrWVvdFNjx11b+Knf/Sccefo43/h/z9Nzso+Bi8MM9aw+c3Qj8FDDbhoDCXbG2/iTC8/gMpNFdPH4i8svcDJzhY+130VjIMFX+9/gzcmL9BbHFg1YTEXn3vodfLztTjrDDcT10HV5Ti0FD/jcqeN8/eJ5jgwOkqmUkUDMMNmUSPKfHnkPmxMpAppGfTjM733wo/zxW0d4tf8KPZkpHM/jyfNneX2gj29ePMePH7qb5kiEkH5LyXytcFODFiklxXyFZ588Rl/POLlMCSklkViA7XvaaGxOUFcfQdM1PM+jXLIZH8ny1uuXyE0VqVQcJsfzvPj0SRQhSNVH14SYK6UEAYnQ8l/Qq/UiyVsVTkwO8cZYHxVvhuybs8pk7DKW5/L80AxXQxMKMd1EV1QKjsXfXHqbkVKOsGbQEUmRMIN0R+uWpY2gIPjgpu2ElpEGVBCkAiGi63TzRXSDJ7p2siu1RJr0OhHVVxdYrhfKtkO2XGGisHIuRlDXKNnXV6rzpKRQsXjy+BkGppZX/pw/Dp17t3Red9CiKIJCpsjUaJbMWI5wPMTWg5tp39bMlts2sfvebdS3pYgk5pZGavf6Aj/satSWkXD+6GXOvnGRN585wciVcTRdpW1rMw9+x12kmhIYqwmGhCCejuJ5Hp4naehM88gn72bvAzvZvLudQMictarAMHUaO9Pc9vAuAiGDl7/yJgce3sXWg5tXfuwbBCEEAdWgM1yPQDBcyvDC6Cmy9oyXT94pcS43yJf7DxPRApzO9jNUmlywlTmkGmwKN7Iz3sY96W10R5qJ6cF18TYqOw7DhTwv913hyfNnOTsxxlS5hARaolEONrVwX3sHmxJJgpqGqiioUtAei/PBLdtojkT4Vs9Fjo+OUHIchgsF3hgc4OlLF7ivvZPdS5V/FoAnJf/r8KsU7Y3RiXmopY099Y00hG9+afKmBi2O4zI1WeCFp0+RmSogJRimTtfWJu57dCdbdzbTvrmeQEDHdTxy2RKXL4xQLttcPDPEyFAGx3Z54+ULNLel2HOgg8h1EOSmYbsuRctmJJtfdwmjcatQ1R2x5gQtqqKQMkOkzBBFx8KrdiqpioLlOVzMjdNfyPDycA/pQJjBYpahUo49ySbaQvHlBS1CcHdT+5qaeq0GQgjCusFjHVt4rGPLguvYnusbWFbJaJ6cyX8pQqAJxbdlVzXMDWyrPhsh0yAVDtIUXx5DP1e2KFTmPsRcz2M0V6DiuPO0aoYySxsGSqBkO3z7XA9nhsaWXHcxRAMGdZEQH9y7fVXbQ7VTUBWEY0HidVHqmpK0bmnk0OP72XHnFnbdvRVVU1b8m6qaQjDiBwOaoS25vet6OJbD1GiWt549wVvPnOTIt46j6SpNnWl237uVRz55N4GwuSr+nBCCpk31tHQ1UsqXaelq5H3f9yCppsScgGU2guEAm3e309LdiKqr7Ll3O/VtM6Up3dQJVMXkNE1FrCOvbyVIGhGCqoEjDzJQmuBSfpgpu1DrshypZBgdySJYWIJBQRDSTDpCae5Kb+X++p3sjLWt6z2drVQ4Oz7O35w6ztHhIRzPQxGCqGGwv6GJ927u5j2buwnrem0cokqWva+9g6ZIBNvzGC+VmCgVqbgug/kc5yYm2Jlems+4EDwp+ZOjR5gobQzNKNv1aI5EbwUto0NZzhzv53KVLBeKmLR11vGLv/ldBMPmjIaJEKiaQiIVJpHazJ4Dnfztp1/iqS8fpffSKFMTBc6fHuTo4R7ue/T6rcn7JrO8cqGXX/nSM2vmKbQY9rc389kf/dQ118taZSqeL2zUEIzyOyde4OTkMA82dfMfbn+cbw2c4/nBC3zx8nEeadlC1Li5gchaYzCf40JmgtOTo5ydGiNrVbBdF4kkbgRoCcdoi8TZk25kb7oRXWx8Fcn7t3Swt7WBf3D7nmWt/1eHj/Glo3P9b/IVi3//xad4u2+QzDVM/zY67v/YIXbetYVCpsj9HzuEpmu1DMpqXlipxgQH37MXgMbOdE3yfyEUMkX6zg3xf3/+L7hw9DKlfBlFVejev4nv/tkn2H33VsKJ0KpfnIoiaOio47v/zRO4jku6LbU88TvhK/u+7x89OO+jtm3N7H1gB0II6ttSNTXcjQBT0TmY3Ex4+wf55uBRPt/36pxsylJF94ge4NHGvXzvpoepN2PoyvpPQt4eHuSZnou8MThQWxY3TZ7YvpMfv/1O6oL+b7/QOBQh2Jqq41/edS+76hv4qxPHODoyRCIQ5EdvP0Rb9PqykLcwFzc1aBkemOLcqZmLZPvuVh7/6IFawDL7Apn+fyklqqZw90PbCYVNfufXvgLA6HCWsycH1iRouRmoeA5+VUqgKn7mYPb5f/bim1zIjmEqKr9w8HGuFCYpOBbfv+0QUd3kYLoNV3r86ltPU3FtvCrj/J2MTKVMb26Kz5x+i7fHhshYFSquQ8V1apknAEVR0IXfSRNQNbYn63mkvYtDjW1sTaycNHmjkAyFiAUDtCSWFxmnIxcX+WR1kbUiBKlQkH/z+INkV0AG/srbp3nq1NLt5atB27Zmmrsa8FyvFrDMvgcmhzMMXx7j2Iun6TnRx9RojkKmiFW20HSVQDhAJBmmY3sz2+/oIt2a4p/+xvcAEE2G5/FepCdxHJcXPv8abz13khMvn2Okdxy7YtO+rZkDj+7mI//0vdS1JAmEA9f94hRCkGiMIeWMWu/s51oxW6L3zAAXjl7m3JFLjPVPUsyVsMoWiqoQrJ5fQ3sdu+/Zxq67t3DXB/ajaCqxZGTRduibgenz2hRu5EOtd9AZbuB/nX2SglvGXUS9us6Icl/9Dg7VbWVfopOkEUYVNyZreldbO2HD4NLUFKfHRrm/o5MHOzbxYMcmkksELDBzrgpwf3snHfE4E6USAr8LZzVKuULAezd319qsVwTpq+f2Z7M1T7WGUJi2WJzGyOoyJTvT9cTMjREU39SgpVioMDVRqP2dSkfZuqtlSV7K9PJ0Y4z2rnrMgI5VsSkVK0yOz6TDrYpNNlPihadP4nmLPNQlnD0xQGayMGdxPBhge1M933vPgXXvVZ/mAvztpbfJ2xWoKuMaqoqhaIR1g73JZiYrRcbKfimp5FgUq63Hm6IpNKFQZ4ZpDsYoVj+zPXfFvj4bBVJKxspF3hwZ4NWhK7wydIW+fBbbW57+wPT5jxTzfGjzDjqjiWWRjW80NFVBWwb1WEpZS1dPQxG+75WmKGxpSANiXukoV65wbmRxoSmB34W0vakeZwEfrMVwuKf/2iutAguRaaWUeJ7k5CtnufBWL31nB7h8qp+RK+MUsiUqxYovsS8EuqkRDAcYvTLG0KVRWrob6d7fyYFHd2MGjXlia4VskcPfOMZLX/JbqocujRAIm+y9fzvbDm5mz33baeluWlVpajFo+vx70qrYDPeM8uYzJ7hyZpCBi8MMXhwmO57HKtu4VUNWPaATDJv0XxhifHCSTbva6NzZxp77t/tlqzWyLVhLBFSdpkACJSl4rHkfr4ydZbSSxfLme4V1R5vYk+hkT7ydhsDaNVUsBxHDZHMiyYe3bmdXfT37G5vZW9+4IvdmIQQx099PaySGRGKq6pz7VlS5gdtSM5Opad2XOftC8N7N3SvWXAG/tPTilcsULGsmaAlHuL25hf2Nq7N22JxIbhhR0Zv6VrMqNsW8H0kKIYjGg7S0L4+ZH44ESKbChCMBbMvBrjgU8zNtr+WSzWDfJH/wm1/HdVZGkk2FQyRDQfa3r7d3h0AIf578v0++yEg5j1p9GZmqSkgzaQxG+ZHtd2MoGkFNZ7Scr72UNUUhbYZ9TohmEDeCSKDoWFiuc1OCFsfzat5A0yi79rJzAdMKw2cnx/hqzxm+1nOWkus/4DShYKgqpqqh1nyffHEkR3o4nkvZcRgtFXi27yKnJ0dJmEHqu0NoSuAdnXkqWTb2rAeYrqqoQkFTFe7Y1MqmuiTWVaaRPeNTSwctwg+Q6yIr034IX0dXzkrhOh7FbInn/voVjnzrBIMXRtAMFSOgo6gKoVgQw9SxLQfP9bArNr2nBjj/1mUiiTCbdrfSsqWRxo40oehcvlt+qsBTf/4Cbz9/Gtf2DRjbd7TwgR98mK0HNtPYmV7/83M9ClMFjj53kr/+719hcjiD50rMoIGmq4SiQVRNwfU8PMfDqjgMXRrl8sl+3nr2JF17O4jWhdlxaAtGQL8hWYmVIqSZtKtpPtV5P1m7xNtTlxktZ+bwWQTQEaqnJZgkYdx4FVYB1IfCfHzHLvJWhYhhrLrjJ6wbhBe5RRQhaI3GeKBjU23ZjgU4L4oQPNa1ML/vWnA9j0y57DtHV9VDGsNh7mhu4X3dW1e1z42Emxq0eFLWum4UVSyZglsIQggU1ff/8aTEdddSdwJs53qceq4NoxqFTx+jM5KiO5amJRQjZ1fIWCWsqhFXVyxF3qlwfGIQkH6pX84uDMw2E1h/a4PFcCEzwdNXLnB+auZluRwNlWlIJGXH4dcPP8eFzEQtYAmoGrtSDdzfsomPdO2gORzFUFVcTzJYzHFmYpQ3Rwf53PnjjJeLSGCokONXX3+Wbck0u1L1JMzrJ2nfLPSMTTFZnPkeowGToKFjqCqPbO9a8Dp99eIVPvPqW+s8svW9zgYvDvPUZ1/g63/6PFbFJpGOcejxfTzwiTtp7mok2RgnFA1il21yUwXG+iZ45atv8uLfHWb48hjHXzzLb//kn/B9//47uO2hucJ6sbooT/zoY1w+2U9Dex13vv82nvixx/yA6Ab59oxeGefEy2f53Z/+M1zHJZqK0Ly5gQ/90KPsvLObZFOCUDSA50kyo1kGL41y/MXTfPkPv0V2PM/xF8/w6z/we/z6k/+Wxs76DVUimg0FQVuwjn++7UO8Mn6GP7n4LQZLk7XrVgJ/e+UlhsoTPFC/iyfa7rzxYxSCoKYRXEeTQEUI7mpt487WtnU7xrsdNzVoCQSMWreP63rkMkUG+iZpaUtec9tS0SIzWSA7WcRzPUxTJzq7c6haD9dWIfMvBGRKFX7mL5+kYjtz/B3WEt933wEe2LYJo3qTtEcSPNTcxT0Nm3Clh+N5eFLSFIpyOT9Jb36KkmMT0UwMVcOWHv2FDNvi9UxZZUbKeQQQNcybVho6MzlKfz4z5/iL1bAXQt62eGt0kOFivpatEcAP7znEwYYWtibSpIMhDKUa8CnQEo6SMANsS6Y50NDCf3jlKcbLxWrWx+XlwV5MVeX2hta1Pt0bhmfOXOTi6Ewg2J6Kk47MEEMXesWuddwqpcT15Jxyq6qIdc1gTQ5nePWrb+JYDvsf3Mn+h3bxwCfuJFGVtNcNDUURGEGdhBYlHA2SaIix9cAm3njqGE/+0bNcOn6F/rNDtG9rpq555tliBg12HOrmJ//nDxCKBalvq8MM6Igb4Gc2jd5T/Rx/8Qyu45Koj3Hfx+7gkU/eQ+sWX49GNzTfoBFI1McIRoM0dtTRuqWJr/yfb3HshTNkx3OcOXwRVVdp6VqeRcKNxvT3mTBCHEptIaaF+N1zX2OkkqFcJehK4O2pXiatAopQeKRxD2HtxjUUXP2bZ8plvtVzka+eP0veWr/W43va2vnJO5dW6pZSMl4qcnZ8fI5J4mLrHh7qZ7Q4I+R4JZvlmcuXGMwv3VGoCsHexiY2xRPEAxuzmeOmBi3haIDUtPS29Mm0J9/qpbklAcrSHQODfROcOz2IVXVfDUVM6hpmaoO6rpFIhnjofXtWJJMeqRqTOa7Hm5cHKFn2ugUt79+7reYODb6Uf30gQmckie251WxLmclKiSmrRN6uYHsemqISNwIMl3IcnxykM5KkvzjFpdwEdYEwAVWb5xZ9o5C3LfLXoS1guS5XcpmaBbwiBHEjwO2Nreyra5onYy2AoKYT1HRihknCDLIplsRyXSYrJSSS3uzUHAv3dxJKlk3P+CRH+wYZzvoPHCFgczpJQzSM7bpkF+kaWmz59cB23Tk2ENPlzPVCuWQx1DOG50latzSx884tdGxvmbeeEALFVNBNnVAsiBnUmRieQjM0itkSuck8xWxpTtCiairRZJhd92xD09UFOTXrjexEnvGBSQCSTXE6drSy7fauBUs9uqmjmzrhWBDN0Hn962+jGxeolCwmhqYo5Zaf0VwMUkqGylNzhC7XGo50SRkRNkcaKLkVKq5d6yXK2kV6Ci4vjJ4ibcZIm1FMZXnZo5QZWdMgx/Zc+rIZDg/017gh64F0aHnl2UylwunxUZ6/3LPkehIYyOfIVmbu//FSgWMjwwzmcktuqyoKUdOkPhS+FbQshFRdhPZNaZ/XIeHyhRG+9eTb3PvIDsyAjqooc+zVpZRICY7tcvzNy7zw9MnaZ8m6CB2bZ2qD0zL/P/1LH1vV2AQQNPybZbGgxXFdHE+ClOiaiirEiqa3mqosunrBsTiXGeXohN9dNWmVuJgb942skLSE4gwUsnyz/yx31nfw9vggb471sT1WT0DRbxp/Q6mWpmZn1yU+12U5mCbQTmdnNEWhLRpncyx5Td8NXVFJBYLsSzcxWS4xWfEDlbFygYL9zmkHniZ/O57HcDbPF986xdErgxQtGwEEdI29bU20JuOULJuTAyMLlod6xqfWfGwVx53zW+qqgrqO+iBe1VwQoK4lRdPm5Yl0JRripBoTBCMmdsWmUraolOYH00KI6zI/vF7YlkO56I+rvrWulkG6FpKNMWJ1EYKRAJWSRblQxrbmk1tXgyMTF2veQesGKdkabaa/NMGElZ8TCBecCs+NnACgPZQmbS6vZfhQ3Ra6Imv7olWE8IXk1vB56kmuqbK+ELKVCmfGx3iut2fF246XSowvQ/NFVxT2NzatWAzvRuKmBi0t7SmklNQ3xRkfzTE1UeD4kcv8ys/+NU986k627mimrmHmgrUtl4mxHJ/5w+c48VYvA1d8u/hQxKR7exOH7lsdcWkhJMNBvv7TP7jo556U/MkLR3jm1AWmiiV+5oMPcmhz24pMpnRVRVUWdhUaKxd4bugif3zmVcB/8XtITEXD9jzuaujE8Vx+++QLvDR8CVd6NAZj/My+h4noN4/lvauuge3JetrCM79bzq7wRyffWNb2UjLH2VUgMBV1RcwJs/q9TsP1JIs1kG1UTBRKfPGtkzx39hJHLg/UAoV4KMD33XOAnc316IrKhZEJfvIvvrRgh9x6ZAgvjU0wOcs/KGjomOvIAdB0jVgqQnYyT9/ZAc6/1UNL17UfqEM9owxcHCFX7U4MRYKEYzfeAflaCIQMInE/aLp8qo/hy6OUC5WaaNyCkDB4cYTRvgmyE372LZqMrFmm6M96nqOvuHQJYm3guwsv9gL/9shJn+e4zLv/3+76OF2RtSuPmarGllQd793cReE61aen4XgePRm/rfoWVoebGrSoqi8Y98HvuIO/+4vXmBjLYVsu508N8Fd//ALJujDxZBjd0HBdj0rZZmo8T8/5EbKZIrL6oH7gPbvYta+d4CLKkquBEKKWaVkInpToqlIjD5uaRkDXl9xmMSzUVt0QjPC+tu10RBKAT2Y9PjnIswMXcKXHpkgStbmbomtzOTfpl0UiSW5Pt9/UVufOaIL7mjvYl57pvBopFZYdtKiKIGKYtdS443n0F7JMVEo0OBGC2uLfr6xarF/ITMxJ54Z1fUO2PF8Nx/UYzRd4u2+Ip06e5/zIOEPZXC1g2dZYx8GOVh7fvY1owKRs+SU0y3HXrYR5Nc4OjzGanwla6qNhYsH1C5Lj9VFue2Q3L/3dYU68dJbsRJ7sWJYdd20h2RAnkghjVBWzy4UK2Yk85474Evzn37oMQOuWJpo3N5Bo3HgiX61bmth2RxcvfukNpkazvPKVN8lPFrjj8f20bW0iHA9hBg2kJylkS0yNZOg9M8ALn3+ds29cRAiIxEN07esk1ZRYkzE5nosj1688tFx4SFai7rnWbRMBTWN/YxMt0aifUV8DlBybJ8+fW5OgpTkSve6OoIrj8JVzZ3hzaPCaJbByscL5E/0M90/i2EtfH6mGGNv3t/P6s6eXXHfvnV0k0lFCKxBGvKlBi1AEwZDJ7fds4eRbV7h4VjAxliMzWSQz2eu3/IWM2kPJshwKs+q2hqnR2Jzg4N3dtG+uR9PX/sU0ks0zWSjN84eRUtI7kaFQsajYDqcH/Yvw6lmnpioEDZ1dLQ0rKtlEdZOdiQY2R/0W8KFiDkd6PDNwHiklcTNIt1rH+1q3cyE7TsoM0hyK0Ry6uQ/muBmgLRpna3KmXTRU9fxZzm2vKypNoQha9bvypMdkucTxsWEMRWVzLElQm1/vt1yXvF2hP5/lcnZqjihTQyiyYTQGrobf9eYxkiswksvTMzbJa5f6ePbMRYqWjZQSU1PprEtwaHMb93R1sjmdRAiB7biETZ09rY0LZlryFYue8cm1Gafnd3WdGhxlNDeja9SSiJEKr18GI56OceDR3Zx78xKTwxnOvH4BJOSnitQ1J4mmwgTCvuxBKVciM5bj5KvnOP7iGbITeaKpMPsf3EHjpjTB8Mar0adbU3Tt66RzVxuDF4a5fKqf3GQeKSXDl1uJJiMEwgaeK8lPFZgYnOLSiT4Of/NtKiWLaDLClts20bS5/qaWud6N0FWVpkiUpgV0VFaLvGVxdGhoTfYVMQy2p+v58NbVW2jkLYuToyOcGhuFa1TQK2WHCycHOPXmZSrlpTNPm7Y10dZVz+vPnl5y3ab2OoJh850TtIAfeGzb1cLHvuduXnz6JM88eYxSsVLjrmQzJbjK+VkIP0tTVx/lE997D4fu30p4jWuZ0/j22R6ePX2Jp0+eX3K9//nNlxZcHg8G6G5M8cf/5DtRlpjtKzVCo6j9bSoCU/F/ooJuEawS0qZfT1E9wMF0GwfT7572uZBmcFu6maCmk6mU8YCy6/CHx1/nsY4tfOfWvWxN1CGumoGNl4ucnBjhs2fe4tzUeE2ITgD70k20RW6sWNVSmM6sScByXLKlMl85dpqnTp7n0tgk+apInC/+ptEQC/NjD9/FntYm2pIz5xE0dNpTCX7+gw8vGBCe6B/mP37lmTUZr+U6DExleeFcD0PZGTLf3tYmOusS132MxVDfluKx77mfvrODHP7m21w5M8iRp4/zxlPHAP9ZoBkajuXMTMqrnYOJdJSuvR1897/9KIn6G/P7K6pAURUUdXmCdKmmBDtNnU/96w/z6f/4OcYHJuk7O8Rfn/kq4E/sFEXgebKWWZ4+v1hdlC0HNvGDv/xJUk0JNOOmP85v4V0Mq2Jz4fQAb3z7LMVCNcKpij8ifP7PNEmzVLS47/G9HP72WUp53ylbetKXEqjOYD1Pct/79tLQkljRODbMVb7v9k1s3tLA+544wFNfOcrZ4/2MDmfITBVxHc9vazR14skQu2/rYP+hzWzb3UprewrjHX6zCuC/3vUEMcOkPjgjrGR5LmXXJqgZc15KqyFxvVNgqirt0QSf2raPb125wNExf1ZyJZ/hz06/xefOn6AtGqc+GCao+YTjoWKOoUKOqUqZkuPUApaIbnBXUzsPtG6iObR2s6XrhSslI9k8T586z5u9g7x1ZYCpUsUv81RLQQFd4+6udu7e3MHje7aRDAXQrlI8VYQgVM3iLYR8ZW3aNAsVi5ODo/z6k88xksvjen72Z3tTPXdubmNT3bUlCq4HmqHxj/6/T/DY995fDVqOcf6ty0yOZMlnilglC93UCUYCRFNhNu1qY8+929m8t53u/Z2EY6E5hP51gQDNUPm5P/1xrJIvu1/fXjdP0G4hhOMhHvjYney4o5vzRy9z+rXznHr1PCNXxinmSthlG1UThKIhYnURGjrSHHh4F7vu2Urb1mYiyTDqBlTDvYV3F+oaYvzozz/BP/mZDyKlL1MyOpjhv//bv6K+Oc4n/vGDbN7R7EuN6CqBkMH//ebPMDmW4+SRy/z2v/8c//Pz/4JgxOTy2SF++cf+dFXj2DBve11XicVDGKbGI+/fy/47NlEsWFTKNtKTfnZFUzBNnXRjjPqmOMm6COYNElNSFYVP3L6bxniE0DJ5K3/+ytF50uqLYUs8ja4otcyKJyWHR3t5auAcH+nYTVMwyv66Fn54xz2ENeMdre66FIQQqMB727vRFZWgpvPacB+elJSrvkO25zJUzKEJFSGgYFsUbRtrVptmRzTOzlQDn9y6l5QZXNcOl5XCdT16x6d4+cIVzgyNMpIr4Ho+Ryodi7CtMc2hTW1saUjRnkyQjoRQF9AOmf5bWySDp17ni1pKyVi+yAvnenj14hV6J6ZwXA9DVWmIRfjO2/eQjoTX9budPsdgJEBjZz3heIhkY5yD79lLuVjBrjg4touqKlWlXIN4XZR0W4p4OkokEZ6zn/WEEL4ponT9macR0JcVTCiKb0GQbk2hGVrNW6iYLWFbDq7jIoRANzSMoEEoFqSxI01dc5JIIrTm8v3/uPs95J13nkTAnnjHVUtkNfs2f5LneHmKTj8Z6wxtkQ/Tl/8yjpenM/qdKMJc8nqR0sPx8lhehpC2vu7TGwmKqhCaVdFwHJdKyfbvPV0jEg8ST0XmCDPGUxFc16ttF0uGCEUCNX221WDDBC0Amq4S0YPsvu3qi29heJ6kUraxKg5SSoQiiESv39hsIaiK4OEdXexsqScVXt4X/vTJC1xeRtupEIKUOZcX4EmPM5lRPtdzjL2pFlpCcbbF62kIRgiqOspVjHpPSp+U6TkEVA1xE1VxrxdCCPakm3ClRBUKU5USk5UyJcem7DjkbIvcVVowmlB8vRZVI24GuK2+mTub2nmobTPaTdKsWQwSv3X4ykSGkXwBVSikogHqwiE66xLc1dXO47u2Eg2Y6KsQR1wL2K5Lrlzh7b4hnjlzkcM9feQrFpqi0BiLsLulkYe3dxExjTUXsbsaUko86eEGJEZjgJ2tW1HF2vkBrQVqwdUqeTNCCMygQWNHmsaO9bcPWGocH2g5eNOOfy04XhHLncSRBfwc9exrIEfWyiKlS9TowpMurlek4o4jcWvrChSE0MjblxgqPENr5AOMFF+g4o7THv0oSIHjFXC8IlLaCKGjKWF0JYJAw5MuJWeYrHWKUKQF2Pgk/3cTNlTQslLYlsPliyP0XhzFshyCIYOHH9+7bsfTFN9J2Fhmi+dynqnLM2SUqIogqptEZ7UzSylrD0vLc8jbFr35SXYkGmqBy7X3vNwx3Hjsr29mV10DH+7azpcvneb42DCnJkbpyU3ienN7BeqCIdoicfalG/lo1y46YwlSgY3X4gpgair3b+3krw6/TdG2MVSV77x9Nw9u20x7Kk5gkbb5lfxO87Iyy9hm9v5HcwW+fbaH//7Ui+TLlZqORioc5InbdvKxA7vmKPKuB2aPJ+cUeX3iDDmnwCMNB4nr4WW3wt7CwljoerpRgeBi1/K1jj9VOUFP9i8ZLb2EgoYQswMGiScdbC/Ho+1/h+VmGS+/waXsn2G7OUCgCA1VCbAz+ZM4skDRuTKnQ0lKSckbYrjwDOPlw5ScIYJaM/XBe2kMPUhQa8GTZcZKr3J26n/TEnk/4iYHLdf3/F75tjf7ffGODlqKxQpHXrnAN774FvlcmXRjdF2DlvXA6cwIP/3KF6m4zrzLJ2uVKdgWv/bWt/gt7fl5KrcH6lr5b3d/FPC7i94c6+O/HnuW//PAJ9kcrSOgLZ1h8KTkxcHLhLQZET2v6ihsey5l1yVvVShUMxsjxTwjpTz70k388J5DJG+Al48mFJpCEb57234q3X5g9q0rF/h/p97kcm7KX0dR+Mnb7uE97VswVJWIZqBtoHLQQlCE4CcevQdPSmKBALGgSVDX5/FWZsOVkortMDCVI1uuYDkOjudhaiphwyAWDJCOhghUg+rN6RS/9MR7AAjoOnXX6PKRwEShyJeOnub1nj6OXhkkV67gSUlQ1+luSPFT772X7vo60is0WVwNzuR68aSkK9JCzilyZPI0Q+VJ7khuJ6qFuEH2QO9anMmM8JvHnwUgZgToitbxz3bef0OObXsuv3HsW4yUcpRdB0UI/sudTxDVr52pUoTBptgnqQ/eT0ibkVZwZYWpykneGv3/AIga3UT0TlrCj3F26vcAhbixnYbQg3iyxHj58AJ7l5wc/29E9S7aIx8jEdjNRPktpirHODXxPzjY8Btr9A1cP3qmJvk/bx7mr08eX/U+pJRMlf33zHLXf/IvXmW4f4JcpkS5aDE2nKGuMVYTSVxvvKODFulJ34NoqkA+W8Yw33mnowqFqB7AUJ15kgRRPUBrePFtQ9qMmJTjuRQci6FSDttzl0XW9aTk7y6eQq++4KWcCVxc6WFXHZsrrkvZdchZFXJWhZhhkrEqN8SAUAiBJlTipj+biTkOdcEQujIzuxFAygzRHN44ZNulMD2bbE/FUYRCQNf8RLeYX/IrWTa9E1NcHJ1golBkqlhmslimbNu+N5Un0VQFQ1MJ6jrRgElTPEpLPEosGOBAR4uv6Kn4x1kIUkomiyV6xzN8+3wPh3v6uDw+VWvz70jF2dJQx4NbN7O9qZ54MLAoj2Yt4ElJ1s7z+sRpbM/BrCo8l1yLolNecz2Ov6/IOxWOTfqK2ykztKaqr9eCh+RcZpT+4hQFx0IVyrJVs0Fie3kq7uicbJsnLSx3psVfFQZCCaGrMVQRRKCgK3FCWitF5wpSeriyQtY6i+PlavvO25dImLuIGdsIqE3EjR1kKqfJ25eQOKwmO7EesD2PqXKZqfI6qxdfhcvnhui9MEJuqgRIrIrNUN8ELz91gqb2FIm6CMY6OsG/897yNwvSn4UOZ/NUnOXJZVuOe01xpJhu8kDTZmzpLXkv2NKtZUCiegCBb7B4PfCQPNlzdsXb5awKWavMRrl5pzGdtvSqBDxZ/a9XVd2cDsgUIdAUZR4v6EYjYi6sTSCr2a582WIwk+PlC5d57lwPveOTjOYKS6r7KgK66+vY19bEnpZG7t3aSUM0XFVfnpvFkVJiux65coXzI+O8fLGXz77yFsWq35amKMSDAW7raOGe7g4+vHfHgoTgtYbEo780xpHJMziex85YJ42B9e1Quhb8DKSLI9c+ZBL4GUVdUed9t7J6zU5ZqyfGKkIQ0c05gT74vKWxsq+540m5qBt7ybFr9iGrgcA31Qyqs/SVJExUir7FhmOhCLEsgURFaKgihOVMkKmcoaj01z6TOJSdUQw1VSvZ1J4JsgIIXDnz3JJ4uF6ZycoxLHcKVfGzh65XRBEBDDWBxMFU61CFgeOVkNK97t9fVQTGrN9iuVlhVQhMVSO8AtX1lUJTVHRVXbLRY3Qww/hQlkrFJhILgIThvkle+Ppx9t7Zzc4DHeiGtm7PiVtByzJhuS4/9zdfX/F28eDS6c7GYJQf33XtlOzZzChnM6OcnBriJ3bdN+8BdKPgZ2UEectaiVjlumPa5sByXUqOQ9mxKTk2BcdmqlIib1nk7QqTlTJRw2Rroo7b0s03e9gLQgK94xk+8+qbPHfmEgOZpU3OZsOTcG5knHMj43zp6Gnqvh3iPzzxHnY019MQjcxZ13Y9zg6P8QfPv8bx/mEGZx0nqGs0J6L83AceZntT/Q0pB9XG5bk8NXyYolNmc6SFO1I7GCiN3bDjL4S8XeFyfoIz2ZE1Vx82FY3N0Tq2xxvmqVk70mOyUuTnXv/yHHuL5UIRgsZglB/efg/dsdURfL89dJ6BYpaiuzope1PRSJlBPtq577qnCRG9m82x76LijS/MrTChKfxeDLUOnyArkdgU7F4cr4QQCvDx6soeUloU7B4cWUAlBAhixk7y9iV681+kIXgvw8XnKTqDxM2dKMLEk6uX9FeFoCEUYW/DjN1ARyyxrG1TwSC3NzeznpNFVVHYla4nusiEahodWxvZtK2R2x/Yzm/9/N8wMZolHDH5g1/5O37ilz/B/nu2oK+D2Cvc5KBl4Mo4vRdHOXVsJloW+IJKuqFhGBqBkE40FiIWDxKJBUjWRUjWzW2rWg4syyGfLdF3eRyrYgOCYMigo6ueQNBYty/4WvCkpOBafOnyCYqOb4inKgohzSCsGSTMINti9YxXipzLjvFU/zn+xe4HVxzFhnWDzbEkj3duq5kRTmPa3UMoAg1RjbYVgqpOzDQJ6wYxI0B9IEQiECRpBmkMRdas7drxPH7p1afJW9YiLwSJh+8fZHsuA/ksg4XcnO1//fBz/P6xV/GYmZ1Ol7lcKfE8/7+O9OiKJXlf59YNGbRYjstkscSvfe1Zzg+PM171+YkHA2xtTLOjKc2OpnoaomECVQ6M5biMF4qM5gr0jE/y/JkexgtFLMdhLF/gv33j2/yDO/bynp1baI7PlNAkkrLt0D+ZYSzvz7gVITi0qY2DnS08sr2LTemkX766QaWDimszbmV4beIU26Md7I133TTH8tmYskq8MtLDX/ccxfbWxphwGgkjyPtad9AZSc4LWjwpqbgOxyYHavpDK4EqFCbDCYrO6vkG3x6+xNsT/YxXitdeeQFEdZNNkRRPdO5leZTwhXFs7FfJ2ReQ0saTS/8GmhKiPngPcWM3Ges4qgjiUGCqfIKx8mvVTiAdQ02yOfY9FJ1BHM/vSNqe+mdkrbMU7Sv0Zj+HqgRJB+8mZmxb9dinYWoaD3VuYnfDjLZS1FieZ1RDOMyDHZu5vbn1usexGASCqGkSvEazyXQ5W1UVJNC1o4X3fOx2fveXv8Dbr15ASklTe4rf+fefo5ArU8xXQMJ/+Kd/jKIo11TUXQo3NWjJTpW4fHGUI6/MVZsVQkHTFXRdxTB1QmGTUMQkFDKJxYNs2trI5i0Ny5bt7+8dZ7BvgktnhxkeytTcUAMBg5aOFB2b62ntrKO+MTbv4ey3oLYRMVdnRhYydRpii7/gPXx59JeGe8hUU8CqUDBVnaCmkTRDmIpK2bWpuA6j5Ty2dDGktqKgIaIbdMaSvK9zy7wMyXQjoBD+TEBVFDSh1FKRQU0npBskjAARw0BboYHhteBJyRsjvv27u2DtQ9a6nFzpf1+lWbM+CVzOTXF5mQkJU1GZLG9MHYpsucyx/iFODY6SKZYRApriUR7YsomtjXVsTifprEuQDAUxNA1VUbBdl2y5zFSxxKa6JLGAyVtXBrk8PsVwNs/F0UmO9Q/THI/OCVpUIagLh2iKR8mVLSqOw/72Zg5tamNXcwM7muvRlBvXWiyRTFhZTmQukbeLdIQa2Rxu2RBdQrbnkrHK9Bem5ugBrQWKtk3GKs9xOp6GwH8eJM3QCjgfMFjKYnsuqhAUHGvBfS8XU1aJkVKesYof2BqKinKNQFJKSaUa3JUce1kE22shpLdWMyUzqLgTZCqnCGmtBLQ0mjI3m5i3LzJZPkbC3I0rK1TccYaLz5M09+DIAkJoBLUmVBHAoYAQgoi+GU9aSOlSdoaJGluIGJsJa8uT4lgKihAkg0GSwZXxAYUQGKqGEdRWvO16Qij+3RlNhNi8vYlkfZS+i6NE4kEaWpOUSzaO7WKYGp1bG3EdDxdfLLZzayPhWGDF9js3NWgp5MsMD0xx9sTAira7494tPPFdd7J1Z8uS60kpsS2Xo4cv8fqL53jl2TPzPFqCQYO7HtrGfY/uJJXeiXqV/PZtHc3sbW/iE4sQCSqOg101rIsEzHmBhMC/UBcNWqqiaW+M9TFZKaIraq3GKaUkpBlsj9fTEIigKz5ZreI6vlaLWP6PHTXMWllk40EyVMgzWSldd+rdV27wpaLn/n81myT8LpzreYivJ8byRZ49fYlsqYzjecSDAfa3NfFjj9xFOhJCX4AAqyoaAT1CQzTC1oY0927p4PNvnuDZM5cYzuZxPI8T/cOEDYP37JxxQtdUlc31Se7q6iARCpIplflnD99NeypOeJVB+krheG418+dnxXoKgzw/8hZB1WRrtI2uyNx7XCKxPJuKZ+NeZeqnCMXXb7kBGkUKgoCmo67AhXgxRA0TU9VYKAxQhCCgadxd37mia/ZrfafIrHFwNY06MzynCWAh2J5Lb2FtfK+m0R3/Pjzp4EkbIRQUdCYrxzgz+bs0h99DXfAQEb2ztv5o6VVGiy9SdkfZFv5RdDVGwe7l7dFfQhFGlecyH6owCWmtqCJAWWukLnA7mrJxAoUNA+ELziHAMHUSdVG27W2j9/wIZlDnwQ/t59CD27GXMEysb04QCK3sWfPO47QIiMVDmMtgJ9uWy5f/+jW+9oUj9F4cW7AGWipZPP+NE5w+1k8iGWbrrlaCs75EVVF8Stci8cGfvfQmnz98gv5Mli//1PfTnlq9x8mjLVv5cMcuHmrZQt4uk7XKZK0KreEYE5USgalhJJKCbRHRTbRbokYAKIChauiqSkDVCOsGQU0joGpEdJOoaRLRDMK6TsIMUhcIsT1Zf7OHvSBy5QonB4drGafWRIyf/cCD1EfDy+7u0BSFJ/bvoikW5ZULvZRs3zfo3PDCvJBP3bEXiT+jV9Ubm9c4nr3EGxNn8KTLxcIAg6VxxitZfrDrQ3SHWzGVuff5hJXlC30vENGD84jU3ZFW9ie2UG8m1n3cXbE6fvHA+9mbbEa/Tld1gR8ELTSxUYVC0gjxCwfev6J9vjneR8Zen66SXzjwOA83b1lynZ7cBB/8xu+v+bEnym9yJfcFYuY2mkLvQaCgChNFaIirwj5TTZIKHGBT/LsJqGkEGqaa5raG/4zEYaq8eKtw0eljsnyUicpR4sb2W0HLItA0f5Lguh6e5/HYJw7x6d/6OkN9kwz1TvDJH30UdQnpDd+vaIXHvM4xrym27WrhwN3dSE/iOC6O7VKp2OQyJbKZIvlsmexUaVny/bblMDVZ4KmvvM3IYKYqxAbbdrUSS4RAwGDfJINXJnBdj8xkgS/+xWv8yL96H4HgDMv9WjM2r9rR47jeHLG31UARAk0ohFQdQyjE9ABO0MNUNcqug1Yl31Y8d8NmClYDVVH45Xve62vVyJnvfPqb9OlL/ux5+uE+/Y9a/UfUlim1ZarwW321arlLVQS6oqIrKmH9xmQSVgpPSr/rrApNVUiGQrVzvBam1zE0laChEzYNylU9F8tdeMYzrbo7Ha7cSKHZ3sIQz428iURSdMvYnktANdgWaSOi+erWsycbBafMkcmz1WzkVU7fnkNXpOWGBC1imvulqHM6Qdb8ONNWDSv8UdYz06RWO52WXGfddJIkEhcpXUAS0TvZlvynmGodujJ3whjSWjHVOjQlgsDvzFKkRkzvpuyOoIolngHVjkOYX5JTlSBN4UeIGF2IjfUKvSFo2ZRGVRTqGuIoqoKm+9+t50m6d7VQ35xgbCjDxZMD7Dq4ac19sTbUN97YmuSuB7bNBC2OS6XskMuWyM0KWrp3NPmBxxIo5Cv0Xx6jr2cMq2ITCBo0NMc59MBWEskwIBjsm+DFb51kcryAVXE4fewKYyM5YokQZtAgUyzPUV6tvSgVga6qmLq2II/b9TxGcwU/kLkW01sA+vxF4LcWj1bryMOlHKPlPBI/9XqzVQnXEgqC+1s21UpD089bMevz6RLP7IBlOkhRWN1D2l7kJX4zIRBzHvie52u1GKq6omDCdl2/bOlJkNXSySIvkpvpYxXTw7SHGvwMolMmaxcouhXGrAwtwfndLoai0RKsI6Ca88oy9WYCQ7kxXmS3cPMg8cjbPYyXXsfU/IxpxZ2Ys07c2ImuRDHVueVwIRR0NYbt5dCUMKaaYrGpvpQOFWeMsdKr6OrcgEgVZnXbv3/YtrcNoSgkUmFCYZO9d3VT1xDDDOjEkiF2HuhkbChDPBVelwnQhgpa6tKRZfsOAUyMLc68HB3OcOSVC9hVy/qGpjjv++gBPvpdd2EYGlL6Vu/5XInjR3rp7x1nbCRHz/kRYvEQje1JTg4MU7QcXM9DINA1BVPTCBk6iXCAhmjET+NfFT9UHIeXzl8mX7Zw3KXJc4lIgDu2tc1bnrXKvDbay9MDvo5KybEZKGYBcKTPA3A8r9YJZM/6/3cahBAkzOsn6r0boKkK0YBZe4yWbJvTQ6Pc1tFMQFy7i0dKP0yeLJQYyuaZKpWQ+C3M0RvEU1kJHqjfzz11e3Cly4X8AK+On+DrQ6/xhf5vkzbjJI25goGNgRQ/tuXjtAbra5nHaShXBXy38G6En3kbLD7FYP7phflEQnCg/j8RN3eiKgs7oKtKgIDWSMLcW+XHaHPl+IWCJ22ylbMcG/vVeccJ6k0kzX3sSf+7eWWpdzOEEDz4wf1zlv3Iz314zt8f+u67ATCDM8+bml5O1fxYLDNzvBA2VNCylhgbyfHW6z1IKYklQmzb3cITnzw0p7VZKILv/L77EELQ3zsOwKm3r5BMR4g2hvnvX3uRgUyWsu2z4Gd32QhA1zQsx5knNleo2Hz6xTcZmMphXUOIbntL/YJBS9G1uZAb4+n+c4AfFznSQxECx/M4MtbPsclB/ujMq0CVXLqC7oJb2JhIh0M8tG0zx/uHcKumiv/+C9/kpx67j31tTbSnEktu70nJ8YFh/vK1t3n9Ul9NiG5rYx2HNs+/zm42FASGogEau+KdxPQwaTPBH1z4O45NXSSkBtgcnmlNF/glVENRUVdARL+FdwdSgQMkzD1VZdrFX3qqCCwZTBhKkrrAIVLmQQQa21M/jicdVOFrtSTMvcSNnXTF/9GC9VKffq3edN+hjQhjAeqGlBKr7PCVP3+Zlv+/vfeOk+s+73Of06b33dlesAXAohcSIEiAnbQkqlDFsi3JshzLcZGVWHGcuOQmvr7JJ7bjNN8buduJHLlIlmSZqhTFXkACJIgOLMouttfpfU67f5zZ2R1smy0gQWYefSBpz5w2Z845v/f3lu/bWU/vrlbqm/zrMlzelUaLYZhkS5VJpgltnXW0d4UrpIXnYuX1DT6aWgLUN/qYnUoyPZEgEctgmpbHJK9qCEDQ7UI3DFRdtwTMiio5VSvPbBdilvISCpqG12Gnoy6w6PMrk7PkVW3ZEEXI7uLR1u10uC0l0JRa4Gx0nO+NXMYwTVyyQpPTy+7gTVojArgVx6oliTVuT0IeF8d6O/nBxasMReKk8wVm0hn+9sQZXro2RGvAx5b6IEGXE7ssI4kCmm6QyOWJZXOMx1Ncmpjm+kyE2bSlq9Ho83DnljaO9nSucvS3noUvLQmJsN3PHn83AZuH6+kxAoqnwmiZ3+ad28V8rWiGzmszw2tSpM2sUZdFMwzihRxvzA6XlwkIOCSFnLZ+TY2qMeGlqYGKhrAgsMUTpHuBKJ4oyIjCxoctQRAto6a0L7tUD5jlkmoRCQQJiZVF1mosZqnn0jRAVTVOPt/PrjsKNLQGqW9aX9HKu9JoUVWNXLZIKmFpcYSb/DQsYdUJgoDLbScQ8lAX9jI7lSQWTZNJVWbdhzwuDnW1oRsGBU2noGqkCwUyBZXZVIZ4Nr+shkKjz8OxrZWDhWGajMeSpdCRlTTqtzlwy7ZySatHsbMr2MSuoNUQbCaXBigbLX6bgy5viAdaehYd06csLr2+VYTsTloW9PwJ2B3YbmFfmnc7bpvVmPCurnYUUeJGJEY8m+ONoXGuTM1S53axo7mB8Jy4nCii6hrRTI7pVIahSJyRaBwTUCSROo+LAx0t7Gtrpqfh9o/BOyU7zc46OlyNTBdiDGYmKBhvwaB5G6MaBi9MXl9T+DejLl3Ou/wxdCKFDC9MXi8vEwWROrtrzQbQejAxeWlqoEJcT0TgvqbeCqPlVlGrDqoO0zQpFjTSiSy5bJGmthCSXCkTkk3nyaTyxCNpune0lAToTAzNYPT6NI2tAQq59d9T70qjJRXPkk7lMEqGRF3YQyjsWXZ9X8BFY3OA/vNjxCJp0jcZLXvbmviPP/qe8t9mKRQzGkvy5VdO8+T5K0TSS6tF7mhp4BcfOlKxTNV0nr88QLaoIgrgkGTuqG+j21tHnX2lBOP58rBGp5e+QCOHwhsXPNoI97V20eLxlf/eVddIo2v5a11jZQTBSvL+wiNH+eGlazzfP8j3zl+hqGmk8kVS+SI3IvFV9yMKAvUeN/dt6+KXHjxCwOVYUuPlVmPFrxc68lc2pgVBQBFlHmw4wDdGX2AgM850PrbuvjfvBoqGxv++dnJdirjVktNVbqSj/OGll8vLZEGkx1d/S487hwl8c+hcxTIRy+P8SOvGlWhrbB5To1Fee/YS/aeH+fz/81E8fieyPP9uGeyf5I0X+3nyqyf40yf/FW7v5uYrviuNllxOpViYzyXxeF14vctb0k6XrVyNlL9p2+WQRJG2oJ+Q24F9A4OBLIgE7E5+bd9DpaZpS/8ksigSdrrYF2q2NFpuk4TD+1q3cE/zvOGkSBJyLTS1YSRR4IHtXRza0sZPHT3Aa9dHGJiNMhJNMBxNkMzlKeo6umGgSBIemw2/y0GTz8uu1kb2tDbSUReg0efBY7e9bRVCv/zwPfz8fYfLlWFex+rudlmQuLtuF2fi18jqBSLFJH5lhXbn/4chCSIBm6Oq8JgkiNTZ3W9br7K14JXtleHCUoPAGrcXuWyByeEI1y6OlQpdKicUuqZTyKmkk7lbUuV6298Rmqbzw2+foVjQMG9Spc1mCly9OI5arJwJGIaBoc+vKyviilLBc7XmAEZJb2UlytoJkrAucZyb9oYkiPhtK7snnbJCn7+RT/XeQaPTi30Z4+atxiGvXmLqs9n513feV/5bESW2BupXVdW81YiiwPZgmJ/eeZCZXKa8fG9909t4VvP3l0NRsEmW3oqIQF9zmHg2TyKbJ69ZVW2GaSKJIjZJwqHIeB12Gnwemnwe/E4HTtvbWwLsczrwrcHzrhk6RUPDJtm4v+EAqqHR5AhRMG59iGItzObT/O31N3ja4dlw/pgkCngVBz/WtX/V94AiSgRsTj677UhVkyUBa9+NzpW9ny5Jocnl40Mdu8vLREEkZHfyxPD5Ulf3W4cA/Oz2uyveCaIAe0Irq57XeOsxDRNdN9Dmxt2bhkvTNK3+byu1o98At8fItwK6ZvDUt06TSeUrDBEAXTdIJXLlXkJlluyt887GISl0++ro9t2OMvwr47XZ+dzeI6uv+BYjCSLd/hDd/s3N9VB1nWTRyilwygp2WSo3/Yvlc+W+Rw0uDw5ZXtFrJooiLpvI9qbbU8H3ZrJqqbu2WkQUBEIOFy6lesMppWWZyEVoctZxILjV8jyaMJGPUGfzY5gG8m1QNRQr5nhieHlF1bWgiBLNLh+Pte1Y1WiRBZGgzcmPdx/Ao2xekqhDVuj0BPmn2++uWC4IAi9ODgCRTTvWUgiCwI93H6DOUfOo1ViZ295oMU2TkcEZUsk8xiqaJ3PY7HKFZyWdKizKU1lIPjeftGuzyxXxuRo11spoOslfXz4DwLGWDvY3NBOwW4PRly+d5j+/8RIAX3zoQxxuaqPB9e55UZ+aHuPFsSG+NXAZv83Obxy+n/vauqre/tXIBb549Rv8Uu9HuDPUR70jgCAINDvq+PzWj97CM68hLqN0+39KlVaNdwa3vdGyHrx+Jy7P/CwkEc+QjC/fVj2bzhOLWEJ1voALl/v2E+F6p/CVv3iBZ79vJdR95FN3s2NvOx3d7wwvwWYxk8vwtavWLDxod7A1WF82WqqhqOv8xHf+joy68ZCIIAj80r4j7G9opt1bWWJY0DXOzk7xzWsXmclmltnDYj7cu5PHupZOjszrGslinulsmoKmUVij6vDNDuX51gKLB07NtBqVClh5MLdycA3ZXRxt6saj2DddxFESBDyKA98mdELeKDUDxeJ7N/p5ZWKY2bw1bryvcxsf6t7xlh1fNw1+4+UnSalFZEGk3uHin+2/m5BjZSX4zWQwEeWvLr3JdC6DgUmb28dvHnrgLTv+ctz2RoskiRx7eBf5XHFRjKxYUBkbijA6HEFb0EnSbldwumw4nDbyuSKR6RSzM8lF+zZNKzaXiGeZmbI+t4yWt//l8fS3z5CMVz+QrERzex0t7aGqjYdiQSWXLRKLWGXWXr+TYJ23rGS4EpGZFDeuTgGQiGUoFpYvV7Vin1V+iVUotSfatJfubC7DU0PXqlrXb3fQ4Q2ws64BURBQDb0cAspq6ppjuyYmV+IRUqUQk1jqubQeREEgUcwvWQFimCaxfI4LkWlGU4mq93l3c/uyn5km6IaJaliKzct17TZNk0upIabyUaKFeWXrS8kb6KbBqdgVZgoJ3PK8sVdn99HoCLLN28GZ+DWm8zGSagZREOh0NdHqCi8p/b8ZOGWFLZ4QHtmGscmVTCJWT6xa0unmohsGBma5MGAt74aJTIpzs5NMZK17c2/d2vPczHL/oqWbYa68MZyZnSReyKGIEi1u75onABsloxY5H51iNJ3AME2S/lub11Qtt/1TIskSH/nkXUvK5SfiWZ773lmmJxMVRotik3G57fhDLvJjRSbHY0yOxtA0HUm6qaY8UyAynWJqwnpp19V78awlc/AW8fdfeqk8+G+Uex7awT0P7azaaMlmisxMxDn7xg0Aurc34Q+6N63xlWma6JpBJp1fsW35WrDbZBS7jMO5OV6y8XSK/1IK46xGtz/Ej3T2sj1Uj7jJ+RayIOKz23HJytKS5asgCgJuxbZsRZdhmGiGvmJZq24YqIZBXrdyx7KaajV21DUyqlphmCSL+fJ6q3E6dpU3ov30p4YrlkuCyPHIBY5HLlQs3+HrZH9wK62OME9NnqQ/Ncx0PgaCwJHQTu6p30293Y9SRbuDteKQFJpdCs0u3+or34bMiWAapll1t/DlMEwDbZUy6LdDnVs1dDTDoKDrVkK3rqOZBg7Jyhuba5Y6l8C80j2SUYvM5DNMZa2JW3oV3Zu54o2CrpfPQzetZrqiMN+w1SbJKKUGriudg4mlzRXN57CJEjZJWtLDN9fOZbnJQTU4SsbyzedSNAxmc9Y1MEyT4Bq8xbeS295oEQRo27L07CkWSeMLuhClxT98sM7Djr3tTI8nGL0xSyDo5vrlSXp3NCMtWP/Fpy5y9eI4xbzlEejd0Uxze/DWfJl3CJHpJGdeH+Qv/vsPAHj/xw/Tt6cdybk5Rouhm1y5MMZf/MEPuHRmZFP2ec+DOzh87zZ+5MMHN2V/mmEwk1s+pLiQgN1phXJuQbJ8q9fHLx+4h/d09uKsolJrKQRhaXPHLsnc3dJOtz9IwVje0LgSneXU9DhfLuXpgPVSf/LGVf7rqZeZyMx7StZS4tjraUUWJTrd1c1iW5x1uCQH3xh7gRORS7S5wuxt6iWnFTgRvUhGz6OIMsfq91Z9Dv+nUDR00lqBeCFPpye4IcNlPJvkanJ2xXXGMtV77jaL/tgMp2cm+N6NK5yLTJIrGdeiINAbqGNPXRNHmtr5YNcOJHG9vsvl0UyDHwxd5fjkMBeiU1xPRMlrKrIo4VYUtgfCPNrRy8FwC3vDzZty/OlsmkvRGYaT8XVpGTlkmce7d2KX5A0bs28V7wCjZX0XMtzo5+BdPbz4gwvousnw4Az/+4+f5WOfvodgnZX4ODYS5cl/PMX4SBQEUBSZbbtaaGkLvu1SVp/7tfeTzaxN1XIhb756jVefu1z2IK0Zk3LoZvNr7U3AKonbrLI4YxNDTUDFC2BXXQP7ws3sDzcvua7fbqfDE7glzfqmsxn+8sIbfHvgcrkCaS2IgsAv7T9CpzdAwFEZ9hQAt2Kjzetf8YWXLhYZTMYWLTexel6td5bX5+tki7uZYpWKtzZRYSIf4TsTxzlSv5P9ga30+TqtiiJRIq3leDN2laP1e9bllXonoBo6s4UMX7z4IrYFSbPm3D/TRC3N8Au6Rl5XSWsFsppKUdcQBZH/fPhx6jdQpfNX107wzaGzK65TqNLbtlFM0wpF/q+Lb3BiapTriQiRfJaMWkQv3Ze6aXIjGWc2l+XM7ARnZ6f4xPa9dPlCm6LeXdQ1rsYj/MO1C7w4foNYIUdGVcnpltFk6JY8wfnoFOOZJC+M3WB/QzM/v/swdknekIbSRCbFs6PXeWl8aF3PYcDu5JGOrSiS9I7ponTbGy3rxet3sqW3gVC9h3g0QzqVp//8KK88e6ksJDc1EWdkcJZctoCiSHT2hGlo9OP2OEirmyMdPp1Mc/xapftbNwzS+eKKLtTte1oX6dIsx83GhWmYTE/EKrps3s6vcEEQ2H9XNy63vaKh5VrYtquV5rZb4yELOVz0Beu5t3Xp3j2KKOGU5VtyjfOaytXYLAPx6Lr2Lwoin+jbS7N7eZ0OQWBFL5FlAFQeXRZF2jw+Hm7vJlbIlZdPZyx38kh6ZWNZEAR8ihvfCqJxJiYZLc9kPkKTvQ6bJBMpJJjIRfiRpkNs9bbR7rK6+G73dnA5OcRE/taW5r7d6KZJRi3y8vQg0oLfpGy0YKIZltGiGjoFQyOjFinoGgYmdkkmXszit60/b28ovdiAfbtIqUUGE1GeHxvkcmyGSD6LADS6vLgVBUWUyGkqU9k0s7kM0XwW3TDZGrCkI7YHN14kcD0R5cTUKC+M3+BaIoJpmtgkmRa3D5esoBp66RwypIoFksUCabXA4cY2doUa8W+gw31B15nNZct5J9WgL1gvpRbQDWNdEz5dN5gYjpBJ5ZHl+QnVzESCdCK3wpYb411rtHi8Djq6wmzb1cLFM6PEommSiRxPfOXEonUFAdweB0cf6CNQ50GxybBJRsvF8Wm++PTximWmCdOpDAVtcVzYNE3LWFnuJlriI9OYE/MxLO+FbqCpetnoERaPObcVkiTw6V98iPauery3QT7RzTgkmYDDSbPb+7ZUV5gmmOs8rLnUDVP+zMpPieayK+a0zOTSi8TFHJLMoaY29oWbKnb/7MgAzwwPMHJt4+EB3TSYzEd4avIkjzQeos7mI2+opLQsWz1t1NsD5XV7Pa1M5iNcT4+97V7SzcfqT6aX7j3V1OlPTN+0RuVfC/8WBAG5FA6xizJJtbAmaf65JOH1JgrbJfmWiGGapslkJsUTA5c4OTVK0dAREXDIMocaW2n3+vHaHExl0jw7ep3pXIacpnItEeGJwUvkdZXeQB3iOptvmqaJgcmzowM8PXKdK3ErZOaQZRqcbu5p6qTF4yOtFhlPJ3l+bJCMViRWyHEuMsnf9Z/hl/bdjddWfa+4m73esijiVmwEbM6qEsQN0yBRyLMZGUfFgsqpl67gdNkQF+Q7TgxHGR++dZOHd63RAmB3KPzCv3qML33xaU6fGGR2enEFEUBrRx27D3by0U/fU9EJejOIpLPEMoutzuWs4mJRY6B/kr/8g6eYnoiXK5wMfV5l0PpnlIyVJcI3pomum+ilbHNJkhDF29hqqbEs7V4/n99/N4929uCQ1ndv2iVpyZdiQdd4cfQG//3UywytUD1kLhMCkgRhUZ6NXVpZLG8tHJ89z2uRizwzfQqn5GBfoJesZj1LPsWDQ5z3JHplF5IgktZu3Qzv7UIWRe5u2LJsU1YByyiRBAFZlLCJMo6SkeGUFPw2JwGbA5/NQcjhps/fiHMNBsjndx4jpRYorrMHkSyIOGVl3RVwy5EqFrgUm+ZvrpyhaOgIQI8/xK8feoDDjW1WgqlgGf2f2L6Xb16/yJcunSKrqZycGsUhydzV1MHOUMO6zswwTS7Fpnl+bJA3p8cBK9z6c7sP8b7O7WzxBRAQMLGetSuxWX7z+JMMJGIUdJ3v3OjnaMsWK0TrWbnjsWlCTlPJLui4LQoCe+ub2FffVOE9WYnRdIJ/+vQ/MJZObrinVDZd4Gt//vyiUOzc+2KzCjdu5l1ttAgCBIJuHvvoHfTtbuP86WEmR6MUS/LDdqfClp4wW3e00LujGZtdZu7drkgih7rb6Eln2dnasKbjumwKH7tzF4lcodTJeXlagjdVI5hWK4FENEN0Ng2lrH/TNEt5JvPZB4JgKaZKoogoCYiigCiJSJJIPq+i5azvKdukFdsYrBW1aHXRVovaIts+v4Hune9GZrIZ+mMzxIvWYDpXjVAtoiBYEv2SsiZl2WowTctVXNCt/AcB8NlXV1m1SzJ5XeP09ATfHuwvl3eD9f3W+h1vRjd1+pPDvDRzlhuZSbrdzRyp20W93ceNzCQAGS1H0dCQS3kdWb2AYZo4pc2pHrscn+L5iWtcSkxtqDJjI/zLPQ/S6QlhF2V+vu/osuchMJ9sLQhWWxCx9L+SYJVT20qVM7aSIbOWPIoEh68AAAA4TElEQVQmp496u7HuUm+h5CnabK4mIvTHZsmXBvJuf4hDjW3srW/CpSgVOWBtHj8HG1oZTsX57o1+DNNkOpfmtckRtgfXV/WnmQbHJ0aYLemYiAg83N7D/nALrR4ftgWGoSRaycAPtvVgl4Y4OzuJbpqcn50k7HSvaLRohsF0Ns1/OPEsDnl+n2GHm7ua2vngGvRjHKUcmo38Gg0tIe57bB+dWxtXXE+URGyOzW8j8rYaLXanQiDkpqXdklH3BzdXGVQQBGx2mW27WqkL+/D4nYwNzZYbIjpcNnq2N9HRFaaxxVLenHMTKpLE4a52MoXiYsNite8lyxzp7aSo6au+8Nw39YYRRAGn205nbwMen6N8TtbzZ/1/UQQEy0iRJAlJmjdaJElEkkWGrs8wcGXSiq/a1qbyu6hvxE3enHQyz+DVSWanU9wcDJ1eR+KvacKVC2PEI2mc6xT2Czf68QddeP1vnfhSNQwl47w6MVKOWw8m1pYPkNc0rsUjhBzOdSUNCgg0u73UOZx4bCsbJLIocqylc9UBrd3rRzMMRtNJfjh8nckF1UNrpaCrFIxi2RjXTI2Mludk9DKDmQlM4GBwG13uJiRBwi5FsYsKM4U4IZsXl2x9p9lCnLxexKu4NmU+H8lnODk7zAuT19+2cNNntx2h02P9LnfUL6+Nc6t5u3uELcdoOsFoOlH+fea0ksLOxeOIW7GxxRfkzsY2vnujH4BEocCl6PS6Cw10w+RidJp0SQRSEAQONbbR4Q3gViqvmSSI+O0ODoSbGc8kOTtrGd+DyRhbV8n/MjDJaEWeHxusWN7u8a9LbO7mr7tWe9IbcLJ1dxttq0hoCIJQkeuyWbytRku40c+eg1twl9Rre/tuTXMsxSbT1BakaQ2JmnZF5r17q2mJLsy7x+a8NLLEzpa1eWfmUGSJts56fvZX3oNpWC42WZGQZMs4kWURWRErDCyYr7KaE2z76v98kRtXp9Axcbps2Ndg8WqaQXFBPyfDMNAW5N+MDs3y9f/9Cm++en1Tqn903eCP/9N3N7SPD/3EXdz9QB8HjvRs+Hw2k1cnR3h1cv1l3VPZDH9+7nX+14VT69peFAQ+s/MgP9LZy97wyqXFTlnhvz/wgaqMo1SxgIAVIlo4i57zClZ7V0SKCUazM2imhm4axItphrOTfGf8OHV2P4dCO/iJjkewiQqCIOAUbdTZ/VxIDuJVXNTZrRnqheQg0WKSRscm9ZESLNE3URBvSafaqk6hFtFdkbF0krH0fMi/11/HnrqlK/wAWtxeDje2IQgCpmmSKha4Gp9lva8w3TS4Epspa7iIAhxpbF+xOeX+cDMXo/P5SEOpOKPppdMWbsZKTZy/KURBWNc9cvPzKSwK8KxwDoKAYpNRbDLewBoNJsHyvgiiuKHcwLfXaGnwEar3smOfNYu4VTGwW0mDz0Nfc5iQx7k5ipYCKDaJcIPP0lIU5j+w8lt0hq5PY5pWn6S6sBenq3IGnU7myGUK6KXQVCDoxuOtPkM9lcgxMzlv/eeyRSJTyXKSrCSLuNx2PD7noiaWhXxxXYJxkryxG1mUNrb9raLR5anwkkxl0kyuIXxiYpLXNYR1hp8FQaBoaBibLD3vVmw81rWde9u2VFTBvTQ+xIujN3hi4HJV+zkZvcxXh58ho+XK1S+6aaCZBveHD3CkbidOaf7+9ts8PNJ4B98eP87l5DCdrkbyepE3Yv30+Tp5tP7OTSl37vHW86mth3ioddvb5mlpdQXepiO/M4gVchWVa40uDx3e5b3iLlkh7HTjU+yk1AJ5XWU6m16XvglY9+pULk1B15EFEb/NQYPLg1NefhwIO93UO9x4ZBvpUlJusrCy0qwkiAQdTj6z40BF1ZfXZqfbtzYj3QQKhlb+zkJJjflWvzslScQbcPM//vGXkRVpQ7mjb6vRIkoiosS6y1xvB/Z3NBP2usipKj7nxruuzt08whKCeWpRJ53I87UvvYKmajQ0B3jgvXvYsrWxIvyTiGXIZedzS/xBd1Uqv6ZpVR7NTCW4cX1+NhCLphm4MsmW3kYQoKk1yHs+fJA77u5dNAt97vvnOHNy8OZdr4goCnz4k3cTrPOsySO0kK6tjTS2BNa17a3kYEMLR1s6qHNas5LvDV5ZdUCXBZHfOHT/iolyf3TmNSazaWyixIPt3eyqa1i2dHJXXQOtqyT6rcZccl1B1ygYOgVNI1ks4JRlPIodXyn05Lc5KuLuq9HqDHN3/W7yehHDNMjpBeJqmiupYS4kB1FEmbAjQNhuJTV6ZCeHQju4lBwmVkxyLjGAaZp0uZvZ7e+mx9ta1XFz6Ty5bJFCtkBdUwDZJiEuSCD225z0+RvocAfQNKsSTxCETc0NW43N7OL8bqSoW6q3c9gleUUBRkEQkEQRl6KQ1VQ0w6hIbF0rpgk5VUU3DGyShEtWSt6P5Q0AURCxSRJORSGtFUv9uVbWtBEFKxfljoZWGl3zXhxFlPAo1YfuTNNEL33nhWkLiiRW5bHRdYPYbIqr50cp5lfX4REEaGoLkYhlyKbnNcfausN4/E6e/OoJ7v/Afuob/Thc1X+Pd3Ui7ltBd0OI7oZNckmvgmGYZLNFXvrhBYoFja6tjey5YwudPZWhKFXVcbpsNLUG0TSdUNhbDsGtRiySZmI0ysRIdH7ZTJorF8Y49sguFJtMqN5LqN675PaDV6fWZbQcfXjnbVvyvBF6AiEeaOum3WcZDdfj0VW2AEkU+dSOfSuu85X+s0xl0yiSxKGmNt7ftZ0Wz9K/SbXopsml6PSSnX4N0/KAZDWVvKaRVYvM5nN0ev10+gIEHdbvZiX5VT9r63A1oIgSmqFjmAYpLctUPkpeLzCWncE0TTrdjfjq3NhFBYdoo9fbxsHgNvpTw4znZpEFiYPBbez2d1UdHorPppgcjjAzFuPOh3fhDbgQbfNGi1NWygPg8NVJsqkcNptCx44WJEnE0A0KedXKI5MXJ7qbpkkhW4RSnplis161sxNxMskcuqbTub0ZqdZRft1ohuWRm2NOqn8lBCgLuhlYwnQb8aSpho7JXMJ8dVpNkiCWWwmoZuV3WPqcrWT8Dm9g1Sqjlc/VIKdr5DUNc67RaOmaVfPM6ppObDbF689dJpVcvUpPFAT23d3LyPVpZqfmPfdHHtpJa1eY73/1BDsOdOINuN56o2WpmO9c3PDmZZvNWve58Jxup3DCRuPmC7dvbA7w4Pv2smNfB9HZFL07mvH6nSv+HnOfPf3ds5w/NVTRFXt0OEImU+B9H7uTptYgdodyy67dRq/D7fSbVsvm5EyYG95PRi3y4X/88hJ7Xl426KO9O3nvlm10+ddnuDc4gjQ4KnPNdNPgcN1O/ufgd7mcHOKPrn2TNmeYZmc9LsmOLEj8aPsDVe1/uWty6fVBXnjiDV77wTl+7xtfoHtn2yLDY+5e+ovf/gZnX7lCU0c9/+Vbv4rL6yCfLTJwYRS700Zdc4BQQ2VYQld1rp8fRbHL+EJumjqsViRf/8OneOnbp4lOJ/jrM79D4CbjfzPuhXfiM7AezJvuebHkSVmNhVVFG73a5UpOBKQqZSUEwfK4bNY5VEuskGUkFS97duyShNdm9SWrpppM1wwiU0lefuoC0WXkQxYilopKzp0cZPjafB+9cOl5mZ1MUCioGKtU2N7MpnlaVFVnbNSaRXq9TurqPZx+c4hstkhTU4AtXfUVPX82A3/QzUc/dTfvefwAhmEirZKpbBgGx1++xuDgDHa7zMd//K5NPZ/1sqhaZxl03cC8SavBcvmZiAu2tzkUmtpDhJv96LqBw2mr0HNZqltzOpXn4ulhnvzGKWanE7jcdu5+cAeDVyeJzKRIxjL84e9+h5/6pYfp7WvetMaEcxiGgaEbG0rsraYL9e1IWi3y4Sf+ek26CRPplCUOpxb54ulX+V8X3qjqhS0Av3rHMfaFm6lfospipdeHJAg4ZAWHJOOQZfw2B81uLx7b5t4LIgIdrkY+2fEor0cv87XR5/jDa//AR9vu547Q9oocl2pIRTNkUnnU4nwoIDIZJ1dqkzE9GsFmV3AtyPvy+FyEmpaf1Y4NTvN7v/iXNLSFeP9n7uOhHz1c8XkmleP3PveXBMM+Dj+ym0/96vurOtfr50a4fOrGit3Rl6N7ZytdO9vwhdzvyOegxq3lUnSGZ0YGyn+HnR52h5qqTuZ1OG3sPtTF7//NL5TzJZciNpPmzKvX+MofP8PR9+xhdjKBaZr8wr99nP/0K3+z0a+xutESjaZJJHIk4ll27W5bMv/ENE1yuSIvvmCVkm3b1kSorpfzZ0eYnU2xd18nHZ11SJIlnjY7k+KVl69SWMODKUkiTc1+HnhwZ3lZMpnju98+vfw2okDP1ia2bmsiEHBhmjA+FqP/0jjOKt1RpmmSSOQYH4sRDLoJBl2bPmADfOvvXiOzSq8hXdPJpgvomnXDxKMZXvjBea5eHK9QJFyNPQc7ae2oo640O4xF0gxdm+aZ754lMpNEUWRaOkIce3gHHd1hzp8a4vSJAW5cm+bV5y6TzxbZd7gbeYPJs3MYhskPv3Uaf9C17gQtp9NGU1uQex6sXrNgM5jrJpvTNASBNcWY5zBMk9FUYs3iXXOzo0QxT6JYfdv4jGrF8xVRpDcQ4pM79lVorSxkTvtDLP1TRKnkUrYEw7r8Qdq984O7XFrutzvw2eyruuuXPKYgoAgyba4wOb3ASG6alJotVTms7X4zDJP+0ze4dnaE2ILZ4ej1KaZKqp2vfO8s/tB1lAXyAzvu7ObBjx1adr9aUWN2Io5sk8lnFz+3hm4SmYhjmpCpwpU+x8SNWV5/+gLZTPW/5xwC0NBehy9UnXREqzvAL/YdBSCiRpDEIq9G3mR/YCeOmwzDeDHJeH6KS8nr3FN3kGbnfEjaMA2KhspsIYZf8eKQbCji0s9xWstQ0FVyeoGPd+0jqRZKPZEWCxWu/n2FCsG6uZyN1Yx3zZwPCYnCxsTC545vYpVAV4NZCrWCdezNb924+Hgj6QTnZic5MztRXt7k8nCwoYVqr4AgCjicNpra67jZP5SIZhgfijB0ZZKOrY0E6jwIgoDLa0dWJBSbTGNLcE3j1HKsarRMTSUZvD7N9atTbNvetIzRArmcyksv9JeTnQ7d1cPlyxOMjkQIhTzlGbSq6kxNJfj+d88QjaZRizq5XBGv14EsSwglF1uxoFIs6hSLGsGgG7tDYc/e9gqjJRHP8vWvLpblByiqGrpm8NgH9hMOewkEXGBaRtjYWBS3u7pqGtM0mZ1J8urLV+nb2YLtFngZMOFrf/Uys1PVlb7NEYukeeY7KzcuW4pP/tz92B0KobCXYkFjZGCG0ycGePEH5xFFkZb2EH172rjz6FZ6+pqRJJGh69NMT8Z55ZlLFAoabVvqCTf5EcWNezcMw+T733hjQ/sI1Lk5eKTnlhgtBV0jWcgznc2Us+7nSnvzutXbJV7I41ZsdPnW3v9IFATavD7UFXpRbSYexYYsisiiSF8oTG+gbtkKCsMw0UwDvTQgaKZRUTJplQULRHJZbJIl997gcrM9WI/XZsO7AS+MT3HT42nh0cZDnE1cxyHZKOhFZEFCEqozmE3D4MblCU4+fZ6x69OLPvcF3Vx49dqi5ZIsrmi0zO/fRFN1CjeJKq7HUwIwMx7jwolrZNMF/HWeNSX+JqJptEJ1jQqLhkqD08Uv7rwbgOOzpziX6OfZ6VfpdLUSsM2Hu+yijbia5Fz8Ml8b/T6drtZFRktKzXAheZXt3m7qbIFljZZIIU60mCCjZflU7x1I6xB1m0MqGdJzaKbVd2k5o2UuzKka+nxOxzqakFacgyggGNbEYy6/xWR5M8AyWMyyV1USxVXVyuf6SUVy2YpJwJznc6WJ0lzy/OmZCU7NjHM5NgNYib0d3gB3NLSu2WQSBNBUq1UMWJ79RDTDxVM3eOrrJ/nxX3io0nuzyTbZqkbL6HCEN04O8OIL/Xz6p4/hcm0so93pVOjb0cL//e8/xsC1Kc6fG+UbXz/Jz/zTB+juacBbctG+evwap98c4vSpIX7r338Ur9ex6Nj19V4+/8s/suRxTr85xFNPntvQuQLousngwAxf+btXef8HD9DQ6KNumSTUdxqmaXL65ABP/N1rnDkxiGGYbOkN8/6PH+Kh9+9FViTCTX7uf+9umtuC/N5vfp2J0RgvPHmOsRuz/Nrvfhy3x74m4bp3Iq9PjXEpOsOfnX+9PHAXdZ20WkQzDAzTRBZE3te1jc/uvmPN+/coNn74sZ+5BWe+OgKgrDAzHc0meXN6nIvRGS5FpxlNJcmoRatqo+RZCtgdNLjc7Ktv5mhrJz++fQ+f27c5oVe/4uFQqI/tvnZORi/z1NTrHKnbRZMjhFzFgCdKIocf3sWW7c1kUtV7PJo7q2ukVyioDF+Z4NRzlyqWpxPZdXcdFyWRuiY/v/WlX6B7V9uat6/GmLuSGmQyP4tuWgPPpeQ1bmRGKJgqr0TexCPPa3DcFdq/4r6Khspwbow/G/hbfqrzY+wL9OFdphHm+cQVLiSvMJqb5FBoL9IGuixbydLzQ1hWLZJSC9hXqF4zTJNEIY9mGiiitEgEbi1YnlU7qmGgGTrxKnr6mEBe10gWLO+cU1JWbc+hGgYTmRT/7PlvVbTIaHX7eKS9l8/sPLjstslinhOTI/zHk88xk8uUlz/c3stD7T3sDK1dT0xTdQYuT3D94hgCAocf3FHuczcxEiOfLa773q+GqnJaljq+aVqDeT6voqo6iXiGfF7FuYoXQhAE7HaZhkYf8XgGt9cyRAJBNw0NPnx+qwoh4HfhdNgQBGho8OH1OhfNOpwuG3ce6l7yOPFYZsnla0XXjbIOha6vrxvmqgjw23/wqXXpm6yH+gYvqqrz6vP9fPmPn2VqPI4kiTS3Bfnpf/4IXVsby6XHgiAQCLnZub+Dn/78w3zn708yNRGn/8IYf/L73+MDHz/Etl2ta5oRipJI19YmvvDvHq8ozd4Isizi9qy/W+pK5DWNoq6TKOTLWiJzJcCiIOCWbQQdzrIey1rLKFcaZIq6TiSX5ZWJYYaTcSayKaazGbKqimbomKXOvQG7g6DdSZPbyx2NLWwPhqlzutbV9t4wTUZSCZ4ausa3Bi4RL+TJqio5XaWoWyrPc89BqlBgOpthMBHj3MwU3xq4TLc/ZBkv2/asaBBZxzLQDIOEmsYjO1BEpSzNP3dtTNMkqxU4G7/OaHaaXk8bDY4AsPo9JwgCTZ311DUHyGeLRKcTPP3VVxm5OkV0OolaUAmGfXTtbGX7HVu488FdiKKAskSY0sSkkC8iymJZVTsVzfDSd07z5guVZeyGbqyYVGuaJqdf7Mftc2J3KLT2NBKov1mUbH2N/KrhfOIKZxKXKOjW85fX8xSMIoZp8uLMiYpE0R3e6gQbTeA7E8/w7MxxbMt4WuLFFLqp4ZI3XiUYdDgJOlyQsHIpp7JpRlKJJXO1wBJEHE0nyWsahmniUGSa3N516/qICDS5vWQ1lbRaJK+rjKTidHoDeJdRnx5LJ5jJpsvJsPVOF6Equjxrhs5kJlXhwRARlgwLz3lCT06N8urkMP94/SKRfAbdNHBIMnvrm/l03362BevXdX899fWTnD5+jStnRwEYGZimsS2E2+PANAxsDpmtu9v4zf/vJ29JKsWGEnFPn7rB7GyaQkEllyuSTudXNVrA8l6oqo6mGmVxMl03UFW9PHBrC5IyVVWnqGqW8NqCwTGTKfDSi/1LHuPq1akll6+VXLZAPqdimiaZdKFCGXazEASBnr5KJcexoQj5vPVCCdZ58PqdKMrmVaiPD0cYHphhbCiCJFshobsf7KO3rwVfwFmhWaEoMl6/k32HuxgdmuXi6RFGBmdIJbJomr7mG18QSq0KetanGvxWELA7ebSzt2LZnCKlIFgVCIooYpcVnJKM12Zne6ieoN1FfBWxqNWYG+pGUwmGkjHOzExybnaKqWyaSC5LrJAjr2nluLgsingUO16bnTqHi8lsmuuJGL2BEHvqm/AotjUZL0PJOG9Oj/PMyAAXItOlRntO+txhPDYbtlJei2GaFHWdrKaSKha4kYxzIxkjXshTNHR2hsL0BOoIrPBSLhoasWKK56bf5GBwG42OEH7FTVafU9y1GgDqpkFKzRJX06imhmlCQS+S14uk9Rw+2Y1dsmG7qZuwIAjYnTYEUSA2k+T0i/0MXByjmFNRbDI2h0Iuk2f0+hS6btDUXk/37jac7spBR9MMUvEsz3ztBDa7wuSw1dFXViRCjb5SnH/B9ypoTK7Q6dY0TU48dQ6bQ8EbcKPYlbUrjG6AVmcjRUNFMzXSWoaMliu3U/ApHpySo5zX4pQdZLTsKnu0cMsu/IoX9zJGiWbo5PSNPR9zhJ3uCsn+0XSCa4kIBxqWVlaP5rP0R2fKz41LttHu8a9beVgUBNo9fiYyKdJqEd2wJAN8NvuyRsu1eJTxTKr8jDc6PcsaWXNYpckSrR5fxSSgye1bpM1kac8UeWN6nOMTQ7w5M8FgMoYJ1DlcdHoDPLZlO72BegL2tRuOpmly8dQQqXiO5g7rnh/sn0BTdbbubi29vAS8ATfBsI9kfHOcBwvZ0Ch44rUBbtyYIZe1LPRCXiUcXrlPj64bZDIFZqaTTE8nSCYsl+3sTAqPx06ylLQWjaTJZguYpsn4eAy3y47H66C9dKEEQWBmOsl//f3vluXtb1bUdbls2Gzyujocz82SIpF02WszO5simy2i68YtV+89c3K+K/W+Q1vo2d68qUZLsagTm00jyyKNLQF2H9zCx37qKE6XfcnrJcsSPdubeeixfXi8TqKzKdq7wnh8zlWrtt6JNLu9fOHgPeW/S5J/Jdl6SyDKa7PhKSWbLrxig8nVtVhWxDQpGgavT43x9PB1vj1web4BXqmbr0OWy0JWmmFQ0DVyWZXxTJJT02M0lJLsPr//LraHwlbKYpVv57njvjw+hEOS2RasY3+4maMtnbT7/PhsdpySgmYaxAt5prNphpJxvjVwmbOzk8zmMjw/Oki3P8jHtu5e0WjJ6XlGs9P85eB3sEs2ZFHGKdkYy84gCSIu2UHYHli0nYFBophmKh9lNDdDt6eVsD1AyOYtGZY3Vcclslw7N8JX/98nsTlk+g52saWvBbffxeU3Bhm6PM6V00Poms5PNL8Pp9tesQ+tqBGdSvCl33nC6hxcmlB5Ai7uenQPxz5woOJ4yWiaU89XhowqMOH4988gCAL1LUF697azpW95CfrN5t7wIY7W34FmagykR5jIzxBXkximQYerhWZHmAZHPYogIwhChdFSNFTyuhXesIuVk9QDgV1s93bR6lq6md7zMye4lh5itrDBZwSrCWKbx4+ANVZeS0QIz7r5UPcObKIECxoDqobOSCrOa5PD5e39djvbg+F1eSPBKlvuC4a5GJ1mptQ08ZWJYdo8fprd3or8E7OUx/LG9BjXE/PfvdMXoNWz8pgpCAJuWeFYSyfeBYKDfruTHn+oPFZphkFKLTCaTvCn509wJTZLJG/9bg5JZlugnvtau/j0jgOIrCMX0TTRNIOrF8bo7mvmvscsLakv/bfvIysSffs7ACjkVTRVw+11YOpm+VnZLDY0Cv7Gv30cXdfRNJ1oJMPv/+63V90mnc7z2vHr/NmfPEMymWNOV+dP/+jpRbohc310/q9f/3sA9h3o4Hf+008sGlQPH+nhzkPd7N1X2VRMEAS8Xse6BcuKBY3vf/csp964gWGYXLw4yqk3buB02ti5qzrlzfXywg/Oc/XSuNXw0C7T3BaqStW2Wjq6w3z2C4/S1BZgx952OnsaqnLl7dzfQVtnHUfu30bvztZ3bT6LU5aXjPe+FYWkhmnyj9cv8dX+s7w+NY4J9IXCHG5q487GVvbUNxFyOEvy25ApFpnOZcoekr+5fIZILstzowNcjUX4uw/8GCGHC6nKs395fIiXx4eQBIFf2n+ERzp62F5yJd+8B49io9XjY39DMx/q6eOPzpzg+dFBTk6N8Q/XLnJXUzs7QtXlhwBM5iP0J4f44rV/wDRNdvq38E+6HsMrV3ohrqRG+MHkCZ6dfhPdMHBKNh5sOMiPdTxE0xICc5dODnD6+cvk0nk+9x9/ih13dtNQ8o6YhsFTX3mVb/3l8zz3D6/z3k8dpaEtWJFvIckSbp+TBz5yJ4pNJjKV4LlvnERRZOqbg3TvrMw9ic0kV7zagijwa3/0M3j8LhS7TGN7HbZb4EpfidlCjBdmT/DE2NO4ZAc+2YMoiHx99PtscbdxR3A3H219z6Ltnhj/IS/NnsQu2vn5nk+8pee8kP3hZhLFPH9/1Um8kON6IkpB1+jw+PnE9v0VDUKPTwzznRv9fPvG5bIYXIc3wOPdOyp0W9aCTZL4cM8uXpsaYSgVxzBNvjVwEZsoktVUHm6fD6ul1CLfHeznHwYuMFFqMCoLIve2dnOoceVmmHJJxv+f7j5Mq7vSwJkbM3XT5OmR67wwNsgTg5fJqEVMrPC1S1b4lYPHuLupg22BetY7xdQ1g/hMikK2SH2TnwP3bAXgb7/4NMW8SiGvYgIvP3mOgYtjuDwOOrc2VWh+bQZrMlqi0QyqqqMbJsWiRiKeRVEknE4bHq9jVe9DJlOgWNTp6g7zC597ZM2hFp/fSSKRxeFQsNnmT93ltBEKuWlqDpSXmYalX6IWNSKzaRSbRDBQXSlgOp1neirJE998gzNvDiErEo++Zw/9l8d5/cQAYyMRjt23nXuObcPhUCpCKZuFYViS+laVyuYLEAmCFfa558EdeLxO7PbqBONEUcDtc9LR07Dm9gt/8vvfY3Rodr2nvCYOHd3K3kNdVuuBdbDUAP1WYQLnZieZLVXktHt8/IuDRy3lWbsTr82OIs4LQkl2O3ZZpt7pojsQIuhw8o2rF7gSizCRSTKaSmIT5WVl/m8moxbJqCqCILCnvpGw071iGemcFwoBtgXrGUrFOTk1RqIUJloLU/kY5+LX6fN2kC2FEV6ePccjjXfOXx/T5OWZs0QLSXo9bdxVt5MXpk8zXYjzauQij7ceW/TbZdN50iUvbnNnGG/AjSSVmiGKEr6Qh3BbkBuXx8mm8xRzKk7P/P0tyyJev4tHfuwIDpeNgQujPPeNk2iqxuxEjIGLoxXHS0YzKz6zAtC+tQl/qTTU5lDmJ2MmFHJFTjx1jsFLoyvspZJwS4imjjoa2kKrPstFQ2W6EOGF6RMcCO5kl28r7a5mQOBk9Cw3sqO8Hj3HQw334JUr35uiICIJVtuDm5+S45FTnE1cxiEtbYBFiwlUQ11UUr0eFFGi2xfik337+bNzJygaOjO5LF+5eo5L0RnqnG5cskKskONSdJqxdBKtlJ94b8sWjrVsoc7hXvdzLmCFqB5o7cY04eWJITTT5PmxG1yNR3hy6Ap1Dhc5TSVayNEfnWE2l7HyaSSZx7t30usPVVVhNyc7cPNzGC/kGE4l+NrVc1wsfcesZhkszS4v24L1fKRnJwcbWqlzuKrScloOc8E/AaHSeSBYfwvA9YvjjA7MoNgkbA6F/E15i9HpFCNLVPJVS9VGi2mavH5yAIdDwdBNiqpGOpWnrs5DS2uIto7VFTGvX5tidGT9bsF4LMurx6/R2VlPS8t8aWk0mmZgYBrFVnrJmKVSTd0gny2SzRUJh70cOrx8QpnVjNBgajLB2FiM69emOHt6GKfbRldXA4eP9BAIuOi/PM7kZIJXj1/H4bTR2hokVOfB73/r4tGbgSBYg0zjgutYLYoioShr9/pcPDNM//mxNW+3Huob/XRtW7mr8e2KiUk0nyOva8iCgN/uYF+4mbDTteRgJAsScqkSImh3Ml3fyNPD1zEwyekaGVVdRzn13KuJNbmXhAUy/mb5v6o8YknGfyQ7zbHwHpJqhqSa5VpqlIcaKiskrqXHcEp2dvu7OFK3k/HcDAk1w/X0WPncFyJJErIsYQK5TAFNnS8N1jUDraihFXUkqWQM3nSdBVFAscu0djfg8jpIJ6zZYz5XZPDiWFmmf45cpsCKWfuCZfx7lnhvmKZJMa9x7tWrS36+HNv2d6LYJBraVn8Xq4ZKSs0wkZ/mocZ72O7tptPdauXu6VlmClGGMmOktDQuudLYbXE20O5sQRHlkuEs4ld83BncU15HNw0SapLR3CRe2U2LsxG7aMPldKKIctmrsxFEQaDe6eLelk5eGR8q5VNZHpd4IUfA5sRZMlqmcmmrHFoQaPcGuLu5g711TWvqk3UzQilMuz/cTE5TmcimGErGmMymmM1nGE7HS0aLRqqYJ1bKdQvYHXR4AzzY1k2Dy70uLSOwPLKTmTQvjd/g2dEBZnIZCrqGLIr0+uvYXdfIvnAz97Z2EbA71u1RKn9fUcBml5EkkUJeJRZJg2liGIbVBLFUvOHxOQnWe/CF3HgDLmRFKieuA0wMz26og/mqv5hY6p0hiiJ/8afPzU2o5r4GO3e1cOiuHto6QpaltUK77KefOs+T399YGbIowAcfv4P7H+zD4bAhyyLnz41y8cJYWePFNMwFKrMCkiRw6HA3e/d1sNRbdG7dVCrPc89e4tQbg1y6MEY47OO979vHnr3tbOkKc8/RbTz37EVOvjbASy9c5vLFcY7eu43Dd3Wz/+CW8vevsTRL9Wi5dceqrgnY7cpC0SsTaxDQTdOKRS+zjbWe5WGclxef/1ctc313cprKldgszR4fQbuz1FdobsdzXoF55RrdNBlMRBlNJwDwKrYVq4cM0yoXN0qFopppkNJyRIoJHggfJK6muJAY5DsTx9FMvawlY2Aylpvlnvrd3B/eT7e7hbvrdnMqdqVktCwmEPYSavIhABdOXMftLxkMgtXVfGJoluH+STx+F56ge9VeKIIgIMkiuXSe15+5wOvPXFi0jljKtVuLoJYoCciyRD5b5Nzxef0Y0zAxdB3TtN7Jorz4TjANk4bW6top5PVCOSG22RHGI7vKuRHN9jB+xYOJSUrLEDYr93kkdIA7Q3swTRPN1BEFkU5XC7+6/WfL6+T0AqdiF/ib4X9kl38bH297H2H7zedmohmadS3XqdcSsDs51NDGZ3Yc5OvXzvPG9BgFXSOazxFdIJgoCAKKKOJRbDzevYP3b+mrEEXcCHc2tlHvtFSI//zCSTJqEd00ieSyRHKWcSuU8uEUUWJHqIHHOrfxI51b151PA6AbBpdj03z58puMZ1IIWCErv83Bp/sOcKylc93tNZZCkixvo8OlEI+muXx6uDzZd7nteANuEODoe3Zz14M72XXnFsaHZrn85hCTo7FyIc2Vc6NcOTeKrEilCcLazmNVo2Xvvg7a2kM8+NBOREkoJb1K2O0KPr8Dj9uB02WjUNC4/8EdCIJAb2/jkoP3z/3iw/z0z9y/tjO8GQHsdhmbTUZVdX7vP3+i4ksLgmWkzM2sPB47DqcNu10uhTMWn5eum4yPxfh3/+bviceztLWH+PiP38XjH7kTt8eOUsrbkGWRBx7cyaFD3XzgQwf58l+9yIsvXObll67woccP8r4P7C/rzNRYzL//Hz9ZVvO91Sg2ed7z9g5DROCe5g5GU0nGMynOzEzwhee+w+GmNu5oaGV3fQM+mwNZtLQ0c7rGdDbDSCrOmZlJvnzpNNF8Frsk0eT20hMIVR0aAjjS1E66WOTpkev8t1Mvc3xihDsbW7m3tZMOXxCXrKCU8j1SapHpbJrBZIwnrl3itclRZnMZZEHkA907aPUunWRomibHZ88zlJ1iKDMJQE7Lk9eKmEC93V9S17UTLaZ4YvxlhjKTGJiktSyqoeFXPLS6rHyZFmc9/alhkurSYZldh3uQFYlzr1zlG3/8Q57/5uuEGv24/U6G+sdJxbJIksinfvX91C8IMy9HS3cDv/7Hn111PbvTVtX+5nj/T93Hoz9xd8XcStcNBs6P8KXfeYLIZII7HtzJp3/tA9gdlYaVJIvIilTVxMmneKmzB3DKDl6cfR1BEHFIDkRB4PnZkwxkRnCIdlqdjcsKxWmmzudP/RZZfbH+jWVA66iGxsuzb3AicmbJAbrL3c6+QB8fa3vfque8HKIg8P4t27mrqZ3hVJwXRge5EJ0iVSyiGjouRaHHH2JHqIF99S1sDdRh24A+zFJ0eP387K5DPNqxlTenLRG3wWSUtFrEJkp4bXZ6A3Xc39pFu8dPvdO14fCzLIrc0dDKrx68l3/90vc50NDM3c2dfKxnF01u76pyA+tBkkUOPbCDs69e57/9+lcBOHhsG337O7GV3remYWKUklUbW0P8/L/5EJqmU9/k53888YUKKQCXe/W0kptZ1Wjx+Zw4nAr19V7LiyKWJL0lEZtNIjKb5urVKa5emaRvRzOhkAev17HkLNdZMh503eDP/+RZUqnqS9+2bKmnu6eBOw51l705giCwpXtxkp84d56iNWux5Oat+PWhu7ppaQ2WLzBYMxePx86Ru3vx+V00Nfvp7KzH53ciSZVVF4oi4fE62LKlnh/7iSNcuzpFOp231HJvwSCpFjRefvoCA/0T6655lySR3Qc7eeSD+zf35NaIy22/paJDC3k7vSw9/hD/4egjAOypbyLoXFsoTRQE7m7uYCaXQRIEXp8aoz82Syyf442pcUsPRpQsNU4EioZOrqQVMTe789hsdPtDPN6zA5/NjrSGC3JXczuSKBIv5DgzM8n52SkmMylenxor5dNYJc8mJgVNI6epJItFhpIxYvkcfruDvmCYD/X00eJevjKiPzXCldQIozlLpVMzDfSS18WqkpIQETFMnXPx6yTVDH7FQ1FXMTGtKi7BeoXNdapVzaVzaBS7TPvWJj7xK4/x+g/PE4+kyWcLFLJFmjvC7L0nSMe2Zg7evwO317nqwO902+m7o2vVaylKYlnzqBoUu4xir3wt65qO021HlEQEUUC2ybi9TuwbSNyVBJGwvY5HGo5xLtnPk5Mv8MrsGwgIjOWmCNi87PFvxyU5EZdJ3RQFkfe3PIhqVKfCuxRBm58mR/26t4eSF0WSqHM4cUgyXsXGPS0dFOeEH0URn81O0O6kzuHCLlVn2K0FURCxSwJtHh8OSWZnXQPJYh61FJJSRAmfzUGL24tLUbBJG68EFQSBOoeLOxvb+JcHj9HtD9HhDdDo8mATN/87znH00d2Ewl5au8IIwJGHdxFq9KIVrWfPXNBhVZJEvKUWOoIg4PZWvgvnxvG1sOqVszsU66FbRgQ2mcxxpX+C469c5Z6jW9nSNW9EdHTU4bArhBt8iCKlxB0RwzAZGY4Qq0IAzjBMhoci7D/QgaxIHD4yr50hSQI+n5OJ8TjZbIFiceWHxzRBLer4fE7cC3QYRFHA5bZz+K4eGpsD+P1OPCsIlcmyhM/v5M5D3TQ2+kkksnR01q85MbUadN3g2qUJrl2aWH3lZZBkCVES33ajZaXQ4buJsNPNj27dDVj6CgtVLMMuN7vqrKokv81e8dkcgiCwxR/kcJNVVZAvubtnchlG0wkKuo5hGOX8EQMTpdRi3i7JtHp9dPoC7Ktv5uGOHuyyvKYXwxZfABOTyUyKYknpcyqb4UYyXk6snSszxbSkzBVRwiUrdPj8dHgD3NXUzt76phVntIooW/9KhsdCT7ElkGX9R0DELtqQhFz5+ggL1gErvm+tu/T3FEWRQJ2Xux7dgyyJjA5ME51KoGsGgbCXLX0tdO9qI9warOpaKTa57EFJRtOkYhkKeZXWnsYVjRRJkbA5ZGx25W19FkRBxK94ORTay2R+mlgxSbQYR0DALbnocrWzP7CjXPK85D4QuKfuoBXmwyyr61aLIigoorysEN1asUkyNkkm6Ni8Ksu1IAgCbsW2IZXdteJSbLTJCh/s2kGd07Xm/k3roXtHCw6XjXBzAAGBnXdsAWB8aBZfKbQqyVI5b3Jhvtdm3PMbNvfS6TwTYzEuXxwvi7DN3eQ//7mHF60vCJb345//i/eu2ClyjkJB5dd/9W9XjAv/9Zdf5vzZEcZGY1Wf946drdx52FLTNU0Tu13mQOnizy2rhrb2EG3t83HDhd9/I5Qt0E34kZfIK7xllI+zOaf+jkQSRZzLuGYf27KNYy2dAIRKs77lONLczoGGZj7cs5Pv3bhKf2yGG8kYo6lE2fWNaZUd1ztdNLg8dPmC3N/Wxb5wM41uz5o8LAvPvzdQxz87cDc/smUrr0+NcTEyzaXoDGPpRFnGXwDcNkvGv9HlKSX9ddITCNHqWT1f4BOdjxAtpLiWHuW3zv8FjjlxONMkpxfIaQU0U8cp2/nCth/j70eeYTg7hVd2IQgieaNISstSZ/OT0rLopoFHXn6yIYiW1s3++/rYe2w7CJS9lys9s4IglP8txZmXrvDit04x1D/Ov/2fP09bz/IVa96Am/rmILIi35Kqw7Xglp30ebvp2fYzxIoJUmoGUzBpsodxSHaUm4T6uOkaCIJAvT2EamgUjALxYpW900qaQ/X20IZyOmpYWL3LNic/ZzUEQUBWJDp6G+lYUJmZyxTw+F3ccWwbbd0Nt1QoceNGSyrP5KSVeBeJpEgmAvhXOeHNHkQfengX+/Z1kE6v3CXZNExeefkqQ0MzFcsLBW1VL0012BQr0XQztEt+5bc/QrGgllWBN4IggMf71sw+PvKT9/DA+/YCEG7y3zJp/XcqHpsdV2kmVo1BYRMlWjw+PtW3D83U0QyrQ+zCpoUCc2WoArIoYpckFFFatx7DHALQGwjR4fXzoe4+VMNYdGzxZoVgSV7Se7QUElbTxrkeQnbRhlt24pIdXEuPESkkmS0kaHQEsUkyYqlJoiLKhGw+ZgsJTseu8XDjHZyLDzBTiBN2BFc0lk3D5Iu/8RUGL47i8bv47S9/blHlz838iz/4NGpBQ5JEHO7FpbqZVI7ZiRgTN2bLLvLl+OA/uZ/3fPIeTMPE7X97PAI382rkTaYLERRB5rHmB61mlDddxVZnI481PcC99YcI2QIVn80UIlxMXuNvh5+o6niSIOGR3fzunn+FbZnS6BrvLBxOG80dIX7uNz+IYpdvacHFuowWwzBRVY1zZ0Y4e2aYsbEokiTy8ktXSKXy7N7TTmvb0m5WQbDCNN//7lkSieyqg7KuG+RyKw/enZ31NDb5y10nV9rXtauTTE3GK5a/eeoGp14fXHHbati1u43ungY6OjcWowWoC3sxNkugRWBdqsDrIVjvKYv5KaXyuBrziIKwptmlIAjIgoBnA92S14sgCCiCtO6SzNX2DZWVTaIg4FPcNDvreWrqJBnNynnrcjdXlGsKCHR7WkipGV6YOUNay/FGrB+nZGert43VfHypWIbYdHLV98Uc/tDNPYEqMU0TXTOs3mSrPLAurwPXTcn60akE3/yzZ1fcf2w6ydRolFw6z+XXB/ir3/sW0gqTo3s/dJCm9jq8wZW1qUxMJvOzjOUmcS7lXSkhCzJuWcIpORBvqvTxyG663G28v/mhFY8FcC19g8n8LAk1venaUzXePgRRQBalt6QVxZp0WgzDkurP5YpEo2lefukK165Ooqo6rW1BLpVCRGBlGbtcNux2Bbt9LmY9L570/LOXiEbT5fyQlQg3+Kiv9+BdwlsgCAL14eq6LmuaUerhU/nQDQ3O8uILS/cwWgs2u0Iw5KGjc8O7estKgzcb6/e+9XHVGu9GBIKKl62eVp6eegMdgzZnmLvqdi5KBt3h7eSNWD+Xk0PMFOJECgn2BHrY7u14x4Ulk7EM3//yS1WtK0kiUyMRnvq74yuu17OrDV/QvarRApDUUswWYjglR1VJtSYGhjkvbuhTPPgUDz2e1V98T02+xOn4JRJqetV1a9RYijV5WmKxLGfPDHH6zSGef+YSmm6we08bn/r0Ue460svX/v41zp8d4aXf76e7p4F7jm1j9+42du9tXzJJtae3kYN3bOEnP3Ns077Qerj3ge1s3b4+5dSF1Id9BKpU3a1Ro8ZiujzNHAxuJavlUUSFLk8LjzbeyUwhXl5HEAQebroTv82NQ7JxIzPB0fo9HKrr43BoxzsumcoXcvPYZ+7d1H22bm1c5NFZCQOTolFkurC6YrVbcuGQ7JuialujxlqpymgxDINCQeP3f+dbTE8lEASBu49u5b4HdtDSEiAYcuNy2fnkTx5ldibF8NAszz93meefvcRrx6+xa3cbn/25BxbNwAeuTzMyEuGF5y8vc+RKtvc188u/8l5keXPLuRoafISCK7uAq0FaomljjRo1lkcRFYI2L8fq99LirMevuAnafHy6670ICNhEecnwlCJIHArtYJevi6Kh4pBsOCXHmgyWsYFp/vl7frc6XZOQh949bfzUr31o2VJjQzf4D5/9M2z21V+rgiCw81A393/4TnYc6ubxzz5Y/YlXgcvnQF5Dg9WcnmMoH+F3L/3xquseqz/Ebv82dvm3buQUa9RYF1Xe1QKiKNLaFqSp2Y/X52R7Xwt9O1rweOzlPkD19V7cbjs+vxPDMLkxOIOm6tSHvZUvBgGO3ruNRDyLvoZE09bW1XtqrIQows6drbictoqyREWRUWoRjRo13nJspaTa+xv20+YM45GdyKJU0dl5qUo+AQGP7MQjrzGZVYDmLWHUokYikqp6M1mWECVpSaPIH/LQ3tuIsYZWCQKWoq5Q0pIKNqzc6fdWISCwy7eNkBIgrlZX/dPhasavVBeSv5kGRx3bvF14ZNeGZfxvJfvCzRhAomCV2d/RcGsb5N6MKAh8cvt+smoRSRQJ2B14lLfWs9XgcvOjvbuJFnKYpkmja+MT+81AWKW0t/yhaZr090/g9Trw+10r6pjMEY2myeeK6LpJa1uwXOJnmibTU0krcW0NamN2u0JdvfWwrMd2MU2TfE5F1fRyB+gaNWrc3pimyWQ+yt8MPcVobprPbHkfO/1b1qXvYRomLzzxBpHJBLl09eKWDredcFuIe967d5EH49rZYa6dHSZSqqKsCgGatzSw/UAnrd2Lu4m/W4kXk2S0HDk9T7en/bY2XGq87Sw5yq/JaKnYsAqrYblt1mKoLKZUdbBOo2Wp86lRo8bty9xzO1eZI5TfAWt/fs1SRd563kBzzSNvPu5697nc/t7N1N7BNdbAxoyWGjVq1KhRo0aNt4gljZaab65GjRo1atSo8Y6gZrTUqFGjRo0aNd4RrFY9VAs41qhRo0aNGjVuC2qelho1atSoUaPGO4Ka0VKjRo0aNWrUeEdQM1pq1KhRo0aNGu8IakZLjRo1atSoUeMdQc1oqVGjRo0aNWq8I6gZLTVq1KhRo0aNdwT/P6KE10sQc5T0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data:image/png;base64,iVBORw0KGgoAAAANSUhEUgAAAi0AAAIuCAYAAABzfTjcAAAAOXRFWHRTb2Z0d2FyZQBNYXRwbG90bGliIHZlcnNpb24zLjMuMiwgaHR0cHM6Ly9tYXRwbG90bGliLm9yZy8vihELAAAACXBIWXMAAAsTAAALEwEAmpwYAAEAAElEQVR4nOz9d7xc13nei3/XrtNnzpzeC3oHQQAEe1OhJKq6SP7FJY6VOHGcm+LYSe5NnJvc3HtzU+zEcew4dmIplotcJFkSqUKJpMROgkSvB+X0XqbP7Lp+f8ycAQ5OBw4Akj4PPwA4M3uvvXZb61lveV4hpWQDG9jABjawgQ1s4N0O5W53YAMb2MAGNrCBDWxgNdggLRvYwAY2sIENbOA9gQ3SsoENbGADG9jABt4T2CAtG9jABjawgQ1s4D2BDdKygQ1sYAMb2MAG3hPYIC0b2MAGNrCBDWzgPQFthd838qE3sIENbGADG9jAnYZY7MuVSMsGNrCBDWxgGbwzNsKpyXFc3+fTW3eSDAaX3HYin+dqaobnB67QHa/h3qZWtiRrl9k+x5XUDEIobE3WUhNYuu33O158u5fJ2TxCwKcf34uqzHcUXOgb53z/BG+c7udXfvpJEtFr18r1fGzHxbLdVR1LUQSaqhIOGgt+831JyXbIFW0AYmETU9cQYv4cK6Xky88doyYaorslyZaO+gXbvHVmgJGpDAXL5see3IemqvN+Hxib5erwNMcuDvPXnz4875xWg3zRpndwkpLl0N6YIBQw+OIzb3HP1la6W2vpaKpZU3vvBmyQlg1sYBEUchZ9F0exSw5SghnU2XFP54JB590EKSW+L3Edd91tpEIRaJqKUMRdvwZSSvKOQ9a2yNkWOcfGdj08KZFIFCEwFBVDVQnqOnXBMGFdR79hQphraziXwfY8VtLZFAI6Y4kFk+Xl1Azf77uM5Xl8sGvTsqQlZ1tcSc/yrSsXOdTURkcssSxpGclleaH/KoqiUBsMritpcV2PXM6iULCIxYJEIoElty0ULNLpIkJAIhEmENAXbCOlZGIig6IoBAIakUjgpp8VKSWz2SKe5zMngHqyd4TB8RQCwYP7elCVSttCUBcPM5XOc75vnO+/eZG//7lH57WXL9mMTKTpH51Z1fEDpk5NLMS+LS3V73zfJ5O3GJ5MM5MpkMoWAKiNh6mNh2mqjRILzz/n10720daYIGBobOmoJ1+08Xy/+vuFgQl6ByZJ50t86L5t6Nq1ZzQSMplJF+gdmOSFt3r58Q/sJxENVq/H5Gwex12ahCWiIYqWw4X+CdLZIoau0ZiM8MJbvUSCBolocIO0bGAD7xb4vgQpqxORUKgOJqsZSEcHpvi1X/4TxgZm8Dyf1u56fvd7v3LL/ZJSgiwPgJXOIES5T7dKBnzPxyo5zExmVpyA1wpdV6mpi2IsMlndSUgp8aXkanqWY+MjHB8f48zkOOP5HEXXwfN9DFWjLhSiKRxlc02Sj27ayrbaemqDoaq9+fpr/Y3e80zk8zjXTSaLQVMU/sn9DxO8gbQMZdO8OTpEyXUpuE61n7CQO1qeS9oqMZBO0xGNk3ds/EVulqj08fz0JL9z/C10ReFwcyuba5YmONVjymv/PwdFWfjs53IWp08PceHCCPfdt4ndu9uXbHt4aJbXXutF1VQefXQ7bW3JRbd7/vmzhMMm7W1J9t/TuWR7q8E754fI5kt4XvlcLvRNMJHKAYKX3rmMUrkPiiJ4+uFdy7Y1NpXh26+d48vPHVvxuNKXNNXF2Le1tUpapJTYrsepSyN88Zm36BuZIVe0AIiFA+zqaeLHPrCfQzs7UBRRvQeXh6ZAwNbOegD6R2colGz8ypNxdXiagbFZMvkS5/vHq6RFINi/tRXLcUnnS4xOZ+aRHc/zeeXEFSZnc5X+UXWmzN3hRw5sIhwwOH1plInZLG2NCWrjIUanM6RzpVVbnd5t2CAtG3hf4offPM4b3z/DpTNDADz1uSN84mceQtMWrrbvJKbG0lw6NcRv/B9/jpSSji1NHH58O5/+uUdR1VsjLanpPBeO9/Obv/oVXMdbpx6X0dZTz8/906fZurcd3bh7w8ZoLssfnjnBVy6eJWOVcH0fz/cJajpRw8RQVQqOw3g+x2guy4mJUb556QIHm1t5qK2Tn9l7YEH2wXevXuLy7AyWt/w1M1SVf3T4QYKrOH1P+lyYmWYsl6XkXZscRrJZLkxPATBVLPL22Ai2P/+4QU3n8Y7uVV2P6+H7klSqwLe/fZLjxwfIZAr4nqS1rYYPfnA3mzY10NSUqG6fy5U4cWKA5757ivr62LKkZWIywxtvXEbXNfbv71iStHz7WyeprY1w8FD3LZOWb750hsHxWezKs+y4bpXg/cG33mJuetY1hQ/dv23Ztnpa6/j8J4/w//vwgWW386XkP37pRdK54rzv80Wb/tEZ/u//+Rw9rbX8yBP7OLKnfH4vvH2J81fH+X9//zl++aee4FuvnuOd80NIIJ0rsam9rtrOf/2zl7k0OInjlQmI7bh4XtlC+C9+69myOQ9QFcGf/du/vmQ/JdA7OMnA2Cye73NpYIpIyCQSMolXLGZ7NjcTDix0b73XsUFaNvC+RDFvMTOZZXw4BUAuXXxXhJX7vsS2XVLT5RVSLl2gVPGN3yqk7+PYLrl0AcdeX9KSz5TwXH/dLThrwWAmzfHxUZ7vv0LOtuhJJNmarGNzTZKoYaKrKqoQOL5P3raZLRUZyKb5wcBVzk9PoQjBjtp6Dja3znMVWZ5HyXMxVZXP7zuIuCH+75uXz3MlNYvlSkDy3NVLnJwYI2OXV9rHx0dxbiA8jufz9ugwR8eGmS1dmwDztlP9PJbL8sPBPs5Mjc/btzYYWhNpmbOqnD0zzDvH+jj61lXCEZOG+hiKIpiZyfPd75xi85ZGHn54Gx0ddRVrgMRxPCzLxXPnW5lOnRrkxPGB6uf+/qmq6+fb3zrJsXf6QUBdXZQ9u9tobUsiJViWg227uO7yVqvV4JOP7iZbsHBcj6lUnomZLJbjIoCmuji18RABQ0NRFEx9+alMUxXCQZPQCpO4LyWqIlBVBU29Rm/TuSID47OkcyWO7Oli/7ZWOiuuFd+XmLrK2atjTKcL7OxpoqMpiUTyZ88dn9f+xx/exUymgOf7FC2H2UwBy3bxJdQlwoQDBrqmIoQgYCxt1VQUwRMHt5AtWJRsh9/4k5foaKphc3sduzc1A9DVklyX+/Buw7qQFiklPg6uXwJAERqaCN513/cG/urC88oTuGOVV7l3e8KtouIeqn6sfHU7CJWmq8STYaKJEEK5tXexuaOWQMjgbr7SQ9k0pybHOTc9yeaaJIeb23i4o4sDjc2EdWNerEnRcZgo5Dk7PcFINsPl2RkuTE/x9tgI+xqbF41vCekGP7Fz74Jx69TkGAOZdNnlCJyYGOMve88xni8TT8/38W54uHwkM8Uig5k0k4XCgmO1ReMAZCyLjGXN+63gOGu+NoWCxblzI7zy8kUcx2P37jaSyQiapnDu3AinTw+RSheoq4vS1lZbdRctheHhWV577VL1czZbJJ+3EEJw5swwV65MIgR0ddXT1pakdQnLy81CCMHjB7dQLDmkckVOXRrB1DVKtoMQgtb6ONs6G2hIRohH5sf5SGBsOoPr++iqQn1N5Dr36woPsO9jux5CiHnxJfmSzVQqj+f77OxpZFtHPWaFVOzsbmQ6lcfzykRkZ3cTdYkwEvjGD0/Pa/7xQ1soWQ7ZvEX/2Czj0xmKloMvoakuSkttnGQ8RCIaxFzCoimEQBWCgzs7AMgVLH7va6/T2hBn96ZmHj2wiaJVjsUbnkzjev67YsG2Xlgf0oJH3h1nsli+QSGtgabgPaz4gGxgA3/F4PsSz7u2+pG+XLDKXS80tCR4+qce4MM/fh/mIlkQa8VKE93txkA6zcWZsmvlJ3fv54HWDrYm6xbdNqjrdMYTtEVjRHWT3zj6Gr2z05yYHMNdInZFFYK6UBjlBtJiqNq8kSxuBmiJRNGV8qQ2UyyQskrz9jFVjac2beGepuaq2+nGOJPrcT1RCqhrH5bPnBnh7NlhUukC//AfPMXefR2EwyZSSj75qXv59V/7FhcvjvHssyd44oldaNryEl1NTXHuPdhV/Tw4ME2hYKMogq3bmmhoiAFQXx8jHg8ue243CyklFwYm+ME7l/mjbx+lo7GGoKkjJVwcmOCRA5t4aP8mPvHIwniW3/nKa4SDBk21Uf7RX3tsTf3LFiwMXSUc0Kv7CUT1uZgjQNXfFKW6KFAqAeu6piIr+10PQ1PpG5nh5eNX+MI33kDX1bKFUFGYzuQ5tLODB/Z287kPLe7GuvE85p4bWYnf83xJ0XI52TuC6/lMpfLMZgqLxk29V7EupMWXLrPWFc6l/hyAxuA+GoP7NyjLBjZwA0oFm9R0tvrZKjmkpnLI27EUEgIhFBRVueuE490BuS6T64/v2M3Tm7dVrSv/88RR/vDMiXkxMaoQ9CSSdMYSOL5PwXX42oWzHBsfYSCTJmWVCGgazeEomxJJPrJpKzvq6jFVdcFEtxqMjMySyRQxDZ09e9vnZfcIAd099UxP5zh/fmRV12DHjhZ6ehqqn195+SK9vePoRjkQd9euNqSUDAxMMzaWZnhoBinBXqfgTiklRcvh+MVhnn/zIp/70AE+fGQ7yXgY1/X49mvnePHtS7x8/DIP7O2iNh6et79pqJiGiqIIhifTqz6u70nGpjI018dQFIXhyTQBQyMSMtne1UjA0PjWy+eYTuU5srsLSTkV+80zAwRNnbp4mD977hinLo+ChJnsfCtbKlfkrbMDfO3Fkzz98G4+cHgrTbUxfOnz6sk+vvv6BV442su2zgb2Xpe5BHB1ZIZiyUHTFDqbktV3WiLJ5C1mMoWyG202x6/90YsUSuXA9ELRpqd16QDu9xrWLabFlw62nwHA8Yu8r+xRG3jPQfoS6d/wDF7vlqmkB08Mzy46iE+NpsoupXXu1+xUlv7eazEMhUyRkb5J7JKDEhQo6vqKVM8ZxN8PrtqaYJDGcASAN0aGMCqWjvZYHFPV5llIbM8jZ1uM5LJ8v+8y4/kcpqrRFo2h3uK1KLkuWduqBlOWXHfBcyKEwFBVPCEYqcSuvDzUz3SxgO15JANBPOkzWciTsSxsz8PUVLriNdQGQwuO6UvJs5cvcmFmCgXBtto6ttfWV6+H9MuETAjQr9MMmftXU8sTuH/jO7EETFPHNMvEJ5+3cD2ffN5CsxQcx0NVFQIBnb6+Sfr6pkjN5pESSqW1u7aWQqHkkM2XKFg2WzvqaamPk4gGcV2PHV2NvHz8Cpm8RSpXJBmff80e2NdNTTSI7Xj86Soyhubgy7KlRZnOckqMYDsunU01bG6vp7kuxgcOb2M6k+elY1e4NDiFBIbGUziuxwcOb6WrJcmhUgcNySgS+OoLJ+a1nyvYpHNFckWb7V2NdDYnqY2HkVKyf0srLx27zORsnqlUfoF15LuvnyccNImGTP7Gx+8jYGoULYeJmRy24zIymaa1Pk7Q0Hnq/h04rkcmX+LYhaEFafrvZaxIWnzpsRIB8aWLlGWdg/Ir4lf2uzkIKmlfNzm4ZFMFJBJd1yp++JsfpKySg1sJLIvVhN4Xg/9fBXiePy8IzfdlJc244qeW4Dke597pW3QgnxiexSo5rEcgzBwpKuQsRvunuHxmuPpbPlti6MokkyMpGlprCASNW44/uXbg8nm7ro96i9lEQlDVaLlb70BzJEpPooawrvPKYH9ZMMz3OOy3ETNNNKEghMCXkoLjMJrLcnpynGcuX6DgOHTEEuysbbjlAbwvPcvFmWnydjmAuj+TXtL8nndtzk1P8KUzxxnJZumKJ+hJJOlO1JC2SvTOTNGfSXF6apz2eAxNURclLZ6UPHP5ArqioAiFT23ZQcK8RuLMgI6mqfi+JJMpUlMTQlHUKjkvlmxc1yewhmySsstBMj6eZmIiTS5XQlUVhodnaW2pobUtyfDwLL29Y0yMVxas65i1ZjkuruejKgrxSGAe6YpHg+iaii8lJWu+LpEAHtm/icbaKMMTKX77z19ZtH3P97Ecl2zeIhYOEDDKZC8WDiAljExmGJnMsH9rC7WJMDu6G/nEo7v58++f4MrwNO+cHwSgNhFhR3cjH39oF53NSdqbavArGUHfff384uekKiSiQXzfp2SXiV4sEsDQyvfMXkRr6ejZQVRVoS4e5qc+chBDV0lli/QOTCKEYGwqw8hkGl/6/OzHDyOEYGg8RTZvMTGb5f2CFUlLyZvB8RcGkl0P17coeTNIyisOx8+TdYZRxNrTSwUKIa0BVejcbEzMF/7Td7BLLtv3d/DUjx26pVTSY69c4uLpIQYuj/Mr//5zGOZGwtV7AcW8RTZ17bl1LId8togZLK8efSnJZUv8+j/9U9x1zrRZDL7n8/X/9TJvvXhuHmnxPJ/MbJ7/+i+/wuf+7gfYcU8nwbC5Lsd0XY/0bI6xwWkM89b0VTRNIVYTJhgx7xpp2V3XQMIMMJLN8mcXTvNc3yWe67uEAKKGSVDXMVWVnG2Tc2xcz6/qYRxqbuXRjm4+s33XLVtaXhy4ylcvnGWsEoi7HF4dGuDFgav0pWb5QNdmPr//IAcam6tWof5MmrdGhvjlF77NH509SUDV2dfQtGhbbdE4CTOAIgRNkSjB6zJmtmxp5NTJQS5dGuOZbx7jE588QDIZQUrJ9HSOE8cHGBtLsWVL46pdhVJK0ukiX/qDV+jtHScSCRAM6nztq29z7uwwP/lTD/L5zz+GENe0YX7qJ//bqtpeDeprIiTjIYSAZ185R31NlNb6OLbr8o0fnmY6na+qui51Ti31cb7+a59f9LfhiTSvnbrKr//RD/iFH3uQJw9tJRZeWmAPYN+WFvZtaaFoOWTyJQRlArUge0krc44bH7XW+jgtdXFMXeV3vvIqHz6yjZb6OEIIvvXKOXoHp2iui7FnS8u87CWA//APPklrfRxFCKLhAJbjcaJ3hC988w12dDUyOJ7i7JUxfu0PX+T//FtPrZgp9V7FijPw2dkvM1x4Y4WtfBy/QNGdBmCkcJSU3cfNkA5DiXCk4R8T1VvQxPyo8PRMjtNH+7l8dpiDj2xj54HFdQCGrkxSKtjUN8XnsVXX8fjnn/+fFAvWovsBHHxoG3uP9LDvvk0ATE+k6e8d4/yJAeQK4lMbuPuQUpKeyTM1lmZmIlP9fnoiw5VzIyQrAYTXdri9/ZkYmWWgd5wXv36cM0evVFOdVU0lGg/iOh65TJFLp4f5wn94ls272rj/A7vY/8BmNGOhNPhaMDOR4bk/P8rr3zt7y0SjrinOB3/0EPc9sWNdgnpvBkIIGsJh/ub+gxxobuHc1CQXZ6a4PDtNyrLIWhZpJJoQ1AaCJIMh2mMxHmztZGddA22x+LKEZbKQ59N/8YcLvu9Ppyi5HnrFQvPh7i1sS9ZXs3y+33eJHw72LSpON10oMlssoQiFB9s6aKgE+s7dj+ZwhK21tdQGQ8wUi2RsC1/KBS49TVH4mT33cF9LGwAxwyRmXiO37e21HDzYTank8OyzJzh/YZRoNICuqQwOTpNOF+npaeDjnziAugoXZDpdYHh4li996RX6rk7S2VnHI49up642yjPPHmdwYJpf//Xv8KlPHmDPnnaamhOs98ukqQqHdnTg+5Jv/PA0//p3v1NdgGZyFkf2dHJwZ/uiUvtzWPa5F9W/qnFEq31PAoaGrpXjaFRFqQTAOli2SyigY+gaaiUtuTEZpaOhnB5t6hr37+kiEQ3ynUpcTslycH2fptoYH39kFzu6GmmujS0gYpGgSfQ6UvW1F0/wzvkhXM/n5z55HyNTGc5eHeeFo7387ldf44P3bSMSev8RlxVJS94dI2VfXlOjtp/BtjMrb7gIDCWG51tIuXAAKBUdBi+Pc/z1S3RuaQQWJy2lok2pYC8aFBYIGovGMFglhwsnBmntrKNnR3P1e8f2KBVs8tnSRpTOewTnjw8wMTKLc939Hx+a4czRq+w+1IMZ0MsxB6bGo0/vn5fNM4dcusjZt69SzFtr9hDZlkt6JkffhTGGLk/Qf2mcU29eZnosjQTC0SC7DnZR2xRnaizNheP9ZGYLDFwcp5iz8FyfbLpAU0cttY0x6psSNyWf7zoeMxOZeeTtZlEqlC1Xq42JuF0wVY3WaDlIsjEUoSdRw3C2sRwX4nv4UqIrCmHdIG4GaAyH2dvQRGM4SsRYfACP6AYxw8TyPK6kZhffxjAwFAUQdMYT1AZD1SykCzOTCzKO5qOSZSIWutdURaAKBV/OBQkvfn0F0BKJLqqIK4QgENDZtKkBx3GxKpNnaraAopQDsfft62D79ha6u+uWtbRIKSkUbHp7x3j7aB8D/VNs2tTAnr0d7NnTTiwWZGo6Szhscv7cCBcujNLeXlshLetngRNCVPRYYhzc0c50Ks9MpoDjeiBgR1cTh3d1srm9boFFYjF4vo/j+vNk7wtFG8spfy7ZLvmifU05GIGiiGWsFQLP97nYP8FUKke2YFEoOTiuh2loBE2deCRAS32c9sYammrLiyVFEdQlwuzZ3EyuYPHy8Sv0j84yky3w8Yd3s3tTM20N8UXTnVVVoKkKjutxcXCKExdHyJdsDmxrY3N7PQ3JKIau0T86w/GLw7Q1JmhtiK/twr8HsCJp0ZQghhK5E30BypYWUdZcX/CbbbmMj6S4fHaE1MzKptkboaiCp378EJ6zyIpoIsOFE4PL7u/7Et/zQaxNEn4Ddwa+72OXXF75zkmGr0wC5TgM6UuGLk/iuj6Pf/IAja1JzIBOKBLg8//s4yw2UfRdHGO4b5JS0UEuQmqux5w0v+N4eK5HZjZP76khvvEHrzBwaZzUVPlZ1XSVcCRAU1uST/2NR2hsq+HCiQFKBZveU4M4lsvQ1UmGrkxy4rVLHHh4K7sP93DgoS0EgiaaPpcJtPggLRSBpmuEY8F1F5cLRQLohnpXdVrmIISgJRKlJRLlSOvSKq6rRVs0hi8l9gqKuLqqoAhBzJxfAygRWLrGTtjQCekGIBnKZEiXSlgVa4sEsrbFdLFA1rKImgYBTV+BAC2Nru56mlsStLYlK4q4RXzPp7WthsOHN1FfH8NchXs7kyly/NgA3/7OSerrYnz0Y/vZurWZ2tryPPDkk7vo6W5A11TGxsqxLuUg4PV/OJKxEIlIkK7mWkam0jiuh66ptDWU6/lcbzXSVAWzkulzY1csxyOdLTKdyVe/m5zNMZspIIGZTJ7BiVTVaqMKQcDU6W5ZPOvGdlym03meefkspy+PMpWq1AGq+MpMQ6OlPs7HHtpFQzJCfbJ87Uq2gy8lsXCAD9+/nUIlcNn2XJ5+eBemriGR5AoWqqosuqCyHZe3zg7QPzbL5rY6PvP4PuLRIDWxEEFTx/d9fvNPX+Zi/wSl96hU/3JY8Qm+v+GfcKTh1muurAXKbRLqFUJw+LHti/42fHVq2X2lLxkdKMcGmAGdusbY+gVMbmBdMDmS4vtffZtXvnWKYt5CM1QaW2sYG5yhVLQZvDTO//W3v8jP/+on2bqnjVhNmHhteNG2ovEQirK65FPP9ShkLX747AnefukifRdGmRyexffLgnZClAnLox+/h0OPbmff/ZuJ1oQRAprakhx5YicvfuM4L3z9HfoujJFNFRgfmuHbX36D733lKNF4iAef2sPe+zaxdV879c2JRSeIZEOM+z+0i8NP7LjFK7kQQpRXnu+3Z14Iwb974qlVp0Jrawzivb+1g6xt80L/Fb54+h2Gc2n2NTSxuaaWtFXiteFB3hkbwZU+H+jazI7a+ps5jSoMQ2PXrjZ27myd9/1q41iEEDQ1xXn00e10dtZy35FNhELmPHKg6ypbtzWxeUsjtu2i62q13s7tQMl2+PZr5xieTLOts56n7l/8+b53Rwf7trTysx8/QjQ0Py7sytAU3371HH/xwslrX1a0TXwp+YNnjvKlZ9+uGotMXWNbZwO/87//+KLHevv8IP/r2bcYGc/w9MO72Le1hZ62OkKmzmy2wOB4ihePXuI3//SHPHloK08/tIs9W1r4b3/+CmPTmbnDMzRRLr6YzZf45f/8dVzPw3Y8CkWbA9vbqEssHJ+Cps4nHt7Jrp4mYmGTnra66jhVXxPhqft30NNWR2NNlGyhxMX+ibVd8Hc5VmQHilgPAlF+mm2/gJQephpbYfvbA8/1+Xf/+E8WlU0vFZaXUnccj9/+v76OUATdW5v4qb//QcLR4F1beY6n/yt5600AdLWBRPhTRAMP3p3O3EXMTTan3rjCqTcu8/xfvoNVtInEg3RsauRzv/gkz/7R61w5N8LEyCyToyn+4r+/yIGHtvLI0/tpbKtZfIW4hvt6+ewIz/7ha1w4OUhqOkcxV8LzfAxTp3NrIz07Wtj/4BbaNzVQUxclHAtWiySigBk0OPjYdjq3NjHaP8WFEwO8+cI5UtM5rJJDZjbP6987w7l3+mjf3MjP//NPEokFUW8QCJtzPSjG+ye98dTEOP/9+FvkHXvdBczaY3H+9SMfWJKISCnJ2TZX07NMFvJMFwuUXBdVUQioGrWhENtr63igtYOmcATX96vZPHNIBAIcbm7j7x96gD85e5JTE+Ocm5okrOs4vl9Vw32qZws/un0XmxK3piwrKgU4/+gPX4OKYu39929ekxVECEFLaw01yTChkMm5syNMTGYo5C0++rH9VQKjKGCa2gKxtZVwOnWJPxv6XvVzo5nkscaDbI10oikLkzdcz2dgbJbLw1PEl6kcrSoCRdcqMvjzf+tsquHTj+/l/r1dy/ZNSnjujQtc7J9c1Moxh0yuxMDoLEf2dHFwZzub2uoIBw1URaBrESIhk7p4mFdP9TGTKZOY3ZubKwG0LmVzPUTDgWrx1EQshK6qaKqCoat0tSSZzRS4PDQ979hCCMJBs+oau94yV15cQEdjAkPXyBeXjt98r+KOpMJICWmnn5wzgsSnIbAPQwmX3UBrakfiuV5Z+ryiLLpUUJnrehSyJcaHZ9AMjUBAJxg2eeeVXoQQRBMh6puv+fuEIth7Xw8dmxuIJxeyWwEYpoaiiLKZfIV+SlnCk1nkLaR+l4+roKkNC17UonOabOl5AAyti3Dg/iXb8PwsjjeG5fTdUl8Wg6n3oKsNqEp03dteCeXnwafv4ijHX+3l1JtXGOmbwgzodG1rZt+RTey5bxOTIyl0U8P3fKbG0lw8MYgQEIkHOfT4DuLJ8C1l1ziWy8xklsFL46iaSjBs0NxZR0tnLT07WujZ2cLeI5sIRQILXDtCCIQqqG9OUNsQo6kjSbw2glAEI/3TzIxnmJ7IMD2WJp8pYZg6c2rks5NZxodmqsG9dwNz53W7kLZKvD02TNoqzVvJ256HV4l7M1QVRSjz3klfSjzp4/g+ihDoirogCPdGFds5SClJWxZj+SwXp6e4kp5hIp9nplSk6LpoQmBqOrXBIMPZNDEzQGskRme8hrA+PwZiLgbnkY4uxvM5+jMpUqUijucR1HXqgiHqQmEeaO1ge209UWN9MsdOniw/46qqcOTI5kUXV8GgQU9PPfcd2VSJSbmGcNgkXMliGxqa4dKlcWZm83zko/uq29wYnyME3HtvN7FYcMmCigDTdpqjM2ernztDzeyt2YrPdZIE10FKSa5okc4WyeRKFEor1+rSNbVMYirvWzQcIBoOsKltcQXlOfi+5EL/RFmQbkUOJqpp4dW+Vv4g59QS5NymCCHY1FZbLitAec5RKhZMTVEwdA1DVzF0jYChkYyHOH91fOFRRVl1N7ZE8dc5UvN+xW0nLeVS8g6X088yWjyKgsah+v+NZGArKmvTDPA9n2LBhkqhL7vkLJkeWshbDA9M89rzZwmHAzS1J9l1bxcAbd317DnczQc/c3DBfqGISTBklIXJBMw9dLqh8Q//nx/FDOiomrLCQO3heFMUnVP4/q1NKEKYJEIf51aC3Gx3kNnCXzKZ+a1b6stiaIz9A+Khpwgay5eGX2/MEdh8psRX/scPOfXGZaZG0wgB9c0JHnt6Pw99dC9mQOcjnztCQ2uSQMDg+a+9TbFgcfKNy1w5N4Ju6uy/fzO1TbElY0VWQm1TnPue2MHpN68QS4Zo39TIkSd38dBH9xCOBdFXKOY2B0VVSNbHqHkkyr2PbKPv4hiXTg/x6rdPc+qtyzS11bJ1b3u5lpAQXDw5yDf+4BXe/uGFm+r3euC3nv0lurc3r7zhTSKglSf9mBGYpxo8ls9RdMrxAXXBECHdmLfitDyvGi9iqlplm/nEtDG8ONF2fJ/e2Sm+0XueL587jVdZCYtqtkm5H74EKX121DXwQFsH+xtbFs1OihgGW2tq+WcPPMpINst0Mc9sqUhI12kOR6kLhRf07VYxNZVFCEE2uzgxg3Kxw0984gCf+MTylY/HxtNcvjzO+HhmWReQEIJf/pWP3WyXV4Tn+2QL1qoUbmvjYUIBg8BtsjrGIgE6mmp4++wQzXUxXN9nU2sdQVNjNltiaHyWF45eolhyqIkGaWuII4DH7t2ypuP0jy4eGL5qCIGqKKiK8q6IR1sP3HbSknWG6Mt9nwuZr+L6RcJaEzNWLwmzB1WsnrR4rk96Js+5d/pwHZ/hq5OcPznIPfdvXnT7zEye88cGuHpulJr6KPc+vLVKWoyARiwRorVzfpCV7/vksxaZ2QKTo2ma2pLXVFUrK/NAwFiRP0jpUHLOMJ7+NSy3f9XnuBg0pY5E6OlbauP9iMxsnpOvX+Zrv/8SvaeGcB2XQNCgqSPJL/37z9HUUUt4jlgK2P/gZjbtaqG5q5Zn/+h1psZSZFIFfvNf/AWf/JkHOfjoDvYe2XRTfWloSfD4p+6lvrWm6gLSdBVNU28poaJzcyNt3fU8/JF9TIzM4vvyr5xO0P7GZr7w9I/cMFlK/s0rP+DN0SFytsU/uf8RDre0E7nOytE7M81zfZf4b8feZHd9A79w4D4ONbfNa3upgNevXDjDC/1XeHHgKlHD5KObt3GgsZkdtQ0kg0GKjsN0qcj56Um+dPo4I7kMf37+NKlSiX90+EGaIwvJkAQuz0wzkEnhSp/OWFlkTleXt9pu4BpmM0WefeUs33tzJZIu+JufOsKhXZ1s7bi1GKGlcO/2djqbk/zBs0f54TtX+Ivvn6wUWiwvqExdo7UhwS/++MPs2dxCd0vyriRtJGMhPvX4HoqWQ3tjYlmX13sFt3UEnCieYrx4nL7s87h+kaS5hYbgfhqD96yJsEA5jfX4a5fIpouEIiZXL4xhBs+yeWcL4Uhggfx5TV2Unh3NPPKRvQRCBnVN11xBw1encCyX0YEZoFy7QVYUUm27XKbdMDU+97cfn5c2LcRaAhE9fGkh5dIrndXgVvdfDEF9N6a+iYC+7ZbbCpuH0dSGlTdcJ8yZYn/4zAmOv9LL4KVxHNultjFOz45mnvzMQZo6agmG5ivLappKNB7i/g/uRgjB6beucPqNKwQjJk0ddTS01tx0nxRVIRAy2LK7jXAsiGHemr5KNTNNLcv6a7qkoSVRCeq91m77pgY++KOH2HO4566l49fU3163oKYoaMr8sUJKiaYoVb0TU9UI6/q8lOagrmFUKjmrQhDUtCVTnm/EqclxLs5OA4Kf23eQA00ttEVjJAIBAqqGa5jEAwGSgSBh3eAbl87z8mA/b4wMkrEsGkLhBaq7vpScmhrn5cF+bM/jya4eehLJFTOFDre08e8ffwpFCLavMUjXtl1mZ/NcuTy+4vMYDBmEwybx+EI1XiiTLtf1uHJ5YsVii7quEgga1NdH12WiDpo6n3xkN0d2d2G7q8uG2d7ZSEPyJrJeBbTUx9jZ3bisVcnQVeoSYZ5+aBf37+5cIuU5SFdLkppYcFXaOIuhp7WWcNBga2c9ydji92Y5mIZKV3MNni8rmUWSf/H5D9HdUktj8s679NcD605apJRIfPLuGGPFdxgtvM2sfYmQ1kBDYC8tocMkzK41tTczmeXMO31cPDVEJB6ktbOO9Gye88cHuHhqiO37OgiEjHkPRjgaoGNzI49//J5qwKLjuHRsaqBUtLEtl0sVZVJZsfj6no9QBKqqlIW/XO/mIuKFgqokCOq70JTFfLuSon0aSfkFFMIkoG9BsNBErCqJm+jA8jC0dsLmYWLBJ265LVWJIm4QAbwTmJnIMDmaIpctEUuG2bKnjb1HNlXFzxYbLDVdpWtrE77vYwZ0rIJNOBasWkfWAiklpYJdrk8kr7kQ7ZKDvY71VxbDnP5MJB5k35FNbN/fcVuPtxzCsdsXz3K3MJLLMF0ooCsKT3T20B6Lz3PfqIqCqWnEDJNkMMi56UleHuxnMJOm6Dp4Ui6IzJBSVssKlFyXHbX11YKLy6EnkaTnJoNzCwWb8bE0b7/dtyJ5aGqK09ySWJq0+BLbdnnnnb4VJ+BIxKSuPkb9OhFaQ9fYv61t5Q3XAQJoa6xZsdSDoigEDIU9m8uuUdf1yuJyjkcwoGPq2qr0Y1ZCfU2E+poIuzfdnAtWU1US0fn39OMP777lft1NrIq0rCVqX+Lj+nnOzP4hQ/nXyLvjCFS2xj5OR+RRaszF3TlLHdd1PV785gl+8MwJcpkSjz99D498dA/P/smbvPb9s/zWv/46v/zvP0t7Tz2hFSTGVVXlb//zT5S1VioQSjkQSlVVzKBOMGQQCBkEQyYIOPnGlUqg9+pXDIowiQQeJLJENo8vbc6PPIzrTYBQMbQ2uuu/gH6HLBaKEkJTk+hqy8obr4g7a/Kcu7+Pf+IeAkGDoSsTHH5sBx/9a/ezdW8bqrpy6Yie7S00ttZw+PEdCEWQrI9V5f1XC8/1GegdJz2Tx3XujhZCc0ct3Tuu3cP1zq5ZCu93bSLH83F8D01RqQ+HMVR1gQ7J3LWO6AZhXcfUVIpuWdl0qTpEdxJCCGZmcszM5Dh2bGUX9cFD3dx//2a2bFlYQkCIStmLnMXv/d6LK7bV2lrD7t1tHDrUfTNdv6sQQrBnUzN71kgSNE0lqqm8N20X7y2sjrTg4fhFbC8zLxhu7leQOH6RjDPIjHWR8cJxZu3LeNImrnezOf4xNsc+umaRuuG+KV7//jn+7PdepGNTA0ee3MlnfvYhzKDBp37mQbbsaeMLv/Yd/suvfoWHntrD45UU1qUgBHRvb1oYFV6xtHieTz5TxLYcFEXBDOp0b2tCKIKOTQ03beJbHPLaP3d4kEsVniVT/D4j4l/dcltNiX9KLPgEmrh598rNoKWrng/8yEF23ttF59YmgmFzTYG0wXCAQEVI6mYCcK2SzTe+9Arn3+knk1q+Ntftwkd/4sg80uI6HoVciXy2tO7lCVRNIRwNEorevdpDdwqd8QQjuQxDmQz/6c1X+bHtu9iarMPUrg2X5RprHn9y9hSvDPVTsB3aojHiZgBzFcT5duNX/+WnF1UEXwqhkEE4vLj77JOfvJcPfnDPqis4G4ZKILC+gcUb2MAcVkVaHD/PVOkcQ/lX8ORiD67Ekw6Wl6boTpFzxwBBc+gQDYE9tIQOYSjRNRVQLOQthvumOPrSBZrakhx+bDu7D3UTjpZdEfXNCXbeI3nqxw7x+vfPMj40y+jA9AqkRVQzOeZWSlfPjzLcP8XE8Cyp6TxWySmXdzc0ookQwbBJJBrgvsd3rAtpKZM+HykdJD4CBSmtRYmL601jeyOLZiC53vSC71bdB1nEk0XWQzPV9/OwSMmF2w1NV4nVhKv3aW4ilVIyNZrCcbyqRa2pPYl2QwaPoghYRBNitZASijmLbLowrzDjncSNekOzU1nOHL3K6Tev4Hvry1qiiRB7j2xi732bMALvHx2YxfBAWweW5zJVLPD6yABF16E9FqcxFCGk69i+R8FxmMjneGt0mMFsmkQgwCe27FhWHXcOKavEDwf7SFmlaj2j1eCJrh42JWpJBld2xzY2xtZUckFVxZLkPRoNEA6bq25PqVivN7CB24FVkpYis9YlLmWexZXFVewhMJU4DYHdtIQOkzTXluYFZe2LfLZEeibPoUe3cfDhbXRtbaoOCOFogNauej70mXsZujqJYWoU8qsX0vE8n1ymyIk3LtN7epihK5Nk00UUtaLsKCVm0GDTjma27W1n54Gu9VlhSh9fWvjSAXwkPr4sIvGQ0p+nXeN44+RLb+F4w9y4dHa9hfn7q4UiQigiiLIOsSiqEoE16u2sF3RDQ1+kRseVcyPkMsVq7EdNfWwBablVKIog2RCjqb2WyBoC5DzPw7ZcZifLpeI1XSUQMsrEa42uthv1hDKzec4e7eM7X35z3bME6lsSROJBdt7bhbFI7NWdRrlmT/nPYsGsgvL3WjXdc/XX9mBTK0XH4Upqlr70LM/1XSKs67REYsSNACXPJWNbDGczeL5P1DTZUVfPRzdtXVZnpawXo1ByHY6Nj3BsfGRN59wQDlMfCq+KtBiLvBc3C20JPZA7Dcd3KXglck6hMhrKyn1WqDXjaKKs17MYJBLP97B9l5Jv4/ounvQrSRhl15+CgqaomIqOqRpoQlt1SYWiZzFtpaqfNUUjpoUJqCaSsrux4JVw/HKavi/9ShVoQVA1qdHLjqWlnlMpJbbvYPsOju9iS7fSRrmEiCLKfdeEhqnoBFRzQdHN1UBKiSu9a8fxXTzpVa8TAlQUVKGiKSoB1cRU9EqtqDtDVG9T9pDE8fMUvEmKN2kRiNWEOPLETrbva6epvXbRHHPdUGnrqedX/v1nUTW1UhtldRdudjLLt/70Tf7yf71C99Zmjjy5k0c+tpfa+hie55OZzfPmi+d59k/e4OSbVzn51lV++d999pZTTn1ZxHYHgTnTrYvrz+L7GaSaRHAtsNFyr5AqfJWCffyWjnkjIoGHiJgPEA08csttaVoDqrhztalWgu9LvvxbzzNweZx8ppx5tee+zYSj6xswGgyb/M3/4xN4nremWJKpkTQXTw7yH3/5T4ByXMqhx7bzE3/vgyjq2l769SZi7yXEDJO6UIiApmGqKsoNA6amKER0g8ZwhGQgWM0kWg0aQmE+sWUHj3V28xcXzvLO6DB96RTnpycpOA6aopZJTDTGfS1tPNDawT2NzfPqES2AKPe5KRKluMoMmBsRNUz0W7AOvtcxVJjg5aljfGXweeyKxV8XGnEjyq/u+ps0B2oJaUvfgwlrlt7cAG9Nn2WgMErKzpJ3i3j4BBSTqBaiKVjL3sQW9sS30BVuIaCuLuPsZOoi//rM71Y/twTr+Znuj3OoZic5t8BQYZznJ45yKTdYPa4rPUzV4MG6ffzils+ir6A+fyHbT292gEu5QS7lBsk4eRzfBSRRLUxLqJ62YCM7Yz08ULcXXdHXTCMkktHSFOcyV7maG+ZSdpBJe5aiV8L2XVShENMj1Js1tAUbOJzcza54DxF97ZlNN4tVjXohrZbNsY/RGn4AWLiCk/g4XqES03KJ8WI5pqUv+wKz1hUyzgA74j+GqhisNnBTCEEgpFNvJK5Jni+yjZQSM6gjWFsV3Hy2xLFXe2npquOhj+zh0Y/tIxINoGoKUoIZ0Hn8E/eQSxc5+dZVTh+9ilW00TRlQXr1WuB6k2SL30fK6wcun1TxW8TkE4TM6xUnTVQlgabUcaOlxfOzSFZWhlwMqgijqXUY+q1nnQi0u2ZpuZ1INsT4kc8/RjZdQPqSaGLhS6npKpq+tnM3AjqacW3iEYpA1ctB4Gt1P964smnf1MjnfuFJPvrX7r/lmJZcpsjgpXF+5998/bZnQ90MfnrPPfzYjt34UlIfDBO8gcC1xWJ8ausOHu3oJqBpJJcjFDdAVCwiCTPIj27bxcc2bcXxPJxKkO2cFUdXFIK6TljXCWh6dd/FoAmFj23exqMd3TgrFGZcCrWLCOT9VYDre4xb0/zxwLe5mO3HqRCWgGKwNdbJp9ueoDVYj6EsvDau7zFjp/nq0AtcyQ8xXpqh4JZwZNmC4EtZscL4FL0Ss06Gq7lhnh8/Smuwno+1PMTOWA/mKsnLPEh4a+Ysx2bPczJ1kYybx/IdPOnjV1zqrcF6mgN1aEsQlrxbZLQ4ydeGX6Q3O0jeK2J7NpbvVK01ALNOhlymwNXcMG/NnOHFyaM83nCQ3fHN1JmJFbs6ZaW4khvijZnTnE5drpIU23dwpVu9Ti6CGT9N2s7Rnx/l2OwFNkXbuCexjYfrDxDVQrc95m1VpEUROgGthoC2WLxI2WzkSYugVkdYbyKiNzGYf6lMWOx+hvIaMb2DWnMbIb1h1WYkRVFWrKNyo5T0auH7PsW8TSBkEIkGSFRM7XNtqapC3NAIRQOoqkKpYFMp5nvTcL1ZLPcKOeu1arrzHHKlV1BFFEWJYGo9Zf0JrZN46COEjHsWtJUqPoPlXLypfpTcK1DScL3Jm9r/egSMbRhaB6bWecttvZsQCpvsvLcL23KQLDS3z9V4WWv2lFBukD6vtKWIpas3rxa6rhKtCWEE9VsmLWZAJzOTuyNBt76UZCyLF/qvMFMqYqoqP7Fz75Jpp0II6kOLF7qcg6lqmEGNZPDmVoBCCDQhqL3J/RdrryYQXN4as4EFsH2HtJ3jxYm3uZwbZMbOIClbWHbHN7O/ZitbIu0YirHAlWN7DrNOhufH3+JkupfJ0gx575rulUCgChVFCFzfw5UerudR9CwyboGcmyc8EcRUdFqCDSSM1ecGub7HpDXLldwQl3KDjJamqv1WhYKCwJUejYFa6s2aBX2XUlLybc5mrnIq1cuZ9GWm7XS1dAVQcYeVa3rYvoMnbUq+TdYtYPkOQdWk4JZ4uOEAYTWwqOtszu10dOYMZzNXOZ/pY6Q4MW/4UBDVY0kktu/iSg/Lt8m5hSr504TKE42H0Vi9x+NmsA72ZVF5wYPEjDZiRhuNgX1owsTzv0XKvsJ48TiGEkHEFHQ1gq6E5va89cPfJBRFIRgysSyHfCXjwjD1agCZlBLHdslnSjiOixk0UFSxqJtqJZS1a1ws9yoF6zi50puAhxAmAgVflshbb5TjTJQAutqAQghT20JA37pomyW396ZJS9E+QdE+wS0KRAOQDH+OWOhD7zvSYgYNOrcuTP98N8N1PLLpAuNDs2sKwlwMhVyRieFZpL98bEzJdXF9f95guhxMVavUCrr2InnSZ7pY4HeOvcX56SlihsmP79izSBWaDawnyiVWJPZ1lp+ymN/aYoBuB2RlZZ918vTlR3l25GWybh5P+igIkkach+rvYV9iCzXG/AK8cxmuWTfPldwwXx16gaJXYs4uoQsNQ9WrsR+aolJ0LSzPxpEuJc/Gkx4zdobvjb9BrRHn3iRE9TDKKi36lm9zNT/Cq1MncaSLoRiYik5UDyFQ8KRH3ivSGWqmKVC7aBvTVoo3pk/x0uQxcm452F8VSjVuJawF0USZIMy5ihxZto5knBxvTJ9mojTDpmg7PeHWReNOJGD5Dm/OnOF06hJ5r4SgXKtLE5UYGVXHVAx0oeLhk3MK2Ncda9pOU0r1MmOlOVy7m6gWWtJytB64LS0rQmdr/FPEjA6G8q9yNvVlBvMvUfJmmbYusK/2Z7nT+h43Ip4M88HPHOD3f+07PPPHb9B7apiHn9pDTX0U3/fJpgq8+eJ5Xvv+WQxT59FKHZube5k9CvYxxtP/iYL1NuAAgkTwY+haE1PZL+LLAtnSixTsYxTtszTEfgFdbWaxAmIb2MBimBxL8cb3z/HF//AsjrMOuWFyZe2Xb/Se5/z0FIOZlevBAHxs81YebO+kbp0sGBu4ediex0yhwAtXrmJ7HgFNY0tdHbsaGwhodz9eKuPkeX7iLZ4ZeZmUUw5cV4VCTAvzS9t/ko5QM5FlYlhenT7JsyOvkPeuJY/oQuNI3R6ebDhMV7iFpFlWSrc8iwlrlqMz5/jzwe+Rd4uVAo7wleHnKXglas04jebiBONGpJ0c3x9/A4BN4Tb2JLbwdMtDJI0EmqIipc+0nSagmJjqQreWRPKFq9/gYra/SlgAesJt7E9s5UPN91NrxNEUDZDk3CLHZy9wLHWBF8ePVglFX36U/3rxy/yfe35+AbmD8iwc1UJ8sPEIUS3M98bfIKaHuadmO9ujXeyOb6I11IAqFAQCSZkMnk1f4ejMWb4z9hoAea9Ef2GU58Ze5+H6AzQHly9MeSu4LU+mqJiskuY2NCWIpgQ4M/vHpOyreNJCV4JsjX8SXVnexHuz+MV/+Sl8TxKtCS0Z3BiJB7nv8Z1IYPDSBBMjKf7yD17BKrkoSjlewTB1Hvrwbjq3NLH3cDeqtnazl+0OU7CPMZn571juVXxZAlTqIj9NLPgBdK0JU9/EePq/4HhjeH6OdPG7eH6GSOBBYoHH0dTGW1r56FoLidDTBLSlhf18WcByepnJ/xm+LKCIMLHgk4TNQyhi6ftk6t3rJFK3gVtGhWT4vrxWM+s2YyCT5vTkOBdnVhdwv6+xCesmA1HXE47nUXJdJvN5AExNI6Trq0pZfr/A9jxGczm+fPIUOcsmEQzw1NYtbK5N3lXS4kufkmfxpwPPcSZzmZRdybQTKtujXTzeeIjOcDNBdQnNIAmXcoNczQ0zXrr2XLYE69gZ28Sn256g1ogRUE3UisvEVE2aArU8Un8PYS3ADybe5nT6cjmOw3e5mh/m9alTfLL1sTWdy+Hkbu6r3c3exBZqjQSaolXcLIIaI4aCssA1VHBLDBcnuJwbIu1ck7v4UOMR9ia2siPWRdKIoynlbCkpJWEtyL7EVpoCtbQHG/lS/7PVbKOR0iQXMv1sibZTZ84P8Zi7fjvjPUS0EA1mDTvjPSSNGBEtRFgLlgOEKwKrUkoiaohd8U0kjThXciMMFEax/LJ16njqInsTW997pGUOpholRjstoSNMFE+Rsq9QcmcpebPI26jtsWX3ypLPuq6RbIiy78gmkvVRhq9OMTmWppi3yvEkAZ2a+iibdjTT3FFLS+fqb0J5depScnop2qfIlV6tyPZ7qEoMU99CNPgYAX0bqlqDIkIUg+coWMcoub243jh5682KfotLJPho2WUkbi4DRhFhTK0LXVm6donnpxFoCFGOhxBCx9S6iZhHli0loCghhHj/lkF/LyMcC9C9vYVkfXQNNbMWR6wmTMfmRtQb0l+bwhE21ySXzc5JlUqcmiyn6M9VZr7byNs2o9ksz1++CkBjJExnTYKDra231K7n+/TNznJ24tbjxZaCAPa3NJMM3Vpgri8lJcdhIJUma1lk7SCpUumu3h9f+uTcIqdSvZxK9zJWmsaRLgqCzZF29ia2sie+mbAaXJZc9ufHmLRmsfxysoIuNFqDDRxM7qQz1LRgX1UoqKqJqRjsTWxlqDDBeGmaCWsWCUxaKXpzg0DZCrJSaINAYCg699RsY0esm5bg/LFXCIEhFr93Jc/ian6YrJvHlR4KCpEKKdkW66LpBkIghEBDJWFEMRQdTdH47tjr1fMvehZ9+RHqzMQC0jKHuB6hI9yErmh0R1rQhbZoDEw5FEQlrkQQCDrDTYyXprB8G19KxkrT1Wt+u3Db6bSpxmgI7GZr/JNcSn+TgjtJVGtD3Eaf12ohhKCtq562rvWrBFomLD6el2I2/xfkSq9RdE5VjhfE1DdTF/kZIoGHUCpFI3W1lcbY32O28FVS+b+kYJ/C8UZJFyfIW0dpUUJEAo+gqKsjLeU+XBt4BCpChFHUpS0mQuioSgyYe1AVFBFBVeuWqJ904zHnk1DxLsoosoo2xTVo+CyKSgabYWq3HDB7p1DfUsOP/q3HuOfBLeuWHj1XxbZaTqGzm4PNrZS8pa0nJyfGOPWDm9cVuh1IlUqcGhvn119+BYC9TU081tO9LqTlhStX+bcv/nA9urkoNEXh//vIhznY2koovvjEt5o0/MW2kFJW/6wW62mZsnyH0eIUfzr4HIOFcRzpIhAE1QAfaLyPPYnNtIZWLndyOTc4TzclrAXZFGnn/rq9y+4nhKA1WM/2WBfTdpqJyXLk34yV5kpuCA8fVSorRjdoQqXGiHKkbi91Rnz5jW9A3itxLn0VV5ZdvIai0RFqZndi5UygkBagM9TM1mgHtu8wYZWLAl/ODdEdaWU5xbS4HiGur16+QhMqmyJtnEhdBDePRJKyM5U07NuHO8QcBJ2Rx6kP7MKTNlG9FfG+jdXwcLwxrk59Htvpw5cFQKCKGA3xv0M08AgBfQc3xqqoSg214b9GLPAkk5nfJlV8Fs/PIoSGqW1etRCclBLXn0bKIlKunvF6fgbXnwQ5Fwvh4ckZHHcAX1ldvMIchDAwtPY17XM78Q8/8xu3PLCqmkK8Lsq/+r2/QXvPnatqfSvwHI/MTI7J0RSafuvvmwDiyQiaoaFW3K5NkSjlcOWlJ7msdYuEcQNrRtayKgHSy9+XdMmqEhQpJUXXZaZYXLGYo6GqRIyFGTu3Atf3eH78TX44+Q6Xc0NVi0ZCj/J3tvwoe+KbiWirCynoy48wW3ErAeyOb6Ir3IzK6hYc3eEWck6BlybfAcCRLjm3wHBxgiazdsUU6Kge4v66fYRUc80JJwW3yIVsP14lCD6oBThYu5OAsrq0ayEEO2M9DBcnq6SlPz9Cys6sqR8rQREKNUYM7Tql+7lU7NuJO0JaylHLKgE1Cfgoi1hZRgtvY/s5VKHTGrr/PexXVlBEiLB5ENcdBxQMrZ266E8TNu5F11oXWJmunauBrjaSjPwkutaG52dRRAhD61yTayhd+AZF+zyOt3rFTSkdPD9VIVng+wXShe9SsE6WXUZrgKF10Jb8v9e0z+2Ebd0681dUhUDRvmOxIuuBqbE03/zSa/zwmZO37B6CspXlJ/7uB2jpqiMcD5KxLc5NTZJ3ynIAZf0JWf3j+RIfSe918S5KRcV2OUjKbiT3usyloKat75hwm26jqigcaW/nf3/80ep3I5ksbw+PcHp8HCklLbEon9ixnZrg4i6OnG3z5ROnmC4U8KUkbOj8wv1HqtdNEYLdjY3EA0uPCV985zh9s7PkliGMju+TtSxKlRijnG3zwyt99M+mViwvsKWulh/fs4e2ePymMiqvh6TsFvr22Cscm73AQGGsmgHUFW5hf2Ir26PdhNTAqklS3iti+df0herMBFEtvOpnKKqHqb3BquFLSc4p4C/hYrkeutBoNJOoYu1xkK70yTj56jVQhUJCjyyp9nsjBGXL0vVChLkbrsdi8KWP7bv0ZgeYsGZI27mKtoxd1Wm5Hp70mCjNzou7uRNYkbTMWpcpejPrdkBdCZM0t6AwfxAaLx4n706gK0FaQ0e429lFNwshFBQRJGI+gO30A5KAsYtY8IOoSqLqElpqXyGChMw9CKFWCISKqsTX9OCX7IvkrTex3Es3fR4SB8u9jOVeXvO+ZUvS3YEAGlpr8DyfQq604varhaoqRJPhRcsGrAWCcgkATS9XDlY19bbVaSnmLS6eHFzXNp/67H3UNScISkmqVOLVoQGmi+XJ1ZUS379GXLzKv1PFa9kPmqKgr6BO6/k+rwwNoFUmTkUIHunoQl/HVFxPyupKFqj291ahKApdyRqSoWuW0XOTk4xls5wdH8cDEoEAD3V30RqLLUrgpgtFvnX+IqlSEelJAprGh7Zsvo5ICGqCgWXjiI6PjHJybIzZ4mrKrpTheD79qRT9qdSK22Ysi6e2bq1MZLd2T2zfZqQ4yYnURQYL42Svy5YJqgY1RoykEVvTYUqeXXWvAIS1EAF19bF3AcVckJkkkRQ9e1UxP4pQiGhrL80BZfJQ9KwqSXB9l9HSFKfSlzAXEdBbsD+SoeI4Bffa+Gd5Dq6/dEZh0bNI21mGipOcTF1krDTNrJ0h7WQpeQ4+/gKX4VyQcsm7s5bUFUfgkzO/T1/u+XU7YK25jSdb/wOmkpjnIhrKv8yM1YupJjhY9/feo5SlDEUJkgh9FE2Jo4gIQXM3oCyZQrrYQBw0dt58B4SCECp3K136brr+hBA89vH9ZNPXag+tS7uKwAzqROO3lqpbJiwa0XgQiSQUDWAGjfXh6BWhRUVVUG6DRWhOmVqIslVlqljgm5cu0J9OlQfnxRI55LX1mQACmkZEX97MXXAdfuE736h+NhSV1//6z5cze9bpXOayh+bg+v66ZDUJIGIYRIxr5ziZzxO8LmBWV1Xqw2FaotFFBfQ0RUVTleqEJ4RCczS6plIESqUm00qWievvz1z/V0MM19PqNWNneG7sdSZKM/g3rObHSzOczVzhUzyGsopYkjmUxdauTdKmoqMrq19w6JUaRNdDSonlWasiLUIIdFW7qefVlz4l/xoRSDk5vjzw3Zto6RrK2T2LqNlXzmWsNM3RmbN8behFUs76upHWG3c/GvZ9jLB5mMraGgApC3h+BqeiRKspNahKDFVdW6DWSmhO/DOkdGBd6jjfDO7iYyXg3ke3I/0bjZnr0LSgWiX8ZpFsiHHw0Qi//e1fBsrVdTVdWxdrS1NbDR/57GEe/uje2+b+iCXDZSuRgLZojJ/dd4C8bZcH+UodIF1VMBSNgKbx4sBVjo+Pcnpygi3JWhrDkRXTaQUQM6+5Pm4Uo1sPZC2bmcI1K0TBsZkp3J1q3bcDP3vwADPFIvYyRKzoOAxlMvzBO8cpuS5hw+BQawuP9nQTNpYnlrWhEK3x2LqQF9t3FiUsUCY05zJXeWbkZR6uv2dRrZHFcOPbv9Z+lsvCLCSU5T6+d1zE12OxEVEimbHS/GHfs5zJXCHr5O9Cz9aGFUfgjshjRPX1C6oMafVoInhX1XDnIKVkPJ3D830UIQgYOrGguaR8+FpxYyyI7Y1SsE+RLnwHKJOakLmfsHpgXY5XPqZYRQFDiefncbxRLOcSrj+D52fwvDQ+NuX6UgKBgapEUZUomlKDqfdgaB0oIvKuyg66HkKIW3bh3E4oarl2VTy5/n1UVIVAyMQI3kSdlNUeY04xGoibAR5o7cCtvD+aoqBWrD2+lLwyNMBAOsVYLocCPNLRRUdsZVenqWn88pGHqq4TVYhyTMs6nsdYLsvlmWtu71SxRH8qjeV5t4Uk3WlsqavFcr1lgyJTxRISqueqCkEkYLKvuZlEcPkYOlPTCBvGut2TOcKyKdJGnZlgsDDOeGkGT3oU3BIvTx6jJ9yKrmhEtJWtnYspv64Vi03yd2PeEghMRUdTVG7FJLtYbSbHd3l79jwjxUnybqF6zu2hRlqC9XSFWspKwIuo6brSY6AwxhvTp8jcQbKz4sjZFLyXusAtuCpugCoMNCXAuyVm5dTAGCXbQVMVWmpibG2pJ7hCvaObhevNUrLPkS4+A5RJja42wk3InGhKTUUxV1Q0XFbOLiqnMpZw/Skcb5SifY68/TaOO4LrTeF6U/iyiMSvmIkDaGotmlKLrjYRMvcTMvahq81oal2FvLw77uMGKqtJAeodeLcEENJ1tiTLCqFzw3vBsclZNuOFHCfGR7mcmiVjWzRFojzQ2kFLdOWVsqGo/PiO3Wtyh6wWUkpyts1gKs3VmWuFLHIV3ZahdJq2ePxdoQh7K6gPr5xlY6q5SpJEGVJKHM+jKRqhPrz6oNX1QtKIsSu2ie5IKxHtEik7S8HzcKTL+UwfvblBQlqQcLg81i3Xv7JzTVQnYV8ujMlYDv51RQ2rEFSVYW8rBKgoeBVFXl1RaQ7WkzAiKOLm34lac6FF35UeJ9O9pJ1s1X0UVE22RjvZE9/MnvgWas14uV7SDQvVkmdzdPYsp1OX3l2kJajVACtHS1+P6x+Od/OkJoH/72svMp7KEQkYfHDvFv7uU/cTNN79lVQToY8RMvYAlONmVgh+Ld8Tj5J7gcnM75K33sLxRpfeHpAyh+3msOkHIF18FlWpIWwepDby14gGHkPKu1+nZAN3D9e/6xI4PTHBK0MD/GXvOQbSKQC6EzX89J793N/WTlC7e+/WXPzGm4NDvD08TO/0tawmX0pmi0V+782j/N37j9AWL5Or9+uzLaUka1scHxnFqQQkF12Xk6PjFF13HcJr1waB4OmWRziU3EV7qJE98c1cyPRjlcqxKR4+z4y8TN4t0hFuWjF12VQNNKHiyLJ7zPLsNemH2JUaRDf2MbCUCu86QkUhqJrkvWLZoqlH+JH2J7gvuYeQdnMCo0vB9T3Opq+QrwTtKgh2xTfx4ab72RXftK7HWi/ctuWEIwtowkRshM3cFoSMAwSNOaEkZdmsJCgr3truVQam/xGON15NbTa0ToLGbkytG11rQVMSCLRKufYUrjeO5fRRdM5Tcs7i+WlypVco2udprfnXhMx96Or6ifNt4L0Fz/cZyKQ5OTHO13vPcyU1w2ypRMGxaYpE+fiW7dzf2s69Tc2Y6t0dC2aLJd4eHuY/vvQyo5lrGh6mpuL5ZXXYb1/sRQjBI91dfGDzpndF8cDbgaF0hneGR3n+8hWcSsFE1/eZyOX45rnzPNzVxd7mO1MwtNaIc6R2D082HiauR9CESr1Zw0eaH+D16VOcSpezICesGY6nLpAwInyk+aFlLYpRPcyMncapxPRMlKar9YtWg7SdZaI0P2tWEYKYHka9BWvHaqApKnEjQqFYqmToeEyUZlZdlHQtkEjSTraaaaUIhT3xzST01VS0lties6gb7XZi3UcRT9rYXpZLmW9RG9hKVG8jqm/UpllvKMraStw73hjZ0kvY7iASG1VJENR3EA0+gal1oKl1lZTschVSicSXRXw/Q9CYJuTeQ670KnnrTVx/Bt8bJVP8LrrWsEFa/grC8TxGclleHRrgSmqGq6lZTk6MUXQdYmaAPQ2NPNDazr1NLXQlauYF1t5JlDM+PC5MTnF+YpKX+voYTmcouW6lQGAtPckkV2dmODMxSc62eWd4hJLrkrEsHu3upiYYwHyPu4vm4EvJcDrDi1eu8vrAIFnLmjfleFLyUl9/Ndx0T1PjqjOKbhamatAWaiSqhaoZPioKu+ObmbJTDBUmmHUyeNKrZLmc41ByNzV6FGORYoMAtUaCydIsObccbD1UnGTaSuFLvxJku/z5TNtphorXVJwVFAzFoMaIzhNTux0wFJ0GM8l4aQZfeti+S19+FEc6qyohsBZIJJ705xGPkBpEVVY+R0/6TFmpZVOpbwfW9U2UUmJ7eVL2Vc6k/pjuyAdoDd9HVG+ubHH7Hvy5MuueVw7pEqIiZKUogLhlAaTFjjedK+B613yl9bEImvruDFB1vBGypZeQ2JTjYJpJhD5GTeSzFSvN8hfIlxaG1o7jjeLZOSQ22dL3iQWfROq737WBuRu4PXB8n8FMmi+dPkFfehbb8wjpOo3hCFtr63iso5tPbtmOqWl3Lah1Lo15JJPlB5VJ+s2hIaCcet0YifBYdzf3dbTxUl8/U4UCE7k8l2dmmMjluDQ1TTIYZFt9HbWhEEFdv+0T+O3CXLxKznY4PjLCdy72cnJsDF9KTE3DUMvjZNayODo0jOt5+FLSFI0QM00MVV23BIUboQuNpHlDgLaATdE2RkqTXMkNM5sqp+HO2hlOpy9zJTfE9lgXurK46GBzsI6R4kRVEXakOMFoaZqcWyS6TCCvlBJXeowUp7iavybOaagaUS1EQo/e9vtvKmUSdyZzBaSH7TtcyQ2TdfJEtNCiAbWLwa+QETH33yr7vRrLiSd9LN9hqDiOvYJo3XpjXUmLj8d48TgnZ76A5aWYKJ3AUKO0he9fz8MsipLjkitZDEymsV0XU9dIhIN01desO2GB8orlH/z+N7g6PkOmWM6pf+af/XU66tcW/3On4PkZLOcSINGUesLGfpKRn1r1/gKDaOAJCtY7SOlTdE7ieBO4/jS+zKKK9U3b3sC7G7qq0BlPYHsuuqLSGa/hczv38FhHF02R6IqKqncC49kcrw8O8usvv8JMoYhdcYNoisJjPd18YPMmPrmzHAu2ubaWBzs7+Fffe4GhdJqsbXNucpK/+5ff4IlNPTzS3c2ndu4guE41nO40Sq7LuYlJvnHuPH9y4mQ1jgXgwc4O9jU3oasq//GHL+NJyfHRMc5MTPKDK3387fsOsbuxkebYalwG64O5INr9iW0k9CjnMldxfBeJpORZ/M8rf8nf3vyj7E1sRl9EsXtvfAvDhQkuVYocZt0Cp9OXiIwE+WzHh5ddol3JD/H27FnemTlX/a45UMeexJY7kj0U1cMcqNnO98ffxMbBkS5DxXG+P/4Wh2t3sTu+eVXtpJ0cJc8ioJrE9ciifRcIwlqQnFuoWlz68sNsi3UCtUu2nbKzXMoN8tLksdtea+hGrOsbeCn9DYYLr5N1hgipdWyNf5Lm4MH1PMQ8zFlXvv7WOY73jXBhZJKCVTahKUKgqyrdDUmePridHa0NNMRXXwxq1X1Y9xZvFxZISK1pxXBtW8FtYYEbeE9BEwqN4Qj/7IFHUBWFxnCUumCQqGne1TgQz/cZTKX51sWLnBwb59zEJNP5Aq7vE9Q12uNx/vq9B9jR0EBb7JrOSDwQYE9TE//ho0/x7IWLvDMywrGRUXwpeXNwiMvTM7xw+TI/tnc3uxubaI5FF52+HM8j7zjz5PMn8wUKjjNvm4lcrpoifiNmCkWc6yy4vvQZzmTmKeJGDIOQrmNoS5vx51xjr/T181zvJXqnphnKZHB9HyEEjZEwj/f08BP795IMhnA8j0QgwBfePsZwJkPBtrk4NcW/+8FLbKmr5XBbG5/atYOIYaDdhsyuG1GeUAO0hRr4cNP9vDR5jJSTRSKZtGZ5eeoYJd/iwbr9C/bdGu2gN9fP5dwgo6UpAAYL4+TcAq70OZTcSXOwrlog0PYcZp1rmjDDxYlq9o4qFHoibTxUt6/ar9uJsBZgR6yb7kgLA/mxqkLw8xNvMVgY40Kmnwfq9lFrxudZXSzPIecWGC9NcyJ1kd7cAEXPYmesm8+0PUlYWxhSoAqV7nArvbkB8m4RT/q8OnWSoBog6+TZFd+ELsrWLNf3yDg5TqQuciZ9hTOZK1UieSexLqTFkw6z1iXGim+Tsq8A0BZ+gFpzO2G9kdvlFiraDmcGx3nlfB/nhicYmk7PUysUwEyuQDigkyvZPLazh5Cpv2vMu7bbT856GU/eugJhQN+MoXUtGV8ihImq1FQsI0Ucf5KifZ6AvqXi2llJOdPD8UaxvWE8f6bSZhBFBBErBAFv4P0HIQSGqrKnoQlDVasxK69VZP0VIXiorZOQoc+rgXK7MBdE2jc7y9GhEV4bGKA/lWIil0dXFHqSSTprEuxvaea+9nbqwqF5Amq6qqIpCtsb6snZNslQiNpQiOMjo6RKJQbTaWaKReKBACOZLFvqatlRX088EJjnNsmUSpybnOL46LXMvPFsjsHUtbFppljke5culxV+FxmLCrZNulTCq9R7KTku3zh7vqqRowjB3qYmttbV0hCZvxCbIzrjuRyj2Rz9qVle6x/kraEhJnJ5Sq5LIhBgc20t2xrqeKy7m03JJIaq4ng+97W3M5HLc2Z8gkvT0/TNztI3O0vetinYDooi2FybpCUaoyUWRVfXXltnLVCFSlgNcm9yBxeyfZQ8i5Jv48hyjZyIFmJHtJuEEau6IYUQhLQAPeE29iW2MjWewpEulm8zac1ybPYcRa9EvVlDXA8jhELJs0g7OfryI1zNDVPyr2UObYl0sDnSTnPwzsTuqUIlrAW5t2YHnu9zKTeIKz1m7QyXc0OUfBvLt0kaMQxFRxFK2V3j2eTdIjN2ht7cAKPFSWzfxfFdHms4iCbUBYUeNUVlR6y7otNSjv9JOVnOZi5T8IqMFCcJqQEk4EqXtJ3nUm6A/sIYo8VJTEXH8u9sMO6qSEs5VXCxyGWJlD6Wn+Zq5ruMFY/j+HlCWgM7Ej9GWG9GvU0Tmu/7zOSKfOWNM7x0/ioFq7ySUSoy41KWXTiTmTzffPs846kc21rq6W6oWbFg251CwT5GwT62Lm3VRn6KmvCnlyQtqhLD1Lux3Mv4suwqShe/i67WoYgQCBXBjeSlUiRLeviySN56i6J9CtsdBgS60oiqxFddgXoD7z/Uh+brgfzhmRO8MzaKqaps/kgtbUoM3VietAjKcvMhXV8ggb9a2J7HuYlJ/vLsOb59sRdfSgRlNd3aUJBHe7p4oLOTR7q7loxLERXr7P2dHexqbOSBzg7+8yuvcW5igulCgUypxNfOnuP1gUH2NDXxd+4/TMQ05xWtmMwX+MGVq/z+2+8s2dexbI4vvr369z5n2/zGq69VPytC8NMH9hMPmPNIS1mmQJJ3HE6MjvHqwAA/vNrHYCpdqXmllLV16mr5kd27OdjWSldNorq/oal0JOJ8/tC9HB0a5vnLV5guFCi6bjnep7+fd0ZGeKynm/va23isp5vGaBR1ieu5XjAUnXtrdvD61ClyTpGRUllR/Gp+BEPR2Rvfwj012xDMJ1DbYp0EVINjqfPM2hkc38OTPhey/VzI9qMKlYBioCkqRc9aYDVQEOiKzsP197A7vqlqlbkTEAiebDxM1ikwZaWYsdP4SKbtNNN2mpOpXgxFx1A0dEXD8hysG0oXzLVzOTfEeGmGiBZaQFp0oXG4dhcnUhfL16iSIn4u08e5TB+CcsaUL32c69LABQJdUUmacSZLs9X97gRWRVpcWSTrjHC9i0HiY7lpZuxeJkqnGMq9jARaQofZVfNZYkZnZRK8PRiayfDOlWGeeed8dXWhqQqbmmoJmwbZosXwTIaCZWM5LmeHxvmNZ1/m3/61jxIy776//U4jqO+kPvo3yZVex5c5LPcK4+lfJ1N8lpBxDwF9C4bWgaoky1WopY/rz+K4I1juJQr2KfLW20D54RSYNMX/AQF9+909sQ28qzBTLDKayxLQNFzfX9UKTBWCtmiM//Khp7E9r+zaXWNMjKmqZC2L3qnpqkWjNRbj/s52fuH+I9SGQgTWoKobNQ12NNTzW5/8OG8MDvJK/wBfPXOWqXyeyXye0Wx23VV61wNjuTy/9Oy3ODc+QcFxqtciHgiwq7GBj+/Ywcd2bMNQlEUDpIUQmJrGA12dHGxr5dO7dvLFd45zYnSUq7OzFByHb124yPcuXea/vPo6X/zxH6UtHltR9v9WIRB8uu1xkkaMLw98t+q66cuP8LtXvsr/u/cXK+nS16a0sBpka7STf737F/ifV/+SS9lBpu1U9XdPeuS94qLVTgxFpzlQx2c7P8TBmp2E1Duf/VZrJPhM+5PcU7Od/9X3Tfrzo/PIge07ywbBqkIlacQ4UruH9lAjYXUx95DClkgHP9b+Ad6cOcNzY6/PKzRZToleWMW5MZCkJ9LK4eRu/njgO4yXphdsc7uwKtKSsQd5a/I/Vwaga4OQLx1sP4/tl/2Mm2IfoSV0mKS5DcHt9WtfHJ7k9YsDVcKyraWeQ5tb+eDeraiKQsG2GZ3N8pvfepVUvki2aHF6YJyR2TQtNTFC5p13aWhqAyHzXmrlT69725HAfehqw5K/K0qUgL6V5sQ/IV14lqJzHs+fxnL6cL1ZcqU3UJQgAr0csyJBYiOlhefn8WUWcFGVGAFtK9HgE4QDD6Cp787A4w3cHcgF/7M6qIpCXTCEf5MpnYoQ7Gxo4HP79vAnJ07xaE8XOxsa2FZfR0M4jL5Gaf45pVhFFexsbKAxGuHe1la+feEiHj6diQQtsdiCjJq2eJzP7t3DA50dKx5jJJPlmfMXqhlNj3R3caC1hV0NS7/Hc31rjcVojC5c+Qd0jcNtrVyZnqbkusQDJo92d3Oko52umhra4jHMiktnqasx95uhaXQna/i5Q/fSn5rlzPgEz56/yHguV0kXr6M+HLrt6eBz80idWcO2WBf31+3jlanjSCS27zJtpfjO2GvcX7eP7nDLvP1UVOrMBD/R8WGGihP05Ue4mOlnwpoh75awfAvX9zFVnaBqUmPE6A630B1poyPURFe45Y4Iyi11zlEtxOZoO39r02c4m7nCcGGCkdIkY8VpCl4Jx3fxpY+p6JiqSUgNkDTjtAcb6Ag30xyoozFQS0KPVsoALH6crdFOEkaUnkgbb8+cZbQ4RdrJkXOL+NJDVzSCaoCmQC074910h1tpDtYxaaVQ7jB1X9XTZvs5xksnWH4kEmgiiKGEMZSFflZPWqTsPoru1JLHWM1IV5ailwzPZOgdLbcVMnW2NNfy8I5u7uluQQiB7bpM5wo8f+oyp/pHmckXmc0VGZxKEwsG7hJpSRBg822JATG0FlQlseTvitARSpxo4FGkLKGpjdju1Yp0fwHHzyBdC8n1Zj4VRZgIYaKICIbRiaF1ENR3EQs8hq42bqQ6b+CWMTdJ3srkJ4SgMRrhcHsbE7k8j/R00V1TsyDm42ZQEwwSNwO0xuJYroMnJclQcFHrQsQ02GzWsrlu6cwLKI9jvVPTvFUhLAAtsSj7mpp4uLvrpvo5V0X7QGsLJ0bGsDyP1liUxzf1cG9LC7XhEPoaK0VHTJMdDfU0RiM0RCKUHJfe6Wk0RWFfcxNhw0Bbo1Ws1kxwOLm7+rkhUEPSiKGsYJkPqAatwQYOJXfiSrdqRVKEwFSMRSdPRQgCqsHmaDu1ZoIGs4aEHmHSmiXvlih5Fl5l0g/MkZZIC52hZhoCyVWnFyf02LxzqjXj5XO6xfFRVzRiSpidsR5CWoCWYD2jxSnGStMU3FLlOvgYioGpGoTVADVGjLZQA+2hJmqN+AKX0Bxsv4jlla0oES1GQG0ioUdREIyXpm8gLWVS1xioZUesuxrELIF9ia2029eECBNGOctMSp/xUi9S+uhKgKTZsS7GjFWNEgKBin6DqVdW/paVv33Gi8cJqDHqArswlThSymoHS16K07Nfoj/3/C11GMB2PUZmM1ydKNcOaamJsa+rhQe2dVW3MTSNukiYTx3eyWQmx0y+iC8lpwbGaK6J3pZMopWgKnFUJY6p3y15ZAVDa6cu+nO4/gxF+wzZ0g+wnX4cbwzXm8CTeeYKJioiiKY2oquNmFo7kcBDhMx70dQkgtsfXLmBDawF8UCAeCDAjhUsFTcDRREEFY2Pbt+27m2vJ4K6ziPd3RQsh5pQkD1NjYT0W08+SAaD1ASD3NPSwvGRUSzXpTORWBMJmsPu+CZ236REfHOwjuZgHR9oum9N+wkESSNWrm90G+Tpt8U6+Ze7/9a6twuVbCUB3eFWusOt1e/LXoaVHbA31lCas7FlnQnGiucB6AgfIKwlaQgkear5AWQl/XnxWNZr2BZtZ1v0WkFl5TpK4ePz5tQf4/glaow2Hmr4OXTl1t1sqyIt9YHdfKrry9d9I5HSo+ilyDh9TFvn6U0/Q9ru42I6xWTpLI80/St0JXRbZPwvjU8zlc1X5acf3tHFluaFKxtNVXhoexfffPs8l8emy8F6wxMc2ty27n16b8ClZL0CSBQlSTTwIBHzCOUaqz4sKLsuKn+UCkNWgVurNLqBDWzg9uMDWzZVKr6v/7u6t6mxWh16YyS4e8g4o2TdSTL2xKr3MdQQPZEjCBQG8yd4aeJ3AXi69V8QCEerBRlHimcYLpymN/vy6ttWgny87V9iKCEEatkjUjyN5eVx/CISD9ahqtWqGIUiNIJacv6X0sdQYwS1GmJ6B0G1nsuZZyl6M8xal7mQ/gqdkSeI6W2AwFAidEc/SNLcsnyHRHBFn/ZkOk/euhaA1FFXQzKyuMqhoWk0xMLURsOMzmaYyuQp2YtHOktZTp2cI0ML+vYer0MipUUu99+RuJjGAUxjdzno9g4NPX82+CzjpcXdg3cbCSPGlkgX99bsRlPemwJi7yY4vsdvHH2diGGsOahWV1Q+umkL2+vqqQlsZKatBXNv8s1YQFbb9noq45bLJZToS6foS6dIlYpkbZuMZWF7bsXmW678HdJ1woZBwgzQGY/TEa+hNlDWBno3wfN9+tIpfvudN6vf1YfC/MqRh9Z1/pi1hxgunGaocHLV+0S0errCB1GFjsTDlWU9IXlDNLLjlyi4KVL28KrbNpQwvpwjJuVWpfSQePiLRTvfJFbnHhLKwqqaAlRMTDVKWGsgoNaQsQeYLJ0m54wwkPshUb0NXQkSVOvQlCCNgb3UmluXP9YKK3kJpAslLOca8aiPRYgGFj64opL+nIgESYQDjMxmSOdL2O5C0uL5ZVn+M4PjjMwu1E1RhGBfZwuq8t6U8S7DpWS9DDgIYXKnpfGOzp7iUq7/jh5ztWgO1KMJjXtqdt3trrwv4EnJ9/ou3xQdDmoa25K1dMQTG6TlfYhyjKNkPJ9jLJ9jNJfl3NQE56enmCwUSJWKzJaKlNxy3IoQAlPViBoGMdOkLhhma20t25JZ2mIx2qJxmiNRdFVBXWMMiZSyTJxsi4LjUHScilpw+biaohDWDcIVwhRQFy8bcD18JJOFPH9+/kz1u+5EDb9y5KGbuVxLwpU2lp8n786uuG3GGUfik9Bb8KWPusKLqStBwlqSWrNzxbanSldxZInyvH37FVvWZUmpCI2Y0cae5E/Tn/s+p2b+kGnrPJcyz2B5KbbFfwSBQkBbn0yTTHE+8aiLhYgElg5uTYSCJMLByr4WtrvQT1e0HV46d5WXzl1dtI2ArvHcv/w80YB5x3RepJx/+8uHXfzYc/7NypbLbruBDdwuzDkUoayldDNw/bLS9WpGv7l35G4qU8+d71r7cKMztnzKcp5A5lr6cLevwWoWc3OEJWdbfPHkMV4cuMrV1Oy8sgKL7ITr2+Qdm7F8jotM8+rwAAJoCIc51NzKL933EI3hCEFtdUrf19SGJf2ZFC8N9nNqYpwzk+NMFgr4UqIpCslgkAONLdzb3MKBpha2Jmur+97txWud2YOpRGgMLhNnJcsBsT+c+F0sf/VVrltDu2kN7eZQ3WeXbrpyHf64739jvHSh/OUduCbrageP6i10Rp7AVGp4c/LXGC8ew/FzGGqEzsiTqKwuEntZSLAcD8+79ooGDQ19GTlrU1ermQklx8W7ycH0TsO236RQ/A4AkchPomtdLEVEcrnfoVD8BgC1yd9B01qW3HYDG7hd+M0PP12t8XOzEEDUNAmoKw9PU4UC//GHL/POyCgF215x+9uBzpoEdeEQbw+NrLzxdXB8n/x1ff76uXN8t/cS5k24dg61tzGazTKUSq953/XArsZGfuczn1xxu5Ln8vrwIP/92FFOTY5Tcl1cf04uX1AXClEbDFEbDBOvlIQASFtFUiWL6WKBsXwO2/OQwGShwPf6rnBuaoqf3XeAJ7t6aI6sXCNJAhdnpnjm0kX+/PwZ8raN7Xs4lUKRc8jaFqO5LM/1XaYmEOCTW7fz2R17aYpE7vroGtMbiWh1NLG0VpbEx5MOr059EcsHhKjEraxP7z1pM0eXy9GP2m0vc7CupEURGkG1jobgHlrCR0jZV9BEEFOtWd8TuWFJ4VVWZku96r68udXL3YbrDWNZPwAgFPoYsLSpzvMncdzeyqe7M3ivhEfqD7MrtnxM091CVI/QHW5bMe3y3QbHcjj24lmkhER9lM7trZghAyEEI1fG+dYXys/P/kd3sPVAD9Ga8Aot3hpqg0tX0L0d8H1JqlRiIpcjd5dIS9gwUIRgLLdQhGstKDouRefmlEVnC0Wm8vlb7sPNommVxRSPjY3y+vAQ56enyNk2ihDUBoPsrm9kT30jtaEQMcMkpOsEVK2SMiwpeS5F1yVv28yWipybnuLUxBgThXJpgqFsmpcH+9EVhc/u3LNiP94aGebN0SFe6L/CeD6HL8v16kxVpS4URhUC1/eZLhYoueVjF12H5/uukggEubephb0NTSse53ZCEWo1cHYp+NLDk3PxnwIFZcV9Vo+yBWwuw0gIBVVot1VUFtaZtAAYahhVaacj/Ai6Eiagxonqret3IqKcfni9Fcp2y5YXfYl74Xo+bmX1py4R8S4EhAyDeCiAuojDL6DraxKnWg/4/gyOexYAKfPLbitlCSnL5r9rUdrvLjxQe2Ce2uKdgpTlcL7lzLmqUAgoRtUnXnU7+JXrKK6Zg9fbLCylxHPnsrdWgkDVlGo/bMvh5a+/jfR9une309Beixkqu0onBqb50197BgBVU2jd1HTbScudhiIE8YBJXThEUF8HS+5NIBkKkggGqQ/fnWsrgEQwQMF1yNtLK6TeTtQEVxd79PbYCEfHhpktlevcJANBtiRreWrTFj7YtYmYGcBYxtLkV2JQXhkaQFcUTk6McTU1i+V5HBsbxVBVPr1tJ/oSSRNSSoqV/V8a7OP0ZDnzJqzrxEyTxnCE7kQSTQgsz2MgnWI0nyVr2RRch1OT40QMAwFsqaktqyzfZTeRlBIfF8vL40kHgUJYq0EIBV/62H4JkBXCoi2qlWL5BYpuGlexEEJBVwKo11XPdn0Lxy9R9DKYahhdCaIJA0cWkdJHoKAKHUUsXovKkzYpexhdCaIIDU0YhLXam7p2tyVNQhUGm2Mfoyv6ZPkgYvHCYDeLgK7Ni2DPFi1KjkPAWPx08pZN3iqvwgKGhqouJFAhw+Dx3T18/snD1McWDj5CiGXjZjawMhJ67K4ct+CV0IS6KqGo659T3/MpFSykLH8fCBkoizw7twrpS6ZHVg6mA1BUhURDDK3C0O2iw3Nf+iG+Jzn0ob0c/tA+4nXRuz6Q3ilETYMf3b2bxzdtWjLr7/b3wSSgaXxoy+a7cnwhBPWhEAXHuWvWptWSlnfGRjg9MV79/GM7dvOhns3sX6XVQlAO1P5AVw/3NDbz4sAVfvUH36fguowXclyanWYwk6YzHkdbxKLg+D5vjw3z3NVLnJsu1zBSgMc6u3m8s4dPbtk+TyzPk5KvXTzLty738kLfFXzgteFBDFVla00dR9ra77qbSCLJOOOcmP0GM9YgphLmQy2/hC4C+LgU3VRF4C1IQF18DL6cfZXJ0iUUoRHWaumKHKLGuKYJM17qpS/3Fm9O/zE74x9kS+wROkMHyLszeNJFEwZBNb5kH6esPv6o7+8BENFqaQps5+m2X72p871tuZ1CCCYKJyh4U+hKiI7wwyhifVZCyUiIoHGtrVS+SMFyqsG2NyJbtMgWy6ldNeHgosqbQpTTBIOmTngZcvJXZTK4HbiT1+7NmRMcT52jN9uHEIInG+7nw02PrHp/q2gzfGmc3/rHf0BmJkdtcw2/8B9+kqauegxzfVf0xbzFr/74r+PaK0+6da01/IP/8rPUtSbR50j6u8+odsdgaBq7mhrxfJ+75QFWhEAR5QDiuwVNEfiVIrF3A6qyUpX4soWj4DjVmCdTVdmarGV7sm7VY8P12yUCAVqjcbbW1nFqYhxPShzPZ6KQpy0aQ1tkfWG5Lt/svcBUsVDutxA8vWUbP7p9F3vrm6qERQiBlBJVCD7YtZmwbhAzTL568RwAA+k0377ay+HWtjtugV8IieOXmLb6GS9eJKDGKqnH4Pk2KWcEHw9TDRO5Ubqkgv7821XXTq3ZRb3ZPY+0LAYfj4wzjidddCVAWKtlqVgZRWiE1fKxw1qS0C0k5dxWQYrJ0llm7V5MJUZb6IF1IS0CqIkE51lVxlI5uhpKtDCfRcrKQzyTK5IqlCr7hjD1pU9bFWJddQg2sL6Qspz1358fRhUKrcEmtEVMkjmnwHhpir7CEAoKs3YaX/qIFdxEc/A9iVWwGeodIzWZoZS3sEvONXfROp9TdiaHswxpyc7mkL7EsR0c212QWfZXFXPVob1qhV6BWnkeil6OlD2OEAoJvYGA+v5yjb0XIeX8lFhNUW5aU0ZTlLJ21g0T5XLvhit9LsxMUXDKFilVKDzQ2k53vIZ4YL5a69w4EQ8E2FJTy3RzoUpa0laJSzMzq34PXc9jILMwSLo+FCagabdMfCQ+rm/j+CVU5dqiWxEaITVBR+gAuhJYMoU5aXYQUhMoqMSMRkx1ZcV4gUJQTdAW2oMnbeJ6y5KxqyE1wc7EB1GFjqmEKwTn5nBbScu0dZbRwlGCam2V+a0H6mNhQqZRTfPrm5hhc1MtsmV+KpqkbGWZyuRJ5YoIIWiIR+ZZaTZw9+D6Lo50sSrlzg1FR1d09GXE3SSSvFvg7dnTGEInqAaoNRKoLOJLlRJf+viUy6p70ptXBfbdAlVV6NrZhusu8Y5IOPtGL45158q/r4Syr7yIJ52bJlC6EkBTdNR1uCfZiplaESoJvSzjn3VmuJg9iip0tscOb5CWu4w5kqEIgS8lru9XheRqKoRhVenKlX/tSmBu1raq3ylCLBtn4vuSgXQaq/KuqYrgvpZ26kLLB5A3R6LsqW+qzjk522Ywk161kbPkubw5MrTg+4faOjHC4dtmrdGEQdJoY2figwhUAmqEsujb/O16IkdoCGxGEwaGEiSqL10KQwJIWV4MGC1siT2CJ210EcCTDr70FtSkC2tJ7k3+SFkt9xbrMb37RvBVoKu+hsZ4hHDAIFeyefl8H+11CQ5vaUe/LubA9Ty+c+ICo6kMnpSoimB3RyPJ6IZg1bsBF3NXOTpzmm+MfA+Axxvu50jtfg7U7F5yH8u3+frw93h56m3yXoEfTL3BL27+aZoD9YS0a/c1oJqEtWsDke075N0icX11WQ53EoGwyb/5yi8t+buUkp/e9Y+ZGp65g71aHnk3zffGv8DF7NuUvOWDxJfCg3WfZmv0IB3hnbfcnz8e+H+YtoaI6XX84pb/ikBlwurnxYk/xlSD1Jot1Jl/Vct3vDugKwqt0RiNoTCj+RyelPzF+TNM5vP8/IFDa071/l7fZb7fd4VLs+X3QhMKEcOgJ1GzZBFHH0nKKl2XLaTREI5grpBeH9J16kPlYO+S62L7Hmm7tOq+ThYK/Mrz31nw/e999FPcH+hYc9HJ1aIco1JHWKujbI/xK8G0kXkycHVmN23BPWirqA0kpYcjLWwvj8QnrNZg+wUsP8eFzIsElChRvZ5as+u2nNOqSEvOGeNq9jkMJUJDcB9hrYHR4ls4foEaYxNRvY2zqS9j+znqAjvoiX5o2faklGSdYXLuKEV3ulzMytxKUKvFXCJQ6HooiqCjLsGO1gbeujzETK7I6xcHCBgaP3pkD7qmki6UuDo+w1ffOMPYbDmrRlMV9nU1Uxe9s2mZdxql0vM46hlu9C9KvwArFMC6k6iKaV1XfHO5RXvOLTBSHOfV6WOknQye9Ji2Zsk6OerM+T5SUylbYebg+A4F791JWoQQiGUkKv27GCuxFBQhCCgRoloNurJ6GfVyFoKNIy1uVM/0pc9Y6Qq92aOraqs7vLdKeKT08aVfyRSrQM49UzfKuG3gTmPO8vFoRzeO7/O1ipvlwswUM8UiF2ameKi9g85YgoZwmLgZIGyYaJX9ck7ZojJTLDKUSfPq8CBnpyYZyV5TL9/T0MhD7Z3V7J7V9ms1wnhCCBBivvtjjY/UYpuv9anMuzOk7BEuZ1+/bm9JwUuTccaQeNhenh9O/HcECj4unu/g+CVcaeNJG196PNL4t7D9wrXzAxACic9Q4RS9mZeYsQeqv1tenpJXvtYD+XeYKF3muPq1Mg2SXvkPHr50qTN7aA/vu7ukxfLSDBVeI6TWEtFbMNUoY4V3KHozKGiEtAbGi8cpebMrMjXPt8l7kwzmXybrDFPyZhEIcu4oSXMLteYOAmrNkg/R3PftdXF2tDVw9MoQjufRNznDS+fKpdRNXSVTtBiYStE3OYvluAQNndZkjOZEdFXuIdfzuTI+w3Quj72I2d73JZlCCdd795CAOZSsV1BEhAWkhWtCQO81+NJnsjTN6fRFpuwZfOkTUEySZoKIFl6QKaAp2ryS7K7vYfnvTv2a9yI0YdAW2oqpBnHWcF1n7BFm7FEmrSG4wQMu8Uk7k/Rm31lVW3G9YV2sNO8VuL5F0Z1g2jp7y20F1TqCWh0xY2WZ9vXE9tp6ZktFemenOT81Sc62KbkuKauI7bm0RGLUhkJEK1otcwG+Bdsh79ikSiXG8lneGRtlslDA8sou045YnEPNrRxsakFTlrfY6IpSDgaW5TpBludhqOqysYyu72N7XiXgWyJgnlV/JZiqys66hS6XhBlYk8K64xfJOOP0549CdbFXnldLXg6JxJMOg/njCES1UrMvvWrlZlVoOH5xyZCNoptmyrrC2JzKLdfeVE0YOH4Jx7fIuZMoqIiKXoyCiqYYKEJBWVI17daxKtJi+1kmiscJa020hR/A8ZsYKbxJzhklpnfQFDpAzhmm4E5Tcpc2YUspsfwsI/k3ODnzBezrZIUHcj+gLfwAIq7REjpcfjCWuZmbm+ooOS5/9tpJSrbLWCrHWCrHaxcGMDQVT/o4Fbl+ASQjQe7b0k5NOIixSPbQgnN2Xb574iJvXBpgJldc5GRgLJV9d5KW0nN3uwvrDsu3uZTv54WJ16ql1pNGnAOJXXSFWxcUOdQVHfO6gDRXepS89z9pkWXzQiXg8fYRVFMNsSfx6Jr3O5d+lXOZ15m0hlDEfL0IiaTgZRkv9V/3nY8rHagMtsp1tcny3t1Rf632TUokHlKuT0G4sobG0oJhtp9lrPg2b03+25s8wrXnoTl4Hy3hB+84admcTKKrCj6S//zWa+RtG9f3mS2V+F7flTW1pVRqAxmKyiMdXTy1aQv7G5uX3UcgCOkGrm/hSR/b90iVipiaSnAZ0mJVCjuWKiTJUFVC+uolMOJmgJ/de2DB9+3x+JpcQ54s67Gk7ZEb3u85UhFAAEU3haroqEJHUwIE1Ci6EsQQQQJaDEMJL6mdpik6phohVE1hLr+nCgoCtRLorqKgoSsmuhJEVwIYSoCgWkPCbKXW6ABElcysn6DdHY5pcWSeWauXd6Z+G0cWMNUYuhLB9x2K3gyjxXcouNM0Be9ZMdMoGQmyq72Rn//gEX7/haOkC2X/oi8lpRtUJetiYQ5tbuPnP3QfxjKZQ9fDl5LpbIHh6XJl6MXw7rVZLFe5+e6IT90qnhl9gWOzZxktlcWgavQ4u+Pb+EzrU6iLvBC60DCut7RIF8u37lh/7wY816eUs8hny0HnpcK7j6Q50qmIXVERsLp2j1Q09ieeZE/8Wmr6QP4s3x79H0zbwzxa/1l2xx8hoifK278LgqqvZr/FYO4FJorHbrmtLfHP0Bp+kIbgwskNygqouhIirC0/MS8FT9o4fg5Prj4W43agPRbnJ3bu5b6WNl7ou8rbY8O8PTpCyiqtekwNqBo76xvY29DEB7p6uLepBUNVV3QLaYrCzrp6Tk2Mk7EtPN/nW1d6+XDPZnoSi6cDA1xNz/Ly4DUynTADbKutW3WpnbBu8NHNC4sFr7WOXcJoJarXsyl6PzBnAREIoZQXARXF2/mEZM5OIqqfFaEyUjzDjRAodEfuozN8sKp0e+NcstQngSiLcFYE/UGyM/4hXGkR1RtRxHLz0upxR9/6jD3AtHUeVxaJ6i20hx+mKXQvvnQ4NfO/yDojFNwJpq0LJIwejGWi/YUQxIImT+7ZTNF2ONk/ysWRKaZzZT+dIgSmrrKzrZFHdvawr7OZaMBc0yWbi7F495KTxZGI/yqq2gg3MGkpC8zM/iNYxzLhtxuWZ3Mp18fx1DmGimNIKmmKdQe4J7GToLZ4PIWmqBjXTWqe9HH8dydhK+Ut/ss//CLeUtlDQHZmZXn2q6cH+B+/+qcEwyYISE+tvkDanYLr21h+2XJpKiG06xYnQgjUykpuDqrQq0OuIjR0xcBYRbDgnYIvXTxp4crCyhuvgLl4g6WgK2HqA3s5WP+Pb6r9jN3PUP4HTJZO3mwX1wWKEOiKQns0zod7NnOopZWpQoGhbJrZUomsZZGxLexKHaCyK0YlrBtEDIOEGaA9FicZDJIMBmkKRzBXmTZsqAoPtnUwkElXSIvkmUsXCes6rueztbZu3vZSSnpnp/nBQB/funyx+n1jOMKRljaU1c4ooqLGfotZQmV3jImqzl/U+xWCoQilQg5udL4u1qWFv5djfBa3jJSVdz0mir2knVEyzjhZdxLHLyHl/5+9/w6TK7vOe+HfPrFy6py7gUbOA0xOnGEYxmEWSQVKshWvr2Rff5Y+6V5dybL9SZauZcmyryRLsgIlSyTNTIqZk3MAMMipgW6gc6yuXCft74+qru5G50Y10DPE+5DPNKpO2FV1zj5rr/Wu93UBga74CWgxglqCmN7CtsiDKKjoin+ewu6N4KYGLRl7mGmrD4lH3OimwX+I1sC9eLgMZF/E9rLk3UmS1hVCehMGy7coGppGR12MB3d1Egv6qQ0HGU1l8DyJqioEDJ39HU08sLOTttoo2hrY6YpQaI5H2NlSx1R25Z71mfFsBvh8b0PXtsB1dUXPS1IKZDZ30DKT9sw5BcaLkxydOs1AbpiMk0WhpM2yJ7KNzmDrolkWAFWo81qnXelie5unZXguHNvhua++im05pTTsIuli13FRVAVVXVyeHGBqNMXU6MLV02aCJQsU3FIA5lMDqyTxzl82SCnJuxk86VQm62qUZ9aDgFZH3NzBeleQOWeEvDNeDnqWXx4p6KjCXPfkrwjthttNqwUhBEHDYIuRoKus3TKYSTGZzzNdLDBdKGK5TlksT2BoKiHDIGyYJHw+2iKxSvv0WqApKocam3j6ai+T+RxZ2+bCxDgvDlzD8TzyjkNQ1xFC4EqPvG3z6tAgrwz2c2FyAoCQYdAeibK/vvGmi43OBBXMmfdc6TCQPYFE4lej1Pm2lsqoVRyaKx0sL8dEsZdr2eNMWf0krUFS9iiutCoEeE0xCWhxQlotNWYHHcHDxM1WgmqiaiWimxu0OKWgBaAt9CAxo6tksoRCc+AuLC9LNvs8E4VzNPgPruqYQggOdDZzoLO5IiZnOy6qquBbZSloMZi6ynvv2MmDuzqxV8lbiYdut1IvB++6Lo7SVDXn33O6PTwkV3ODHE+e4WuDP6g8nHyqwbsbH2JbuJO4EV2Su6GgzNNkKdWvbyxo8VwPz/WWzYisBKEsDEok4Ngeru2haiq6T1vSLsAf8qGoS6zvBPOPLWVVO49mv+v1HzPnTJMu896CWhRDMSvZhcU8UWb6y2b/Lp17IH+RnJvCLpf8iu6NZzrWCiEELcEHaAk+sO5jnE9+jsvpbzJVPLeKrT3GCyd4ZvhX132+Cjb4YTtzD68FTaHwqhyaK+dA4q5SI2jmjtFVlXta2jnc1EfWtjg9NorluXyr5yLPXO1jazzOzpo6NEWh4Dhcmpzg3OR4RcVXANsTtdzR1MyRppZbLuEPJXLuV/t/C086dAQP856WX8OnrMYyRcwpIy3/SSw3y1jxMk8M/Vem7WE83JJQJwo+NYxSXiDm3WkKxQwTxT76sq9zMfUsd9R8hK3h+4gq1TGYvKlBS8GZJOuMAIIa306CcwRsEuY2JornkNIlZV9bd91VV5U1sbqXgiIETfEwjbEwq52kbyvpLo+nx15iqDBGzi2VByaLSUaLE5X3L2SukLSneWHidfpzwyTtFBknVwlYmnx17Ils4+G6uys+Qq50+crA9yi4JWLdDHJunglr1s/HlTfWPTQ2MMmvP/7/lHyr1jlTxRtjvO+fPcLjP/f2JbfZeecWfvb/90kaO+sWzbgoqiAQCaAsIpt+6OHdfPo3P0pTZx1CCE69cIF//2P/dX2DXQJfGfgvpOzxOc6xa0PSGiXrlAi03xn6a3TFrKyWH2/+36nztc/b3pE2GXcaiaTg5sg5acJagmNT32W4cIVM+Vi2V9hwd9mNhmChuutyMJQImhKolAPWAr9ai65sXPv/ZCHPnx19ZcOOv1Z8cPsuWsPRiurtzx44wsH6Jv7u1HGe77+KJyU52+LM2BjnJ8Yr+zmerMwrpqpyV3Mrv3zkHrbX1G6KgOVGsDf2HnZE3gaAqQSXvY4uZZ7n/PRTJO1BglqCtuBBuoJ30RzYW5b/L30brnQYL15hKH+Gc6mnSFlDnJj6J5LWAI82/lJVxl31oGWscJpXx0oTZdLqnfeeK4u4sogqDHThR5lzel0Jowk/EonlZdaloFvNVJ0QYs0kqY2E503juuNcz1OZgZSLdDhtMvTlBunJ9DFtl7gWRdeiMIccO2Ulybt5NKGRdrJYno1bvg7qzRr2RrZzf+1hTMWo/NYektOpC6SdHI43e82UiLezQYorvRtymJaeJJNcn4jaDFRdo5hfngys6RqheJBoTXjN5oyaoRGJh4jWhlEUhVC0+npESWuESWsYZ50BoC2LlWxJ0h5FmXM923L+MYtujoKbrWRTsm6StDNBAx20B3cT1esolLUmzqZewnI3/z1wPSRemQ8AlEmVq0W9/w5qffvwr0MS3a/WEtCWVj29UeRtm6ev9m7Y8deKe1raqAsEK99u2DTZW9fAp/cdpD0S5cLkBAPpNMPZ+R2hihC0R6K0R6JsjSd4qK2TrfEEId246aWhaqPU+bM6jaWMPc6kdRWJx+7oO2kK7KbW7CSoJSrWKDN6SEKUsi9BLcEzo39O1pkgaQ3heFaJo3aD31vVg5Zpq5e0PQCAK+15DH9POnjSRRMm4rr6qqb4UIQBSFyvuGjK/4cZtn2BUsCy+IPMdUdv6njWg0kryVBhjClr8VbVnFsg5y6eYQtqARp8tXQF2+a9LqVkID/CtJ1eNijxpIcrV18eUlSBL2jSsauFROPS7qVDV8bIZwogIF4fJRgNYJiL31bRugix2lvjdF0thLU4rnSXzbQ4nkXey5J1kphKAFMNEFBXXtVfz9VI2RNM22OV3y1lTzBpDeJxkI7AXixfvtwODVcyJ9+UQUtJlKv0+YRQ11S28au1xIwtBPX1dROpYvWigGuF5boVDshmQMoqznMB1xSF5nCYhmCQqGny6uAgF6YmuJycxHJcJCXJDUNV2ZmoZXdtPfvrG7ijsflNH6ysB0UvS66c1WwLHqTOtxX/dUKwpe9FENTi+JQQIa2W58f+moKboeCm8XBRuXEybtWDFomHKxdfTZaqnLKsR1B6ZWZloQitQtSRuNysnp25l99yF+NS/io36wJOpf/TTTnPZsVgfoQr2X56c/3siWxfUcfnenh4ayLi+gImXXtb+d2v/cqy2/1fH/kDTjxzFiEEH/i5t/PA44dp3bb0Q0Ss4Ia7mSGE4OPt/98VtxstXOV06jmeHf0CW4L72R4+wqHEO1d9npl77Xz6VS7MUce9ljuHlB57Ig/S4OucZ365mTqK1gJP2njlTJJS0aFZHfoy32Ug91yJmLlGKEKh1rePext+a837vjmx+H2nKgp3NbdxV3NbiYcjJaliyctIEYKIaa5KMXfzYXl18aWwpKgrCgoKLm7Jc8yzkcrSJ/Bwsb18maAry03Q1SnfVj1oqfXtpjP0KAAXU98gYw9W3lOEgYJK0U3Pl9sGLC+D4+WZaZu6GfVpAfzN//4juK6HEIKAaRANLD75SQmXhsfxpERTFUKmSV00uKlKSJsd+6M7qTMTZJ3SinjKmmasOElfrpSZa/TVkTBiBFQf1/JDpOwM+XLmxfIsjiXPMFgY4ee2fIpWfxMBzYciBIfie8k5OZw515QrHTJOjvPpkmBVKdOy9vLQSiWaub++oigoqrLmss5tzIcrHU5OP8PZ1ItMWANE9Fpa/dsZLlxmuHCFbw3/Oe9p/FkCWnRNHJDNCCkd3HJZTBP+FfWp5sLyMtje+kqWAoWQ1rKufVeDtkiUp37sn23Y8deK2kAQn7ZycDcTqMxgPVeXgqA2EOBD23dVXqsP3ByzzoHcKf7hyi+V+VGrR0CL0xk6wt21P7bo+3GjlUb/TgbyJ3l29C9o9u+mNXCAZv8e/FoUVWglcUgnyUSxl5HCRa5kXsLy8sT0Fup83fM0mW4EVQ9aAmotTYE7AbiWeZYMs0GLLnzoSpC8O0nBTWKoEXSl1HFTcKawvAwCgaFE1kUuWyuEELQklk79z4XjeXzxpVPYrkvYb7KtsZZ3Hti2oeRbXesmEPj4mvdTRISq9rtVCd2hTpp8dZWMR19ukIuZK5WgpcGsYVu4i/ZAcyWgGS6McSZ1kbxbJO8WGC6M8/TYK7y9/j6a/fXois7diQPYnj2vW6HoFhkqjFWCFinlPKLuarCq1dWCTW5MiyGfKXD17CC5VL7kBeJ5SE/i2i5W0cYq2OSzRRo76qhriaOuYiJ+MyHvZpiyhjmbepFpe4ygGmVH5C6afd1lX5QLDOQuciH9Gu3BXdSYG/fgvRnwcPDKJS5VGCvMe4Kw3s6e+E9V4cyCkL5x352uqnTG4itvuIkwc9/e6EJUCEGNP8D7u3dUXgvo1dEoWfR8CHxKGK9cRrXWYWCqKjrOMuKb9b6tWG6WjDNO1plgMH+GvDvNaOEShuKvUD0sL0fGniBtjzJlDRDUamgLHqQjeLhq2aqqRwamGiVhbgNAv04cTldDmGqEvDtOxhnGp8YrQUvWGaHoJhFCwa/WoFSh9lVNOK7Hl14+RcF2qIsEeWh3F4/s3Yq5gcPU9T2ElNia91OUGEtxX24lOoPzJ0ld0Unas4ZnNWac7aEuDidKLs8jhXF6sldJ2ikG8sMUXIu8W+CZsVfoDLTgV00afXUciu1ecENknRyXMnPl4GW55XpzIzWZ4dQL5wnHQ3jebIu1VXDIpfNkp3Mkx1Mcfvs+9t2/nZat1WkjXCs86VF0s7jSWcA/y7nTFMv8EkdaFLwsaXuhvYcmdDTFRC/bLdiexbQ1Sm/2JJfSR/GrIRp9XRyMPUpMbyTlTJCxkwzkL3J6+jkUoRLUYviUm7OKrSZmSmCetOdkWnwL5j3Hy8+zO9HVINuiH63aOHJOiQtX0n8x0JSNkW0oLRokecfG3UADUKXMQzFVdVUPSSklRdclXRazqyZ21dZV/t4oF2coZc1qza4KN2o98KtRgssQumvNLnTFz7jVy0DuFAUnRb8zyVV5bJ4hqSj7DilCRRc+Gv072BK6m5bAvnWP7Xrc1JbnkN5I1GgnaV1mMPcyhhKstD0P515jqtiDQCPh21YJZn6YoSi1GErtyhu+RVFv1lBrxtkR2sKf9Pwdl7PXSNkZcm6eLw98l4H8CD/a8Tj6IqtTwXxHVq/EtrqZw18XhnvH+NJ/W2hhfz2itWGat9TfsqAl56Z4ZvRz9OfPV2T5Z+B4DkU3h4dLX+4MQ4XLvD713QXH6AzuY0f4LraFDwPQlzvN2dSLHJsqeWfdWfNetoWOUGeW2qAPx99Fo6+Lrw38v1zJniDrphgrXuPtDT+xwZ92Y+BSxPbyOOXOP10NoV7XzdGffYbjE9VtW18Mjf67aQrcQ0d49dyjtcCTkmupab7Vc4Hh7MrqzutF1PRxV3MrdzW1YK5C7NOTkhcHrvEnr7/Mq0MDGzauLbE4P/jRn96QY+uKn4+0/+6GHHsGqjBIGO081vQrjBYvMlboYazQw0TxamXxIgT4lDARo4G40UpzYDdN/j1VN09cW9AiPSw3TcGZKhmFIXG8HHlnsqylsXwEHdW7qDHH6Ms8xdXMs7iySNrux5UW/dkXyDojqMJHY+Awxiq6DW4UsuxT5LgerlcqHYT95qbRW3nzkb+qCyEEilSI6iE+0voYL44f5YnRlyh6FhNWktOpC3xj6Akeb3rHApdncZ1kdolkt/nMLQF0XePRT9yL68xptVRAlDkymqZh+DVMn4EZMAjHQ3TuaqGh49YFtFJ6ZJ1ppq1xit58YbeSQGDps9heEcezKSySss4YU/MCnvFCP9PWKJrQua/uo+wM30XCbKr8jrrio9HXxfuaf57vDP8VEb2GiFbzpuW15OwxnDnfnalE0cT8xZorLQrO1PW7Vh0lT6KN8+bypGQyn+O5a1c5Pzm+8g7rRFMoRI0/wB0NTaylN2qjc7AbeXwPSV9mkoCmE9AMIvriC/7Xxvs4Mz1ISyDO3bWdhPT5/M2h/DTHJq9xdKKPD7cfYk+sufLezD0opSRhtBPW6mkP3IEji+V5tfQJFaGiCp2e9BT//fxp7qqFg4l22oLVKxWuKWixZZ7RwgkyzgiWlwUkU1YPfZkncbz8HOXKxRHQaokaHQS1BnLuBOOFsxTdFJ60yTqjqMIkZnYR1BpWRdop2g4Dk6kVt5uBANrrYvOCkjP9owxOppgsexY9fmQX8VD19S02BwyCgU8CLrq+m83Ie7keQgg0odHub2YyPM1wYZzjyTM40mG8OMWJ5DnuThykxojhU+dPU3MfZqspD3muxxOfexHbWn2adXxgCulJpICLR68gPUm8YXU8qZ13bqGmKU4g5OOe9xycp14rhKio56qagm5o6KaGYer4w36iNWF8QYPs9K1p89UUg47gHoJabIG+ynLIu2nS9gQD+Yul0tKcQDJhNtHq7cRUg2wNHSRm1M/rClKEgqkGafZvY0/kfoJajHrfzXUpriaKbhKnIqIp0JXggkxLWG+jK/LeVR3PctPk3XHGCycBQdTYQq1vz6r2jRnbCOutaxj92iAB2/NIFvNM5DdOvdhUVfKOvSbJjICm0RgM0RGJVWUMEknRcRjJrY8kbbkOU1aOkUIKx/MQQEAzaA3G8Sn6gkW17bl8a+AkHcEaukK17I75yrrV87+DvuwEr473ko1Z7I+34Ndmn7EKgpxj0ZsZ55XxXh5uKJk7SimZtvPkHAvLuz5TrTETQoQ0k4QZrHRa2V6B45Mj1Plq6I5UVw9oTUGL5aXpzTwx77Xh/FGG80dXtb9fSxAzOqnz7Wcw9yIp6xop6ypQ0iiIG920BO/BVCKr8sjIFi2ePXtl1eNXFYWWmsi8H/3ZM1d4/nwv5wbGALh3e/tbNmhRlACJ+O/f6mGsC2E9xI7wFgSCM6lLWJ5NyslwNtXD2VQP+6M75onOiUUIsStNY47j8ie/8nfrDAQkz3/9dZ7/+uur3uPnfudTHHpkN1v2tXP/40fWcU5uWdDiV0PcVfO+Ne83lL/MlewJBvIXF7y3LXyYZn83KXuCJt+WRTONqlAJqGHur/switDmGS6+2VBwx3HLpSEhVHQ1jHaddkq9/yD1ZUuTko2CVyHulqQjlMpcOW1dZiR/lPHCSQQqTYG7uaP2X1aOJaWHxMWTZQl2oaypW6naUITAp2loN+CH5EmJ5bqLPFBXByEEcb+ffXUNhI3qdLe4UjKWyzLSt/pn0wws12HSynJyaoDXJvrIOxZCCBp8Ed7RvIsGX4SQbiIoeSNJIOsU+YsLz/FAfTdva9zO7lgTRdem4DnzBDevZCY4mRxAV1XGivPNVKOGn6LrMFnI0puZIOvMZt36s1MM5JJMFpcOwrrCtRwxOlDLv2XOtejNTDBeyFB0q+v5dtMd/sJ6M/c1/ConJ/+eyeJ5Ms4wApXmwJ00BY7QHLiT1WYAxlJZ/vPXn131uQ1N5YN37t40xoa3sTbUmQmCWoBH6+/l5cnjTFrTONLhf/Z9BbXzIxyO7yOiL07KlFIuaLO/jc2HoBolqK6cqdLFm1OXZRaSrD2E5WZQhE5Qay4HLEs/wCUOSauHntTXAGgO3E+NuRuftrrUe96dYKJwhpH8a/i1GqJGF63Bh6vxYdYMBcHu2nr+zd33c19r+8o7LIGLkxN89swJPnvmFPY6AhcBbIvXsDWWqFoJp+A4vDY0wJPrCFq+eu0Nnho5z7Mjl2jyRwmWsyHfzJ7i872v8/7WfXy4/RAh3eRMcoisY5F3rXmdkx6SL149yjf7T3E6Odu965X9oL47cJYfDM73uvrL+z5NUFtYUJPAi2OXeXL4PGenhxa8J8tml4+37Wd/vBX/TZB7WNXTO2p0cl/9/7mqA0aMthW2UNCEj62R99DuPYTjFRBCYKoxfGoUscZW57V0hLje4uZ6mwmezGNZxzfk2AIVwzgEqAihIKXN5NS/RsocmraFaORXAW3TcmmEEJiKwaMN9zFcGMPybDJODle6ZJwsWSe7ZNACC9Ol10PTVH79r38Rx745hN2OXS1E3+QKudWEQKxqvbJZr8+1QdAQOIJPqyHnjKEJH7oSXlHgMu+MM5B9DiiVjqJGF1AKWnxqLfW+Qxyp+xUEKjFj67z9bS/LtHWFwezzhI02QNyyoAVAEaWuGkNdP1Fzxul5vVdEtdqc50JdhwWMJz3Op0Z4efwKg7lpHm87wGPNu/FrBp70GCmk+euLz3N6egiuwYP12/hC31GG8slSMDJnQSYQ7Iw2IiUcSqwuIGzwRcg4CzlNAnisZQ9HajpIX/d+3rH43tBZXhjtuamdmauKEEw1SmvwvlUdcCVp6NJFohI11h9dLwZNVTA1lZB/9vxSQjpfpGg7b4p2VwDp5SgUvrchxxbCRNf3ICqrVI9C8Sk8L1UOZm5uJiKsB2kLNHEkXmqH6wy2EjWWJ2CrQqHN38i2cCcFr0hfdpAdkS3EjSiact3kJxf9c0kIRXD47ftuWmCriPWbL97Gmx8hvQVDCWN7eUAu4LMshMTxCuScEQCmihcwlAiZsm2KVxaqK83Bgrw7znDu1creGXuQZPEiWWcITQlguenFTnIbtwCehGuZSQZzpSDkofpt3F3bhaFquJ5Hyinw/cEzDOamOZUc5B1Nu6j3hQCJIz0upWdtXATQGojjVw2SxRyTVo6hXJK8a2N7LqpQCOkmcSNArRkioBnEDP/iQYsQtAcTtAcTC95L2wXOTY9gKH2V894MrCpoUYWOX1s46M2EoGnQEA2yt322BdT1JCf6hhhOpsmvgVx5K+F5SdKZP92QYwsRIRT85whhQLkNTUoLsGANZMpqoT3QTHugmUfr7131PkIIdKFzf80RIloYx3uZn2j/MHW+BH51YclgRjpaFfNboJc6tlDfZFGEAM3U8VwPVVfLM8fm/QyzC9Ay56hKQ1WFhiq0myJK6UlnxaaD1UAROj6thtmrVlY0W6CUGZ3hniyG/uyzjORfR6yyyu9JG8fLVWXst1FdSCR92UmyTpG4EeThxm3o5UWYqijEdD/74i0krTxD+Wn2x1vZHy8Rp1N2nrd9+w8qxxJC0OiPUu+LMFXM8tzoJV4Yu8xALknKzuPTdLaF67mrtov98Va6I/Xrug1nyb5yUQ7hzDazmSBRFUuEtwy5oyEa4u5t7fzSe++r/AAF2+EPv/Ecz5/rJW9tnDbAbdx8NPvrqffV8FDdXfhVc0FAogqVel+CT3V8AICwFqTOWLsb7mZHtCbMX5/4fUBimDrBSGAtnns3HZowCWkxmn1bSOhN+JXqSBt8ov3XcKWDWianbiSOT/wJVzPf39BzAHSF30ej/wgNgcOLvm97aWxvrfPamyPj/MMIU9VRhIIrPbKOhW5o82a1nFNS/TaEStouMFJIUfQcsra1aHb47PQQL41d5k/OP83+eAvvaN5JeyBBzrX53tAZvth3lO8MnuZP7/5RYubam0+klKTtPJ6UKEJBv052QgKjhRSnpgYouDamqrEv1oKh3ljYsaFBy67YJ+gMvR1VmGhKdZjZS0EIgaYq+PRZToYEVOXGZNVvNlS1jkTsD9e1b8nmPk8q/Z/xvCSKUks08muzD3ShI5QQVFns51ZAEQo6Ar18A1z/G6tCIayFuDO+HwBNaPjUjb0GbwWEIsrO0bLSIj2D5q0N/Mx/+AQAu+7qJhS/9cqxIS1Oa2Anb6sPEtSiRPTqaM2EtFjJmXfONN8S2M4HW34ZVag0+bYus/faYHtZ8s7GOxiXtFOWzoC2BB+i1tyLb5VZ8JwzynjhJMO5l6s1xNuoEhQh2B6pJ2b4Gcmn+FLfUd7VvIewbuIiuZqZ5NjkVRzPY2u4niuZcb589RijhTSO5y1qUXI1O8nF1CimovGxjsN0BBOEdR+O9AjpBi+M9nBssp+L6VH2qvPVyp8b7WHSyiEQPNKwnZgZwKfOdpp5UlJ0bS6lx/CpOmHdRFnQrSm5kBohaeWIjwWIm0G2hus2d9DSXPYgWg2K7nSlFc9UY2+qQKOaUJQIweAnV7WtlEU8bwopbRQlihB+PC9FOvPnQApFCRMMfGJV7eNvRix3jShCwaeatAWWdlx+K0AIgaYvHoTG6yO8/RMlLpov5MP03/qgzacG8KkBEkZ1lXwXWxTFjQbiRkNVzwMQ1Bqp8e2s+nEXnqcBYxmLgrixnbbQI0RWyQ+cKl7C8XIM516p1hDXDYkka9tcmpq4IV+eq6lpxnLZed0zb0YIStyRzlAN01aeZ0cvETOCRA0frpRcTI0wkk/TGaphf7wV23NJ2QWSVn5JT7WklWOimMWn6hxKtNHgj1Rakm3P4Up6nJfcK0wUsws6r2aCDUUIDiXaCOrmvKAlbRcYyCXpz07R4I9Qa4YWnY9tzyXrWGiKiqFq63Kevh4rBi1zfQWqg9kPNvdDDueOUnCnURWdreHViSn9sMN1x8jlv4brDeE334lhrE/r42ZBvknI0NUImNfyWSWzd8VS55alg857baVx6qZOoim26nHcxuqwN/HT7E1sjCT72lBmFay6lX/z9E5KoGdqkn/77JO3eiibAooQNAdifKjtEI3+KJ/peYnffuPrlWBMAPfXd/Ou5t28s3kXflXnjppSsJqy8jzynf+84JiaUNEUhYJnU3BtHM9DUUpzRtoqkndtBGAo2oIsScG1yThFFASOdPGknDennUoO8K3+0wwXUry3dR9756jnVj4Tggcaunlfyz72xltQhSC0SFv1WrFi0PLS2H+iv9xiVw3EjW4eaPwNTCXK3ADm3PQXmCpexlQjbAm/G/EWKGFsNFxvhGzu73HdMVSlDk3vRqxJvPrmIu1kceXm9P9RhIKpGJhVLGPanrvgIaEKhYxT5I9OP8VHOw9wanKQz1x6lf/5tp8kopsL7AhgdslwOjnMQDbJo83bb0iQ6zbeGriY+gK9mW+v2lzWlRa2l0W+CTy4flixK9ZIV6iGx5r3cDE1QsG1EQga/BE6QjWENRNT1UuE1vI+yhJzweGadhzp8sp4L7/6+pfoCtXQ5I9ScG1eGr9C0bXZGqnn7tpOwrqP4fysuvynt97Do42lbGJY96EKBQ9J3rH4Hxdf4NWJXnoz4zzWvIf3t+2jM7g4X1AXGkHNJKr7YAHzcH1YMWix3GlyzlgVTlWCX02UuBfIeR/A9nJYXhqxyKR9M/HC+T6ujC70+rAcd0PdSa+H7fQgvQKz7pkqoJZ4KcKPIgLIsleIlDk8L4P0sogV2yZvHZ4YfZGx4sZzAdaDqB5ma6iDA9FdiwYOWbvIcyOXuZyewPKcBSsTAF1ReWfzDrrCNRRdh784/yKe9NAVFQnkHIu76jrYFWukJzVGxi6SsouMFtJ4SL7Ud4L+bBJjTuu2X9VpD8W5v2ELZ5PDvDZ+lQcbt6KqK3dDrYR8zuIH3zmJ65SCK1VV2LGrmZa2BMHQ2sTbbMvhjdd7KwGWEILW9hpi8QC+TVCWWgyW5TAynKz8W1UVamsjaLpaWZGuF1JKPBymiucBQVhvxVAiVS17W24ay82u+jooqVTdms4hRUDIMNhZU4d5g5yG5VAXCNIQDC35IL8ZEEJgaBoNwdDsuPyrI7oaioamq/g1A1PVcLwSZSKkm4R1H670yLsWUoJP1VGFQFMUDiba2BKupcY355y+MAfibfz4lru5khlnrJjhWnYKRSi0BGK0BxPsjjYRKgclczEjyz+D8UKG/twUz49e4sWxHhQhuKu2kw+2HaDJH12SpyIoZZGq+XusePX41DghbT4voOTj4lBwS3bzitDxq6sjg/m12pL09CZty3zubC+hRSZZ15MVU8WbAct6A88bB+kAAoSGQAfFhyKiKEoM17lGiVQrkLKIlDmEqEERfjwRRIgAm6n99cWJo1zK9N3qYSyKJl8dnpTsi+5gMaJyzrV5ZqSH18av4klJSJt/jQgh8KkaBxMtdIQSFFyH/9nzKmHdR50/hJSS01PDCCHojtQxWcxhufP1g77df4YTk4N0hmbvpYjhI+e0cmddB32ZSV4dv8p4IUvcDOBTtUpb5HqQz1t85+vHKBYdpCfRDRVVCGLx4JqDFstyef7p8xX/JFUV3P/ILkyffkuCFiklluWQzcxqT2iaSihsVsw0C3mLk8evVt43TZ3Dd5qEIj6UG/heZ+BJm9H8MQQKuhLCUMLc2P0o0JUAYf3GNa6CeiM+NXbDx1ktBIKY6eNIUzMd0Y07b9gwaI9E0W6h6a0iBGHD5GD9LG9rbgCzmv0VodLkj+J4JYuCtF1g2poi71rkXRtPSiK6H1MpPcKP1HSwJVxLo39WrDKs++gO1xHrPMKTw+d5euQi57LDxHQ/jzZu546aDvbEmlGFsqhXEcx6D11IjXB88hpfvnocVVE4lGjjoYZtPNSw7abzT1cMWvYlPs2O6EfnveZhk7GHeWn09/GkQ8zo4p76X13dCRVzQWloM+HlS9du9RAAyGT/Gts+WcmmrAQpc3gyA+gYxp1o3hSqWl2jqtuA97bu5o6aNh5o2LLkNnOJcZ/edhc/vvUIecfm8e//+YrHP1Lbxp/e94kFr8/UttNWgc9fOcqhRCtbI7V0htffxu06Ln1XxigWHKSUGIbGVDKH7ay9fGAVbb71taOVoEXTVJrbamhsihFP3PyuJdf1uHR+mO9843jltebWOO//8BECQRMhYHw0xR/9zjcq78cTQX7r936ELl8DmnajQYvEkxYD2WcQaCTMHURu0JBQETpNgXt5f/vqdY02CxQhaAlH+NTu/bd6KBsOXVHYVVPLn73n8Xmvr+fhPlpIczE9whf7jvHKeC9Zp1hZ6KhCodYXojtcz09338vOaBOx6xyedaUU/Pxo111YnstQbprWQIz3tO6l2R8DwJIujucu6hEkgc9deY0fDJ3jUnqUrnAt/8fut7M90kjdEuTbjcaqMi2lIGMWrrSQeAihIpBoio+Q3rS67IkQcxWmbqNKKGVaCggRIBL51yDdNVsi3MbK+O7AOb43cI4/0RfPRPzS7oc5Urf0Svhyapynhy6ScYq4S5B1504EnpQlboyUuFKiKqWJKmz4brh18K0M1/UYHZ7muSfPVl7buaeFd77nAIGgAYhVk1Kz9hBTxQsM5F7gYM3/hq6EUOaUEC9Nf5nB3Itsj36cGt8edGVjDFffzB2Vb+axrxXVIvJfy07yud7XeH60h5Du4xe2P0RrME7CCKAIhcFckgupUY5NXuXfvfFP/HT3fdxd20VrIM5fXXqegVyyonLrSo/ezATDhWmmrCz/5rUvogqBVQ5WDibaiCwypwngnrouIrqPtFPgHU0l00ZTvXV2LyvOeorQFiZFPImCVlLBK1WtUIXxlrgw97U34jcWEts8KTl6eeCm2wEITPz+x1GUIKAgpQNYeDKP503hOJdw3WHARsoiQqho6uZs832g9gg7wktnKBZD0S1ycvoCE9YUjnQxFJ231d2DpqhVLTFG9TBdwbaKgu718Ks699V30eALY3kOtufyzf4z7I410uAPEzNKK5yEGVh2VGmnyHA+XSbpLryWBnLT/GPP69fF9YJDiRaydhFDUdkerafRH1mUiS+lxLZdHNutZD2WQjY7P4snAavokM8WyaQLy+6rKAJ/YH33vJQS6UmKRXvF+0lVFDRdwyra5TEuvr1p6iiKMo+LYtvOvM+RyxXX1cFmezmyzjBj+eO40kLHY24JMeeMkbQuYXmp26act1E19KTHuJwZZ9rO897WfdxZ20m9L0xY95XIub4INWaIoGbwJ+ef4mJqlGZ/lNZAvFwCnX10q0KhORClxgyiCRWfps1TC+8IJhBCMOAs1AVqCcQxVQ3b8+gM1SypfnuzUPWl2kyLtO1ly4GMNm9Vstnxtj1baIgtVOm0HZc3egfx3JsctChBIuFfRlUbEUIvabPIDK47juNcIJf7Aq47hpQWUuaQZdv6WSiAsikCyg80v33N+0wWk6Scz5JyMjiui08x+dH2xwmoPtQq8A5Wg7xTahe8v34L99eXgq6kleP7g+e5u66TgzWtbAnNlmkydhFHLq4cMZs5WfheRPdxKTXG3156GYVSRlJBYKoaCdOP5bnEDD97400ENWMBeW4GqWSO1HSOYnF564rkZLYc2JQHIyWpZJahgSnsFUwjDUNjy7b1aaBIWSLBDg1M4axQivL5DBK1YUaGkriuNzvW69DYnMAfMKrCRbkenrSwvBQZe6As4X/d+zg4XgFPukuO7zZuYy2QwMX0KBPFLGHdx0c77iBm+Ofd802BKHW+EJ2hBP/9wjNcy01yLTfFfQK2hmtJGAEKrg0IFCFQhYKmlJRrfaqOoWoVYbi4EeBqdoqB7PwmFCEEtb4Qtb7Vc3I2GtUPWvCwvAwvjvwuXeF3UuvbTUjfnCv/xfDwni1sa1qo0pm3bH7vK09hu7dqJaUCBkIYqCKMqjShKEEs6zjCehnXm8Sxr2BrZ+bso6CqCRSlDticHRxvBnyl7wRf6Tsx7zVHuozk0/x9z6t85eoJ/Mpsdq49FOdjXQcXLf8cTLTwqS2HeXakZ0Hb8u/d+cElCYQCQcwIcCjdiqloS2aZHMfj218/ztM/OM3V3vHlP5icrydj2y7f/OpRvvnVYytSzlrbavjLz/7i8hstAdtyuNo7zr/79f/F2Ghq2W137mnhUz/1AH/8e/9EKpnDdha//371Nz/EngNtNN7WpbmNtwg0RUURAk9Kck6RiO7jems0R3oVYq6Kglpucnlbw45lw+fFbu/JYq6aw98wrCtoEULFVKN0R96HlB4BfZbwOW31cjX7LKOFExS9NC32IPsSPz6zZzXGvKGYadFa+PqtH/v12RKBiig7utr2GVy3n3zx+3O29+P3vYNg4OOoavWVQX9YsCNWz3u9PfNek0je4djoaqnjZm5ZKW76afCFUYTg5OQgX9VOVpQhZzpXFoMiBFfSE3yx9zhDudQClc/RfBpD0Xhv255ycLOEEF25/CLX0aJfimHkigmDGxUKXO0YpVcStfK80v+X3v52huM23joQwN21XVycHuGl8Sv83snv8K6W3bQEYsSMAIoQjORTXEyN8tpEH6pQOBBvZV+8pTK/3Pon1sZgfUELCroSoMl/GIlEV0vdATlnjIniBYZyr1B0UyhoZZv029gYCGZ+QilTuG4K1+2ffVcE0bVdeF4K0JFyvhV9qZR08zJHE8Upxq0ko4UVMgBzkHFyTBSnKqJ0tnR4aeIYhmqUSihVwI7wFhJGDG2J0kJzIFrSWpGSvswkk8UcKbuAJz2KnoOuqIQ0g22ROvyaQUgziBg+dkUb0BWVkUIaT0q2hGtp8IWXDYA1oRI1/BTdhWWIa5kpxgvZsmPq4hCAz6cTCvuJxjaGEAoQCq+tJfp6qKqCL2DgD8zPALqOh7WII7vfb+DYbqVsVcjbm0ph2ZMOafsaE8UomvAzUyK3vRyGEllx//UgUyxScGbb5gOGQUDXb8hJV0rJeC6HU5Z3UIQg4fejq2+eEv9q4EkHTzq40kYRKqrQy4vA6rdK551Jil4aQwnhU6OrdiJvCcS4o6Ydy3MZLaR5Y7Kf3swEAU1HIEjZBUYLaaasLA80dLM71kyjP7rygZdAVPexJ9bMe5wiTTdwHIB6X5j3tO5lX7yFmFHdeWidmRYFXQRoCBwCyqsmPMYKpxnKvcJI/jia8NEWeoCWwD28dWO+Ww3BLCFQAdR5HUNC+BHCwJPTuM4kjnN+3t4lUu/yvIdqoidzlZcnj/PU2PoN2/JugT+7/A9VHBX8y20/xZH4PjTFv+j7jf4I9b4wtufw+sQ1TkwOcik1huW5KJSEmFqCMe6oaaUjVENIN7E9lw+0753XRvje1t3siTehLvNAaQvF+Kltd895IM9u+1/PPM33Bs8vn/UTEK8J0dZZg2luoIhXw/ofxEIRGIZGQ2MUw5j/MEynCoyNpuZlVIQQNDbHCIV9OGUhvGu946UAZpPELa7MM5R9kaniBRShU2p5tsk74xjGxgQtg+k0g+k0RbcUyG2Jx+mIxdCX0SiRUlJw5gfEfm1+J8jJkRGydomQqSsK97S1E7uJQYsnJXl7lpunCIFPW9wYdbWY4Vp6uEjpYnlZbC9L0c2gKSY+NYIm/ChCRyk7hV9/LilLv+lyEEIp7zv7G0xaPYwXzpEwt9Hg34+xiqBFiFI5+N0tezmQaOM7A2c4OtnHeCFD2iniSY8aM0iDP8q+eCs/0nGYel8Yv7Z+GkBLMM6Hg3E+3HFo3ceYwZ5YM79/+KMrb7gOVGVW86TNePEMJyb/hqR1BVWYHKr5eVqD9y0QpruNakIghA4IDOMQPvMBgoGfmH1XCIQIULROUCh8m0z27xc5xvI34W2UkHWKfKv/LM8NX+ZgooVf3fcOYoYfiaQ3PcHTwz387onv8Uu7H+aeuk4MReXDHQs1KYQQTBSyS57n5OQg/+XM0/SlJ1CFMo9450iXBn9k2SWAqio88s69PPz23as2J3Mdt0T6VZRVqxGUlAvW9wDRdZXWjlr+7e99YkE30BPfOcmf/dF3yedmuxg0TeE3f/fjKGrpu5AS/sVP/TnDA8kVCcM3C660mLTOISx1wesbha+eO8dXz51lPFfiIvzs4cP85KFD1Cyjvlp0HD75+c8xnstRdF1UIfjWp3+ShH82YP+Pzz7D1elpBBA0DP7mIx8h5ruxzNpacHFigg//4+zCpDEU4suf+lFChrFswL8cJB5TxR4Gcq9yMfUt8s5E+beZ8fZRMJUICd829id+jKjRvkB8z/LSvD7xFws8wGYghEKDbz91/j2E5/A4h3PHOT/9Vbojj1FjdmOsoSU+pJl0h+vp2lGLVyb3z1RwS91BsyTbH5bUwLqDlpnsSs4ZJWld5mzyi2TsQfxqnBpzFy3Be/GrNZvKYdiVHp956ihm2RVXAm/0DjGRfnMQkBbHzKWqAX5Utfa690rELCldbgcoNwaFkq5BwXMouja6EqTgOhQ9l5xjVeaymYf5YnYAUBJ82hVrJGL4FyjaelLieC7vbdtDV7iGhDl/gvOrBj5NX7I0JoRA1QTqIq3bMx07588MMD6aZmoqQ3q6gFN+8AtF4PPpxBJBEjUhmlri7D3Qjs+vr1lsTSJJTecYHZleEAjpukpdQxRjkUyQpqmLBk66oVXGID25Kbrh5kJXwmyJvI+4sR1NKQWzjpfj7NTfbdg5HelhuS5WOdPieN6KJTMJpIpFpotFio6DqigL9rG90nEFoLuLd7ptJLxyNmgGc/9eL66kn2A4f5zxwlmCWh1N/kOYagRdCeBKm4I7Sd6ZIGld4/jE37Il/HZagncS0Ooqx3BkkYHsyxhKCF0JYqizXaa2lyVjD2MqYQJ6HQKFjD0EQMYeKpej1h5gC1EWFZmxcbmN1QUtRTfNlHVpQYTpSpuMM8RUsYeR/DE0xU/M2EJL8B7Cesuma3WWnuTpM5dR52g5jCSzZAqrU53d7Cj1zy/kEClKDF3vxjQfXHJfXetmo8t4YT1Ik7+eneGtG3qetSKqh1f0xtCEQlMgQr0/jO25nJ0eYbSQwXJdRgppip7DjmgD4SVE5+bCUDWO1LaTMIM0+iPsizejC6Wif6ApKgHNIKgZC7RYdEVl2soTM/xLBkVzIaXEdT0mJzKMDk9z7swAp9+4xujwNBPjaVLJHE65I2cmaEnUhKmtC9PaUYPjuLS01VBTGyISXf0KUXqS/r5xdF3l2nXcmkgswMP1pZLJosHHgofk5gpQFoMqDGrMPTQH7sVQw0jpYXkpLqe+dquHtgCulDieV+pu2wBrkmvT0wymZ7vC6oJBWiNRdOXmSy/MlHSG8q8zUbiA7eXoCD1EjW8HfrUGoxy05Jxx0nY/EsFg9hXCehNhvWle0CKlS9oeJGZ0ElQbiBqzIpIpq5+MfYyCm6TgTiGly0C2VAZP2wM39TO/1bGqoCVp9fDk4K+XzLbKgYtE4spi2YCr9Fqj7zAdwYfpjryPuRPNbCQvlzFH3/hwXgLnBqpn/rjxWM0NPrONx1KkWsPYh2HsIxz62WoNbF3YGuqgLdDMI/WbS4Y8pAUwlOWdcv2awf0NW0hZBY5NDvB3l15lvJDBVHVqzADbo3X8/M775pmMLYWgZvDJLXcApU6jvfFGQpqJIgSaUAhoBp+7cnSeHcAMaswgv7Djfh5o2ErYWD5ombnvctkizz1xlueeOsupN5a2qZCeJJ+zGMhNMHBtgjeO9vLkd0/y9nfv554HtnPknlKwuZoHj+dJnnvqHM89dW7Be13d9Tz4yK4lTQmvnwlu0LuwypAgveuMBzdm7pKy3Dm1zPvXjQy3rJx8/QJTXaZrrdr46tmz/NXR1yv//tCu3fziXXdRG9g4YvhSkHgU3BQj+ZMoqHSEHuJA4tMLKgBxswvXO0hb8AG+nv8ZJouX8KkxGgML+R0JcxsdoQfpCj9aee1q5jmuZp4BIO9MkHKvcXLqH8tjkBjKzbeymEGlU6/8b0FpgVLt66F0vTLv2pt7Hikl3lzJECFQ1jGOVQUtnnTLluYzJ1z8Ji21fYqSxP91qaycM8Ybk/+Da9lnF9236KZvmQPpZoQQAYQIIYQfhLpK64NNwkpcArrQ0FWNgHrz6uOrwVra2R9t3s5Djd04siStPyMApyoCn7p02WYphDSTYNCotNnvijXwH498oNK9sWCsQuBX9VUbJTqOyx///je5cHZwgSaKpqs0NsVKBoFCwXFchgenyGWLlexLLmvx3W8c59zpATzP4+CRLkxz+QDvRuB5cp7gnBACVd0c9XqJR1/mu+giNM+Nfqp4cUPO99rgAN/vucwXz5xe9P2cbVOcUzr5zPHjfP7UqUUlG/7sA49zpKVlQ8Z5PQquw3RxNnudc+xlFqsbCyldil4KKV18eg1xcwtLLQYVoeHX4gTLEh5Fb3kNoaWQMLupMXewLfp+AN6Y/AyXUt9a17Gqhd/7hb8iOZFG1RQSDVF+8tc+SF1LvKrncGyXZ77yGr3nhsgkc6iaws/+9kcxZwxTJfzyu/4jE8NJNF2lvjXBv/lvP01zV93yB74OqwpaAlot2yLvL194s5kWx8tTcKfIOqOk7X6mij1l5jxsjbwbpDobZeFheVkKbnJNA1wOIZ/B2/d1A9CSiLCtab55nKooHOpqIeQzSeWWlyWfQTSwOR6ooeBP43mTCKGhKjWI6usA3nTM6gdshkfQ+mCqGmYVq57KdV5cmlAJV0nVNZctcqVnlJ4Lw0xNZHDLgUjnlnq2bGugq7ue2voIhqEhBHiuJJMpMHB1gr4rY5w4dpVC3qJYdBgZTvLkd0+xc09refuVf8Ng0EQ3NVR1/qo2Fl981em5Hq7rVcYJJbsATdcWBu0rS8lUHRKPa5mnUYQ+7xrOOoMbcj7b9cjaFpP5/Kq2LzjOkvwP+yY61Mvrfptb2ZouhIKhhFCETtFNk7T6kLjznk0zcKVFzhmn4E4T0OrKrtxrh+0VyDrjTFslB/Gcs3qJhw2BhGuXhsvBgkY+U8S+TlbAKtrkMwVSU6vnd2qaQmNHbeV79FyPa5dGOPvaZaZGU2iGOu9eBkhNZZmeyKDpKr6gOT/zstrzrmYjn5qgK/LOeRefxMP2MqTtIaatXjzpkHPHcfMncLwCDf4DBLQ6NFEKAhShEdDqiOody57LVKOrfqSFfSbv2F8KWiIBH3Xh+ZOhqgj2tTfSVhPFWqVzbdi/OXRlAv53r7yRUFGUEKraWApslM0jtbwcZq4jRy7uvzODmRBHETMuV7fW8+LNhmy2yPkzg0yMpykWHYQoEVr3HmznyD1b2XewnVDYNyd9W9qvt2eEk29cZXIiy+WLw3ieJJspcuy1K2TTBYJBE01fPrASQtDQHKOmNrxAi6W+Mbro77iYZ5KiiEVbt+Uc9wGAbKbIdDKHaZS2LVoO2Ux1uGqqYmIqMSJ6O463sPNLE35MLY6uhKraeKCrCkFdn9fZs+5jLdMG/VaGQMFUQwS0WnLOOBOFCySLvRhquKTNIlSk9PCkTdFLMVm8hOVmiRtbl1Ry96SN7eUpurO6V7aXn/N3lrQ9OIfTsnJQ63mSkWsT6xKEnEEw4scXMGYzG3OQTuZITWbRdBV/aGGwkM8UGL46waUTS5ePr4c/aNLYMdv4IaVkaizFyNVxxoeSaIaGtwHB8qqCFlMN0+i/Y8n3Ha9Af+55jk/8JSmrn6Hca5ya+gy7Yp8gZpTq4D41xt7Yj7Ij+qFlzyXKXjmrQSTg4/2Hdy35vqoodNbHgeqmwTYLFBHBMO4kLHQUpQZNvTnp32rAw2PSSlJwF3+wCETJLE9o+BQTv2aiChVFzr823upBzGKr1NV+5mymwOk3rlZWO7qh0dFVxyc+fT/1DdEFyYuZf3d1NxBLhKirj/C7//eXKBRsXMdjaiLLQP8k/oBBvGb5AFlVFd7xngPc++B2WtoSqxpvKpVfYOKo6SqRaGBeXRzAc9155oRvHO1leDBJMFRadLiux5We0VWddyWEtBbMUILGwJ1LbiNQ8Wk1lUVaNVAbCHKgsQnnBh5ks8e6+XySzYAZTbGtkXfSl36Ga9kXeGJokEb/IUJ6I6YawZUF0tYg09ZVRgon8KlxmgKHaQ8+sOgxc84Ek8VLqGI2OJgoXqj8bXs5LC/DcP4oUBKXWwmO5fCnv/65ijHoenD/ew+y88gWth1Y2mV+KYz2T/HSt9/gs3/07VXvU9cS55GP3HnTefJVqTmowqAlcC9IwbXsc1xJf5fezJNoIkBL8B6aA/eUb+oEJrFlj/XWfgRVF0IEMPQd6Fon1wvLbWZIJEk7xf+8+jXOp3qW2XLGqbSkQxDUAiT0GB3BZnZGttLkq6fBt9An6q0E1/HIpkopW9NfWkVJubqWX8fxmE7mK4qppqmzY3fzqkTnwhEfu/a0VrRRZpBOFVY0YlwvRkemmZrMVP6tqAKf3yBRE5oXYDmOi2W7uHPMS1998RKqqs4h98qqabgowsBUNQx1eTJlicdXvRmsNRKhPhjkntbWea9LIFkoMJxJM5UvkLdtTE0j4fdTEwjQEFw4zrC5OTLItwodoYepMbbTGXqY3uyzTFk9jORPYMscmtDRlSA+NcaO6ONsCb+LsN6EqS5eHpoonidpXeFK+geV1+bq8USMVhJGNy2BuwA4OfkP9KS/u+z4PM/j3NErFPPr1/XZureV1m2N697/zYKqPOVmotka305sL0fOGWM4f5SR/BsIoRHWW+e0QG+uNujNBildPDm9jj0dpCyCXFq4bDmUJKxD3CxHaFd6TNspxq2plTcuw1QMJtQkk3aSocIYjb46OoOtHIjuxFQN1E3WYl8NTI5M809/W+pKOPDADvbd041mrP62vf6n9DxZEaZaFpJ5ZZqljldNDPVPMTE6m3IPR/xEov55nBjX9cikCwvc1gt5m43SISrdD+qC5oK5kNLDlUWSVg+6CBDQG1GFSVf4fQgEQb2JtQY0uqqiqypBo7Siny4UGM5kODM2Ss/kJMlCgZxtYzkumqoQ1A2ipklbNMq+hgYawyFqA8sHWp6U/NXRowT0WXL1dGF1/L83EwwlSFhvQlN8KIpBwZnGkXkcr4gqVDTFj6GECOr1xIyO0nbXzSe6EmR//CdYkk0lFOp8OwlpTRhqCEMtZSP1FYLdGVgFG6tgIwRoukZjRy3KGsp6kUQI078+knysLsyuO7fwwZ99ZMltCtki516/wsDl0Yq2061AVZfmYb0Zz+/gyiITxfNMWT0oQqMxcJCQ3lQu/bw5oQhojIUp2A414QDRgG9DJnApLWz7bPUPvAJKPkU7F9V5uanjYHalfP3UUPQsip7FlD3NpUwfUT3MllA7tWacBrOWoOZfU+AipcQq2BRyRRx7/bVXTVfxBQwMn44QAs+TuI5Lcjy95hq1bmgEI350s0R2nRhO8vn/9r3yeTR2Hu5addBS4oPMkkZd12N6KodlObiut4AgOwMpJcWiw/hYal55SggwTA1Vq+59PNPae613nJHh2YC9pjZMTW0YMafn2XE8klPZ+bVyUfJbmts1I1nax6iq48YtDaAsJjeUe5GA1kiTGsav1tK9Qjl8teexXJcrySTHBgf5+vnznBwZXtRFXFcUWiNRPrJ7F4ebW/BresmPaInJSgJ/+uorNzzGzYiim8a+joOkCI16354l9ijB8tJY3mzwrCsBVGFiKCHuqP2ZFc4qAVEqXZa/cxUdTfGXy0krPzSUsi/X3nu60dfQqdeytZ7wEiT3lZCojxCObWf7wc4lt5kcnsYq2Iz2T751ghaAiN5GMFJH0rrMYO4VBALXm5VLfrPC1DW+9ms/ueHncd1BxsY/tuHnuR66vo/amv+BKprYgMtiRaioaIo2r2XYxcOTHo5c/MEzbac5NnWa3sw1Ptr6Hu6I71lTuch1XF578gzf//zL9F8aWffYO3c28/CHDnPvu/ejaiqFbJFrF4f5jR/7f8kk16a2vPOOTn78V9/Pgfu2r0h2XQk+n05rRw1vHOsFB/K5Iq+9dImL5/YjFEFd/eKeOFLCwLUJvviPL83rMpjxAApHbpwYOv98kky6yIljfVyZ8zts39XM9l3N87a1ijbXrk7glomEM4HU296xl0h0dlyu63Gtb5xXXrhU1bFej5R1FUMtKaRaXpre9HdJmDupMXfjV6tTunSl5OjgIH/00oscGxpash0eSl1CV5JT/MELL3CkuYUP7NjBjx048ENZdj859Q+cmLxxReId0cfpDD1Mc+CuFRbekoKbQuKhoGJqEUCQMLvpCj1CjbkTbRWLQk1XiddH+Kn/84PrDkLWCkVVKuXnpWAXHXRz6QD4ZqHqTychBComu2OfojX4AAoaNb7tb/qW3Vv9Q208bmFbIoID8Z3cnThIV7CtMp6STpHEkx5T9jRJK8VocYLXp04zWpzA8kr135ST5VvDT3Ml28+HW99FvVkzz7NnKUgJ+UyRieFpRvon1j3+cDxILjubUheKQDM1aptiqIpCsZzNCYR9mD4DvZwpyeeKFPMWVsEmEPbhC5jE6yOYPr0qWbxoLMj9b9vJD75zEtsq6cpYlsNf/dkTbOluoHtHI1u6GwiESsJ2ju0yOjLNuTOD9F0epefCSEWvJRgy2b2vjXg8uMDk8EaRz1l8/UuvMToyXdFoMQyNnbtb2LZzfgdHLmtx8lgftlXaTtc1urc38dj7D1LfOBuEWZbDS89dqErQkrJ6mSxeYDj3EkfqfmWesebZ5N+jKwGiRhf1vqWbFdYLT0pylsV/e+VlLk5M4HgeAniwo4M7W1rZmkiQ8PtJF4v0TE1yenSUb164gCsl58bHyDs2j2zpoi4QxNQWn4Pvb2/HmGOI+NK1a+TXIZ0vpcTyvAWiiJ6U2Otobb1RtATunBckpO1BJooXmSr20B15zzx/oGnrKtP2VcYL59kZ/SCmGkUty3fU+HYQ1tsWPAM86ZK0ehnMvsaU1cO0dRVXWkgkAgVV6MTMTmJGJy3Bu6j17V7SlHVR3ARBQM/zSCdz9J0dJDOdw3W9ivSAnJEgKL+Wnspy9cIQtl26NvLZIv/0mWcrAbFtO/RfHKaQ21iF+Q2KJAQhvQldCSKEwFTn21xLKUnZV3GljSp0Inr7qn8cT0q+efQcRfvmuROvFu21MVprojTF1+/qqihhgoEfXXE7KQu47jBF6wVAxzAOlaX41wdVbUGIILeKCh3SgrT4G9gams98L6XgJWk7S9rJMmVPE9D8XEz3MlQYZTA/iitdRgrjKCi8MvEGj9TfQ0D1o61C78R1PRzLQRGCeH2Evfd0o67RZ6ehNUFzZ92s55CmEo0Heejxw1w+3U9/zwi9Zwfp3NVMc2cdtU2lbrbLp/sZuDLKUO84nTub6drVwpY9rSTqF28JXitMn05LW4J9B9u5cHaQ8dFUKYtydYJi3mZqMsPgtUlMf2n15DoeyckMfb3jTI6nSadKgZg/YNDUHOeeB7bjD5hrqrOvhFyuyMjwNMdevUwmXUDKEgG3e0cTTS3x+dkTxyObKdBzcaQS3Gi6SltHDfVN0XmZo2LRrlpGyPKyZOwBRgvHy+WgUttrwU0yVbxA1OhEEet3110OBcdhNJvlwvg4GcvCp2nUB4O8c2s3exsaaI1EiJgmWdumMRymNhCkP5Xi7NgYGctiIJWiZ3KSkGEuGrQI4NGuLYSM2fGfGB5eV9ACkLftBQGK43k35B9kuS4v9/fj17V5JcD6YIi4379kZ1REb0VTZru5xgvnyDtTTNFDrW8ntb4dlfdUxYcjC4xznnr/HoJaQ2VfnxrHvE6zxfEKFNwkV9I/IGX1Y8s8PjWGrgRBlDhOtpcjZQ3gehaedKgxt7HZKg7Sk6Qnsxx/7nyp5dr1cD0P6Uk8r6Rg67mlfxfyFmMDU5VuRKtg88p3T1YeGZ7rMTowRbGwsR53GxO0iFLrsk+LLSkkNpR7jaKXwlBCRKKrb9GSUvL7X3maqezqBJduJt5/eCePHdx+Q0GLqtaTiP/Bitu53jiFwjMUrRcQwiQY+Bih4E+suN+bDaKs0RI1wkSNMK00si+6g2NTZziWPM20nSHrZHGkw1BhhG8M/YCd4S20+BsIisCqH/7BiJ8dhzr4F7/7CXyBG+P16KZGbXOcT/2rd/PCt47zwjffoPfsIPvv3c6db9/D7ju3APCdf3yRl797gtH+Sfbfv523f+wuWrc23NC5541DV0nUhHjX+w4ihCCXLVLI27iux+jINKMj05w42rfk/jOEwIbGGDv3tvLoY/swfdVRw52R/J4YS3P+zAAnj/WVtFcEmIbOfW/bQWNzbJ76bqFgMTGe4dL5IexKRkZly7YGjDWQk9cKT1rYXoacPTqrMeQVmCpepOBOUK/eQcJcWnrhRpAuFulNJpkuFnE8j4Tfz4HGJj68e/c88mxMVYn5fLRGIiQLBQZSKQqOg+W6nBoZpTtRs6hTsyIEj+/cSU35wS+l5E9efYWJVQraXY9UsbggQCm6Lqni+lffWcviH0+eQFXmKyPf197O/obGJYOWoF5fUbeFkpbKmFpSF44ZHdT5dlfeyztTpKxrCAQxo4uI3rZst5jlZZgsXuLU5GdJ+LbR4N9HZ+htRI12hFBwvAIpq58zyS8xWjjNcP4Nan07qfPtRtlEXZ5SSlKTaV79/il6Tl4rP7up8HFK/ylxtqRknr6LVbR5/cn5as3e9cqCG4AN/PbKM9ASuDD9FVL2ACGtgZ3Rm8/huI03Nw7EdtIZbOFAbBd/fPFvyTl5HOkyaU3zl1c+x+PN7+DemkNom2iCuFW4+/5tbOmu58qlEb76hdc4/UYfhcLyK19dVwlH/Dz2gUPc+8B2tmyrr5S1qoXUdI5nnzjLV//XKxVhu0jUT9fWej7w4SMLAqRjr13hpWfOlzuFSkTjUNjH/W/bWdFnuVnIuxNcmP48Ib2VhLmDiN6+Icq4RcdhMp+vBEtxn5+7W1rQlsh2+TSNe9va+Ps3jgOlh8hkPoft3Rzi5MmRYYYz6XmvjWeznBod4UBj47ryuEXX5Zne3gWvx3w+mkK3RlAzYw9xLfs8iqKxP/FjtATuLpeTSp9QV4P4/QkSZjfHJ/+Wi6lv0Zt+iqjega5sIs0cIfAFfcTrwtS3xtFNHaNcwtZ0Fd3UMH16qUyZynP65ZJEhW5o+AJGJWsMpWttYjhJPlNYoIRbTax6Fppxy5wJRlRl6XSo59mcnf4CuvAT1ltoCBxCYa70t0RKDynd235D10FKFymzeDLHUgaIAJ43hefNtAtLPG8ax13fpKmIKIoS4M2kkqMIhZAWZGuwnY+0vItnxl6lLzeARDJUGOPVqRN4eDxcd/etHuothRAlrZt4Ioi5t5V4TYjhoWkmx9NMTWSYns5XBK1UVakIx8XjQeobozQ0xYgnguj66qT7V4MZ5+mvf/E1jr5ymXSqtKo3zBKP5X0fOoxhahVej5SSibE0J471cXxOZqhU+uogGgui3kTF14w9wEThNJPFs2yLfpyI0blhveBCiHmu9K70KLjOktL4klJJaUabR0BFUXojMSNQ/GxfH1em5ssY9KdSvHj1Gp/cuw+xTqfnxfa4tbOVAJSymm5J2ft6NWQpS7wXKT2QXonEu4pBu65HLl3gpW+/gT+4imBcCAIhH93724jWrM16QFUUGttr+PFfeT/5bBFFUVBUUTE6VJTS38efOc/x585X9mvf0cSBB7Zz77sPMPOhrKLNV/7iCS4c7WV6IrPEGW8ca1o6DeZexpU2hhKmObi4OqQnHSwvzUD2JTTFR61vF7W+XShVkpgXwP07O0gX1ibCky0U6Z+YZmQ6g5Qluf4DHU2lya5KV/+ulnpqwjfK9raxnQvY9iUkS+slSC+L7ZSM2qR0sOwziML6vmOfcQ9CdL9pxOlmoCsaET3EgdguhgpjFLwiw4Ux8m6BK9l+TMVgb2QHMSP8ltRwWQsMU8cwdaKxAK0dtUxPZZmcyJCazpfagiWomoLfrxOvCRGNBojXhFbtwqobKnc/sL3S4q1qCk0tMXyL6EYUiw69l0d54/Ur9F+dqJB9O7fUsWtvKzv3tlTOK2Wptn721AC9PaOMl00fVU2htb2GPQfa0PWFPjIbAYlkyrpExr7GROE0SKgxdxHQ6udtV7I3WVwO3acm0JXgsou+udBVhZBhlD6flOQdh6vT01iui66q89u8y63RlyYnsNxSZkUIQcg0UTf4+7Ech+FMhvPj40zk5nfMTReK9ExO0pdM0hKJ4NfXVmI0VZV729rQFGVe8LW7vp664K3JtOhKgJDeiEBhqngFnxojrDejK35KpsEujldgoniJrDOKKgzCejMqK392z5Xks0Vef/LMqrKbQhEkGqLUtybWHLQIRRAI+9l+qHPBe1JKXMej7/wguUyB9FSpfdz067R1N3DwwZ3subu7cu8VckWe/sprVc/IXo/VZ1rweGH0dym6KRLm9iWDFtvLk7aHGM2fQFLydNgSfneJoFSF6EBRFH73x96z5v3ODYzx988c5ZtHz2G7Hh11cf7gJ9+Pz9AWdUW9VfC8DPn8P5HNfR7PW1n+uYQi+fyXyee/vK5zxmO/i6Z1cCtanW8UilDoDLZyX80d+BSDbww9iUQymB/Bci32RrdzZ3w/ftV3Ux5s60a5FjxjIb9RQxVCEAyaBIMmza2rk9dfDUJhP7/9+59YcTvPkyQns3z1869w8fww+Vxp8aFqJdn/g0c6iSdmH0RSljqBvvHl17hyabQieBcMmezc28o9D2yv2mdYCRKXC8nPk7QuYbkp4uZ2aszd+LQ4rpwlH6bta1zN/ABDXchtawk8QMzcRkBZXTt0UDdoCkcqc9RELsezfX385KFDKEJgalqZcVBKz0/l83zr4kXSZQ6JKkq6LUt1DlUDUkqmCgW+d+kSl6emSFul31QRAk9K8o7NQDrFty5e4EO7dtMSiaxpzo37/fzhe95LyDBuKKNW8i5Ty6a+159fIISCIrRVZaUCWh3NgSOcnfoiPenvMF48R0fwwTKnRZQ4LfYA56e/TsGZwqfFaQ3ds6rSkOd6ZFN5nvnq66v6XIqq0Lq1nsOP7KatSoq4M1pTuVSer/7FU5x66SJDvWMA1DbF2XawgwMP7FjhKBuDql/JU8VLnJ/+Mh42jf5DNAfuIqQ1cKuTebfx1sae6DbCepBxK8mrkydwpMOkNc1ner9Mo1lHW6CJgFZdfZGqQZaY+JMj03ieJDOdY/uBdtQb1GnZjDj9xlVee6mHp79/el479cd+7F7ue2gHtXXzV4rDg1M884MznD3VT2FOV8KP/Pj9HL5ryzzDx42HpD/7DBKXgFZPQ+DORTMmabufjD206MPPr9YS0BsIsLqgJWQYdMViPNjRwfGhISbyefqSSX7iC1/gjuZmuhMJ6gJBkoUC58fHOTs+xuWpKVzPI6jrtEUjvH3L/O6gaqNvOsnL/f38l5deJGeXfqOgrvPoli081dtLulgkZ9v82auvEjJM7m9vZ3vtzbffqPHtIKQ3siv2ESJG27z3Gvz7iJtdbI+8l4jRPs9XaDEYSogacxuPtf4h/dmXmCxe5FzyS+TcKcBDERo+NUbC2EJj7CD1/n1E9TZW+xxUNYVwPIhYRZCmKIJYbaSqGY7Lp69x6qVLfOtvn2Po6hiO5aLpKomGKL/4Oz9C157WDc+oLIWqnjXnjJG0LjNWOIWCQoP/APX+/VV1Pn2rQ1FC+P2Po+v7QW5sv/sMDOMwrCJtuZmhCpVaI8Gj9fdyJXuNSSuJ5dmknSzPjb/GnYn97IuVVgaLPUxymSKXzwzy9//PP605WAhFAzR31nLPYyVxucx0jsunB3jmq6/T3zPC6EApY/by907Sc+oasdrSg3ngymi5hdDltafO0nd+CMOn47mSX/q9TxJZwZRwrXBdj3ze4h//+lmm1yh6t1aoqsKDj+5m6/aGeZmTmtowbZ21RONBpiYz1NSG2bajifse2kk0FpjndTQxnubiuSGefeIsVrFUwvL5Dbq21nHgjk4ammI3NXsmUNmX+BmmihfIOAMMZJ+lNfgwQU1FzCk/1pi7aA7ch0+rXXCtJXw7CaxBdE4IgU/T+NF9+1GE4MTwCCPZDOO5HK8PDnJxYgK/pmG5LslCgWShgOt5REyTO5qaeFd3N0Fd35DykJSSwXSab1+8xDO9V8jZNhKoCwTZXlvLjx04gAROjYzQm0xScBz+6eIFpotFAoZOc3htGZcbhSZ8KKqKqUQWGFvqZcVaUwmjCmNF9fZSuU4lpDfSFryXOt8uim4KRxYqOi2aMPGpMfxaDX4tAat0qdcMlWhNmJ/41ffjWwWnRZQ5LU2ddStuuxzy2QITQ9O8/N0TXDp5jYGeEUYHJrCLDjWNMdq2NfLIR++kc3cr4ejqOzOrjSoFLaWUbdLqZarYQ9YZJajVETe7ieprd5xc9kxSMpXNM5nJky2s/qHeN5ZkKpNnRlU9V7Q4eXUYU1NvOBVv6hoddXFM/cZLTUL4MI1DmMahGxsUEikdHPcqSBuhRNHUmdThWzPrFdT87IpsZUuwDcdzGLemcKVLT/YqHcEWPOmhLEGGswoWo/2TPP21o2u+HmqbYuy5ayt3vXMfKmAVHUauTfDK90+RLwsthWIBxganGBucJSnOdBOGogGmx9OkJ7MoqsDw6RQL9gL7+BuFlJJiweaZJ84yMpSs6rGvh6aptHXW0dQSJz6nChWNB+joqmXvwXYunh2io6uWQ3d20bllVudmhsfSd2WMs6f66bk4jOdJVFUhFg9w6M4ttLYnCIaq56i8GggUOkLvJKDVM5R7mf7sM6TtPnTFj6nOdlEE9WZagg8RNbu4/mJTUNa8iNMUhbtbW+mbnkYTCmfGxkgW8kzmcoxmMrhSogiBrigYqkZLOMyWRIL72tt5sKOzxAWptLAKWsIRfOVARxXKuuYst6y9cnRokBeuXuXY8DAS8GsaWxMJ7m1r487mFq4mk3ieZDyXI2NZnBoZQRWCrniM2BY/fk27aSRqRagL/IRm39PKrcir70ITQqALPzGzszoDLENVFYJhH/e+5yCRDVbEnSF0jw1MMdo/Se+5QZ752lEGL4+QTeVRNZXGjlq27mll55Eu7nvvQQIh3wIj1ZuJqgQtpc8tuZL+HsO5oyhCpSP0NqJGJ8YSTpnrPhfw7JkrfPXVM7za07/u41wemeRn/vQLVRlTR12M//Tp97OlIYGxRmGypbBYd8D8yFZy/SYLFBu9aaZTv4vrjuHzvY1I6JcouUFXZYg3jJlVaLV6GxSh4FNMHm95B18d+B4TE0kkEq08Udmeg3ldOn8mcPCkpFiwKA5dR/CW12+8yHkVQWpq1uNEN1RqGqPsuWvLMkJLArXM0lc1BcM08AUMfEGTSCJEIHxrJ4aNQjDkY+u2Rv6PX3s/3/76MTq31HPgcOeC7XLZIt/7pzd47aWeCo8lEvXTvaOJT/zE/VXTi1krTDVKe+gdBPUmRvKvcC3zFAo6DYEjlW0EJW6EQnUkz4UQBAyDTx88yGPd3bzc3883L1ygNznFWC5H1rLw6zq1gQCtkSgPdXTwnm3bqA0G5yndQikA+vTBgxQcB1dKBCwgxoo5511s/FJKcrbNleQUv/fss4znchXib1c8zgd27uBDO0u6NR/evYeI6SNZKPDitatYrsvxoSGuJpN0xeN0xuKEZ4jGt3FL4LmSf/qbp3n9qTP0nJx9puqGRqw2xI/88mPsu3fbqjSkhCg/h8TG8fKqErQ4Ms+V1PcYzR+n4E4RUOvYGftY1bw3fjjhYNtnKVqvI4TA73sMVZ0raS4BC8+bphSIBBHies6Gg2WdwPMm0NRWXHcEVW3mVkMgiOtR/nnXj5Bz84AgooeI6dUJcDsDrdxbcwc1RpywFuCBujuJ6ZEFAYumqzz0wTu48x17FjcAk5J//YE/YHw4SV1znN/4y58lkggtMAxUVQXd1CpeQcGIn733dNO9v50FkeX1mCPiNPOQEIrA5zdK/w2abDtQylYmGqMoSvVnAk1XUVXlho4tpazop6yEmc/3nscPoWrqgvM6jstLz16g7/IYqelSO7Suq7zrfQd58NFd+Hz6LU0WqsIgpDWxJfIB+tLfI2p0UjNHqGyjIID6YJDHurt5uLMTx/PwymaTQgiUcnu0qWr4tMWzvqoQPNLVVWlRhlJ3zlx8ePduJnO5spq5VhGem0F/KsVL/df476++ykg502OqKi2RKL/96NvZEo/jKxN/FUoicO2xGL/+ve9yaWKCrG0znsvx//n2t/nZw4e5v72Dlsj6BTlv48agqAJ/yIfPX8oyBSN+Dr9tN3vv6ebOd+4lWhPGMFcOFQyfzqf+1Xt5/J+9Dcd2S8+tYPWzoesOWmYcTrPOKMniZXozPyDvTJVZ1XfhUxMV74bbWDukdLCdHvL5r4NQMPQj84IWzyvgOJfI5v4RRYnj870D05jrfTLzMDTK2i95PJlCpYlbOuOXoQqVOjNR8SnRFBWNkj2BlAWEiKyLC1VK2WpsCbaTMKIYik6NEUNXFl6LQgh8AXNJBVzpyUq2Q9VKJmbxusiKRoaKomCYCsYSDq1SSuyiw8DlUabGUiTH02Sm83iuh1BEZYVT2xRH1RQ++DOPANC1qxlNrz757dCRLto6aqhriK688RLI54r83V8+vWKMBrPaMf4lvndFUejqrufAkU5UTeHS+WHufXAHe/a30dQSn+f6fCsghEBXwjT676I39R0y9iBJqwefEl955xs8ryoEfkVZsm3Y9bySD9HkJBP5HFP5Es8lb9vYnovrSTwkqhDoioqpacR8JjGfn7jPR0s0wv1t7RVTRlVRiJql38nzPPpTKb518SIv9/czkE7jSklQ1+mIxfjY7j10xeOETXNe5iSg67RGInxy7z7+1+lTXJqcJFUsMpBK8Z1Ll0gWCnxgx07qgzdXb+c2ZrPz2w91IimVsXffuZWOnU00dtRR1xxHUZfX1rn4Rh+5dAGEIBwLEK+PlowXRSkgqjbWNQN60iJjD+DIIlNWDyO54wznj6IKg6jRQWvwfjRh4sgirlvAlvNJf1JKXGaE6tYGAYR8Jo2xMB11GzVJlMYl5VwZ46XRkohgaGqVQwEX1x2gaL0IKHgydd37RRznCpns36CqbWha13VBC4CCIsIIoSKxkXL9gj+lclURKS1mRO9KmR1tHgmxFHTk8NwpVK2d0ndnI+XCTIYhqHy1QviQMo3rTuG6/RjGEebWl6Uslo+xOM+jpDGjASrIAvWGS53uKwd6m2citC2HYt5i5OoEJ1+6xEDPKIO9Y0yMJHFtD0UpBVKNnbV07WqmfVsT++/bRqw2vGhWohrYs7+NO+7aws49Les+xtREhr//H88sKXq2FqiqQveOJjLpAqapk8sWeeDRXWzZ1lB1h+nVQBEGuhIioNXP+kspfhK+XZhqFLvsTeQzNzZoWQol4U9J1rZJFQr0JZMcHx7i6vQ0/ak0Q+k0qWKhIuvvSYmuKJiaRtAwaA6HaQqFaY1E2NNQz666OuI+P0HDQC/zYbyyGeKx4WG+03OJM6OjJa0YRaE1GuVwczMf3LWLqM+3IMOjCEFA13nfjh1cSU5hex7nxscpOA4vXbtGulhkX0MDtYEAb71+uY2HlHLWK8jzylw4gW6oq/ZR697XRjgepK45zn3vPYDpN1DV1e176uUeRvsnUBSFnYe7iNWGCYQXz7AEI34K2SKarhKM+NcV1Kw5aJF4JK0+vtX/ixS9FJ50mHnIN/gP0hZ8oGThLQQjuWMM5V6lN/PE/GNIScGdqpiPrQVCCB7dt5VH921d876rhaS0qnA9ia5uHg7I2qGgKGFKyo0Wnnd94LMWONj2GWzrNFKmQWgYxn1oWjtCzKZ2bfsMxcJTpNP/ifqG5xHCh+Ncw/NGlx2nz/dObPscxeKTZNJ/TEPDK6ja7EPUcXpw3TGkTC56BFXtRFUbUZR6LOt1stnP4LrXqKn9h/L4Nsd0OHJtgtOvXOZ//Lsvk03nlyTbXnijj2e++jqBsI/tBzv4F7/zI9S1JJa1jn+r4cDhTnbuaeFd7ztAY/PN7RSai4jegRmOUuc/iFruOhEo6CJIW/hRNOHHVG5teWO6WOS7ly7x7YsXebavd8XlYNF1K55AQ+n5svs7amp5rLub927fzraaGgBs12U0m+XfPvkEmWKxwodpi0b553cc5h1bt1YyMotBUGqD/hd338P+xkb+60svcWF8nLzjMJhO80xvL/sbGtFX+aC8jfnIZ4pkpnNkpnNMT2RQVEHbtiZqGleXPQ3Hg4TjQbr3ta288XV45iuvcf5oL5quUswVaetuILFY1lbAwx88TGY6h6oqhOJBAuG1L0LWlWmRuBTc5HVBh6DRfwcJc3tlcnGlheVlyDsLRdLWE7BUzrSBk5frerx+eYAnTvXgeR6ffOAgHXWxN3Ha0gcoIB2kV2A92S3bvkCx+DzZzF+jac0gfIBLNvsPBPyPY5j3Y5qLy+U7Tg+F/HexrKMASJlHynSZg+OjxMfRMc2Hlh2DZR3Hto7jlFWAZyFx3UH8gY9gmg9jGPVIXCQWUhbX9Xk3AlJKxgamePZrx/j2P7xANpWnbXsDW/e0sueurTR31WP6DTzXI5XMcva1y5x44QL9l0Y5d7SXv/tP/8TbP3YXd71j363+KDcNQggMU6euIbIkKfRmQFP8qIqJX61BlIPfGbXe7vAHK2XMopu86WNzyuWgf/vkE5wdG2M4na5c8Wq5XXpLPEHU58OvawTK7c85x6Fg22QsiytTU2Qsi2KZTNubnOKzp07ycn8///fb3kZXPI6padQGAvzLe+7hsydPMphO0xKJ8Ftve4SticSKZNqZ9wKaxj2tbdQ/GuS3nnyCoGGwt76enzp0B/4NKH2+GWEXHUYHpviPP/eX88rBklJGRcqS+7JddHBsF9t2cCy3kmXxPEnHjiY++LOPrjpouVn31nt+4oEKsV5RFcKxtfswresq0RQ/NeYObC9HwU1ScJN40mbK6iGoNxA1OlCFialGiehtNPgPXHcEyVjhLO5N0iFZDWZSrK/29PPC+T5euXQNT0ra62IUrBZ2t1XPfffmQZRLNzOamWu3h5fSwXWuYBWfQdO3Yej7UZQIEgfkM9jORYQwMc27Ft1fUerRjQMoSgwAyz5JsfAEpnkfmrYdRYlSClyWvxQ1rQuBiqq1XjdAi3T6j/G86XKQQvmzeixVSjr72mUmR1OlOuwKKGSLICGfKfDcN46VunpWCGATDVEOv22h6+/Vi8NcvTTM5Og09W0J7nv3Abr3tdG+vZF4QxTd0JCeJJ8pEIr6iSRCnD/aywvfeoMLx/rYdXgL+UwBX9C8ZQ/wmw1FESjKrX2YldpkVbiOo1fSUCn1c894zGwJv4+AVo+prp8ftBZkLYujg4OcGhlhKJOh6Djoqsq++gZaImGawmGawxECuo6pqhhaSfrfclws1yXvOIxmM4xkMgym07wxPEzGshjP5bBdlycuX+bje/fSUN7/ntY2RjNZJvI5tsQT7KytLdkErHJRpyoKEdNke20tH9y5i4Cu0RqJUhcMbgKm3eaA50msgsWlE1fn3eeScpm+LAngOi6u4+G6XsU+AwBR6vzJpdfn1L1aSClxbBfPk6WASkpsa2lfLCEEsbobz0iuYzYQmEqUrvC7yDvjTFmXmSxeJGsPcy37PAKVGnMXYb2FoNYIfoFPXVjrnbauUXBX122w0ZBS4noeyWyBbx49x7Erg/SOlfQ0nj5zBVVR3qRBC3P6zuS6sltSWjjOFSzrNWLx/4phHERRYkjpoKoNZLN/h2W9gpS/wGLcEV3fjq5vLx/LJZf7LMXCcxjmffj9H0DTOhc9r+tNgmsihI4QEUzzXjDvvW5sEimzZDJ/ikBZURBqBq98/xTnXu9l5NrEittmymZ+mekcX/nLJ1EUZcXJddeRLYsGLVfODDA2MImqCrbtb+PtH7+b5s66BcRS028Qq4vQ1t1Ic0ctr/3gNMPXJhgbnCKdzK1KcOo2bhxSSiwvvSZj1y2RD1T+LrgLM8yGEkJVqvf7TRcLPNl7hdFslqLjoCoKtYEA792+jSPNLeyqq5un03I9Zh4vfckkp0ZGyBSLnBkbo+i6pC2Lr58/xzu2bq2QZHfW1SEBV0q6YjEC+trbujVFIWwY/Nj+/WiKglrufPphhy9gzKMi2NZii0wx8z8UVSnxTmY6D+eYHOqGtuLi6kYhPUl2Oo/ruJULKZcp4NhupaNtI7DmoEUg8KkxtkceB8CRBTL2EM+N/DbT1jVG8sc4MQn3NfwaIa2RkNZIg2//dUeRnJn6R4rudDU+ww3DclwGJlP83lee4o3eIbLFWa2OLfUJ2mpit25wN4yZC1fCOoIWz5vCk9OAwDDuRoiZCVfBMO4ml/sinpdGyixCLK/g6rpDeN44YOHYF5BmdoktJeNj70FR6tCN/SQSf7PUEZEyX/5sxpyxLY/keJqR/gmG+sZXtT2A63iMXludF1R92+KePtl0Hqtgoxsau+/cSiDkW5bjHa0J0dBeS11rgsEroxTzFtnpHHUtt4bw+cMGR+Z5fuQ3mCpewKrSXHV/43+gPfT2qhwLIGvZHBsaquik1Pj9/MbDb+P+9nbCa5Du74hGaQ6HuaOpiR//4he4Oj2N43lcnJxkMp+n4DiVjqWdVZLgD6zROPGtDE1TefxnHllUeqHUCyIqsgiKKtB0FcPU0QwNw9QJRf0EowECYT+ReKmD53pphmqjWLB56TtvkCmra7uOy6kXL/HIR+6irbtxwxZX6867ztRxNXwEtUYOJP45xyb+nIw9zEj+GBOFC0SNdgw1xPUzs5TegtduBWbUdZ85c4WnTl/m1NVh8lYp++M3ND52zz4eO7idzrrqGcutF5Z1bE75A6TMYNlnyn8XsO2z5AtPzttHyhSuO0apLCTXRe9QlDiKiAEKxeKTGMbdqGoN4FEoPImUeRQljhABlvpNS+lCm3z+S1jF5xHCoFh8BlXrwJPZRUtLkehvlom1MaTMIb3ZbjNZDsCkzOI6A2UF1Skc52o5cFo+OPvIL7yDxz513zLCbzeGUHTxOq0/YKIbGo7tcuXMAHe/ay+wtDZNNpVncmSaqdEUnisxDB3fBugefPvrx3j+6XMEAusn+dqOV6lVv1WgoFLvO0hArcfxqmN74FfrV95oDfCkJGtZlZS8rqpsiccx1dU5X1e2EAKtnKWJ+/2MZbNkyz5C+XLX0UzQUi3BvNuYhaqpvP3jdy/bfTcTvEBJ60iZya4oAlUraS2pmoqmKSvKMtwohvrGuXi8j6/+xZNMjZUaPKSEdDLH1//qKXrPDfLQBw/T3FlXdZHMGy4WC6GgKT5qfXuJG93YXp68O8lw/iimGkVXg1XSO60ubNdlOlvghfN9PH+ul+O9g6TyRQRQFwnS3VTDg7u76KxPEA3cXLnwhZAUrVdw3L7ZV6SF6w6V/86VROSua2mWsojrDiMrDrTraDEXJqragqbvolh4As9LoShxwMaynkcRcXR9+5KcFCmdUoBlvYZtvYaUFqb5AI47gG2fATyE0ND13cxyUEQ5OGqiJJD3Gp47WG63nglaPJB5XHccELjuILZ9GnARK+hltHXfmlJffVsNkUQI1/XoPTvI6Zd7yKYKJBqiBCN+VE1BeiUNl6mxFFcvDHP2tcvkc0UiiSCRmiDBSPWvxeHBJMODyaof91ZCCEEkGmDbzllto7aOWjRthuO1mmOo1Pr2EdE78GR1AtyAVn3BzXm8BymxPW/d9HOPUiC0CiHo27gOUkpGpjIEfQZ+U0db5cM6b9kkM3mGiwU6GuLEQ/5NGdS5jks2lefqxWGunO7n/NFerl0qWWz4gyaBiJ+JoSSXT/djF51KC3R9a5xIIrTkYm6tqArDTREqAa2G5uBduFhcyzzH5fR3qPXtJKQ3rEiyvBmYiWC9MokplS9w+towf/79lxlOZijapfqhz9DY197IB+/cwz3b2jfJxSMpFL679LsyS9F6nqL1fNXPLISKbuwhID9EKvUfKBafpdQ+7AIWgcBP4fM9ct1OCjMtxlJmcZwrpFN/hOeNYpr3Ewj+FJb1Krnc53Hss7juAJHI/8XcDImq1KKq9bjuKPncFykWnym1WjOTqbMABSF8KEoY172KlFmkzGL6Hq7691ANbD/YTs/Jqxx/VuHCG318/a+fZufhLdzx8E7atjXhCxh4rsv0RJY3nj/PK98/xeVT/UjPo3NXM81ddUQSN26ieFMu6Vt826iqQktbDe95fFa7KFETKikNr3JsApV6/8ESyXaVnJaljyVQVmHEt1aoQhDUy5075YDl8uQkLeEwujLrK7TSPOZJieW6jOdyJAslTZfSuMGnaQvsAG5jPkq8SMnRSwN01MdoqY0SLWdFl/vupZRMpXO8frGfJ45d4kcfvYND3S1oGyDKtlZUnpleqVspnylw5cwAX/mLJ7h8qp/R/kmEANNv0tBWQ/uOJl76zgkyyRynX+nhzKuXOfTQTu585152HdlC587mitbUDP9mPahqNNERfAQpXcbyJ0lalxnMvYIi9EW6h24+HNcjnS9ycXiCY1cGONk3zEsXr2I7LpLSRB4wdP71Bx7kUFcLWxpufUlos0BVO/AHWjDNe7GdHqTMAiq6vq9cGprttVdEDE3txud7DCF85PNfI5v5a8AjEv1tdP0AqtqIru9G1w9gWS+Rz38DKXMsVtZRlBoi0d8EmQc8JA62dYJ0+o/QtO3E4n8IqEg5Wea3CCzrOFKu3Bl0MyGEoKmjjnd8/G7qWxN85ve+Qc+pAXpO9fOtv3uudBNTzoVJKu2LvqDJ3nu6+fl/9zEa22pubAyUunEMU8P0bexCQtdVdH11JYqNgKIIWtoSNLXEKq/NkBRXCw+bS6mvcDn1DVJW38o7LANVGNzb8JskzN34tRv7HeciaBgcbm6iNzmF43lM5HL8+6ee5OfvvJO7WlrZXV+/Kofna9PTnBwZ4b+/9ipD6TSelGiKQnciQU3AX5Hlv43FkbdsBsdT/MH/egpVKOztauS3Pv0uwn5z2SB5IpXjuVO9/OEXnsZ2PTobajA0jQNbm5be6SZCSsnply5x9OmznHmlh3NHr+A6pY4hRVWoaYzxyX/1bnYd2UJDew13fesNvve5F7l8qp/0VJbjz57jxAsXCIT9dOxo5pGPHGHH4U7atjWi6dq65oeqXomqYhIxOmgNPsCl1DcYzh9HV4LU+/dRPVu8WUxl8nzz2FnOD4xjOUvzGFxZEopzHJd03mIym2M6W6jsEzQNmuJhPnrPPu7qbqcucuvlpIXw4fc9hqZWxyVbURJoWgfrUYcVQkFKFYSG61ylRMK9A1WtpUSAnXNMoZY7foKUApu9BIKfRlUby51H8fL2CprWgaL40LQuFKUWz0uhKo3o+gEQM/wKpdwWHaZkEllyrAYNhIqiBAGPdPpLWNYrAHjuJK57DUXZXIGnogjqW2s48ohBIOzn4htXGRuYZGIoSWoqi+t6ZQsAjdqmGE1ddTR31rHtQAcNbTUYNygspygKwZCPn//ld1HYID7P7LkEnVvqiSc21qV2KcxYBSjK0hmChsYY/9d/+Gjl37qh0dJWg2GUtVgQBNUGas29BNS6eftaXpqJwmmCehM+NYGhLO+bpQgNU4lX3dok5vPx7m3beeHaNQZTKfKOw3SxyBfPnOG5vqs0hIK0R2OEDANT0zA1FVUoFF0Hy3HJ2Tb9qVSl7bkvmcR2XRQhiJo+PrF3HzX+wCbJOG9eTEzneObkZXIFm8ZEmNpoEL+pr5jVC/tNWmuj7Otq4ujFAS4PTdBSG7llQYsse1ldOT3A1QtDnD/WS+/ZASaGp5meyGAXHUy/QVt3A1v3t3PnO/awdU8bkZoQvoDB/vu2UdMUY+DSCOdev8LRp8+STmbJTOfoPTfANz+T56XvnqC2Oc6OQ53sububeF1kSQXdxbCmoMWv1qIJH/5FWpihVCYKag00Bu7gSvp7ZOxBUvZVHC+PJgJVTxnnLZvjV4Z44XwfueLSk7ArvSU9UXyGRld9goOdTTyydyv1kSB6lZyabwQlnsc2dH3brR5KGRIpizjORYQIIMQ9lEpAcp5Ev5RFPJktdwl5qGoHPl+szE8xkDKH6w7huqOljE2Zp2Lbx0uKvULBNO+vdAKVJsu5E72KokTRtHZUtXHeeaWXK4+ncEPihRuJQNiHL2gSrQ1R2xgrtTIPTDI9nikHLQLDp1PfmqCtu4GmjlpaVuGuuhoIRWAYGnfe212V473ZEQr7ePgde5bZQiGkt1DvvwPLm68am7WHmCpeIKy3EzO2EtRLRqSul8eVFp50yhouonwkBZ+WQBHVVTT26zq76uq4q6WVU/oIV6enmS4UOD8+Ts/kJH5NKzkpmyY+rWSkqCqCguNQdByytk1fMkm6aFF0SyUhv6ZRHwyxrSbBvW1thNbQhfTDilSuwKkrw7ieR10sSGtdFGMVzxHT0KiPhdjb1cTxnkGGp1IMjN/irloJ/ZeGeeO587z+1BkmhqcRgG7qNHXW0txVT/e+NnYe2cLhR3ajaWpFtqGuJUGiIUrrlnqidaVAfqhvnKnRaSZHU/Scukbv+UFC0QBToyka22sJhH0bE7QIBK2h+3C8AkFtaQZ8UKun2X8XPq0Gy0tTcJNknVGiejsbIaXuuB6261UMvtaKpliY996xgw8c2bUJCLebGRLppbCs1xAiiGE+hKLWcn3mxnVHcOwLFIulziJNawRKGQ8pXRznEoXCt8jnvoznTVTItUKYaPpeTOMuAsGfLmdqrhuBlIBAURrxBz6EEDFKDwWVUOh/g9DPlbQ1rBfIZf8O1x3cyC9k3VAUQTDs5+CDO271UG5jGShCJWZ2EzW2UtYjLekBCcFE4Qw96a+S8O2kOXAfNWYp+Jm2LpN1RrC8aTpDj1ESeNy4LIVWNjT81/fdx/d6SjL+z1+9Wuqv8zzSlsXJ0ZEVjzNjAyaEoD0W411bZ2X8b0WWZe4Z3wxZnkzB4sLAOK7nsbWplr2djSvvVEYiEuDI9lb+4QdHGZ3KMDR5I3YrNwYhBEIVXLs0woXjfYwPJksiikGTuuY4j3zsLt7+8buJ1oTQlzCEVTWV2uY49zfFuPexA1w43suZV3p46kuv0ndhCMdymR5P89J3TvC2D99JU1fdosdZCmvItAj2xX8SyjfuctvpapDDNb+AX03g12oI6c1sJtO6uegbS/I3T77Gc+d6+eX33s/Whhp8xu367XKwrFeZmvyZRQnWUjrA4lmvXO5/YRWfxbJeJxT6RXR9L4paA2ilYCb/LYrF5ykWXyZR85eo16XkPW8E2z5HPv9VQqGfQdNms1AlXo1ECFn6exOQv2/jrYGJ4hmGci9zafpLvK/9sxhqCE34iOpb8KsJNOHDkxZJq4dj439M3p3Ar9XSFnwEVRjcDFZy3O/nQ7t2886t3VxNJnl1cIDeZJJr09MMplIVcq3lloS/dLXk8BwyDJrCYVoiEdoiUQ41NbGnvp6wad4y8m3U5+Nje2YzYFHTV/aA27zBi+24TKWzSAnxsJ/62OoJ835DpzERRgjIFW2yeWvlnTYY973nAKFYgK/+xZM8+tE72XvPNtp3NBGM+DFMfdVO64oq2Hagg67drbzrU/dx9vUrnH21hytnBlA1lW0H2qlZo7v86jMtQqCLlc2NhBAoUqXWtxtN8aEJX1kGu/qIBHx85J693LujA9tduhzgeRLH8yjaDuOpHAOT0wxOpbgyOolX1mq5MDjGZ546yofu2s2WxgQN0eVr1D/MUNUWTN9DqEoD10/IrjuE417BKi7sZHLdq3gyg6Z1YJj3oaoN5WCj1AXkeeNILAr575e0WaQzLzCSXg7PHSor8P44Yk6qvTShlfxgNG0bwcBP4Mn0svoxt3Ebq4EnHRwvX/YWKtWZfVoNO2KfJKy3InEZyR/lSvqbFNwkUWMLzYH7UITGzbj2hBCVLh9dUdASCQKGwcFigXSxWCr9OA5OmdsHEkUoqIrAUFVChkHIMImYJg3BIIlAAO0WcvqipsmHd+2u/NtUVQxV3dR38Uz3EMxYT6z++5Pljlag4i1UVQj4iV99P/lsEUVRCIR9xOqWf77VtSY4+OBOQtEAHTuaqGuOE44HV+0aDbMZMk1X0XQV06/Tva+NWG2Y3XdtRVEUorXhNeu4bMhyVAiFkL5cekwQMTrQFB/+G9AtCPkMHtzVteJ2jlv22Sja9I+nOD80yvnBcaSUDCfTFG2X8XSO7524SH00iO16mJpGNODb1NH9rYKqNuDzvQNN28n1k7Jtn0ZYLy0atJQ6hCRCiaEoteWApTSxCxFCUepQlMScTqL5N6/ExvNSuE5vWYV3ce8qVa1FVR9ipnR0O2i5jepAknPHsGUOJCTM7bjSYqp4hfHCSYZzLxM3d9DgP0xr6GEENz87oCoKUZ+PqO/NW+oOGgb3tK3dbfhWQgiBpqpYtovteFjO6n3ebNcjlS8i5doDntWO7V2fum9N+4RjwUrAMnOMaowj0RBd3AF6DbglOXQhBI80/85NO5+mqmiqSsAwqAkHOdDVRK5o0zs6ye98+Ul6R6eYzhWwXZe/fep1Tl0b4X137OQj9+yFDfRQeLNC4pXIruUW4/lvFmEJIS5V7cB1erGsVygWn0bXD5ZLQCqOc55C4ftY1qtoWjtChBDLdFp43iiOc3XZcQqhoyg1ZX7M7d/wNm4MHh5nk3+Pgg54OF6BaauXvDOKIwvU+w9xsOZfENbb0JQ3b9BwG2uHoanURgJcK9qMTKa5OpKko77UsLKSTst0Ns+ZvhE8KYkEfEQ2Cbdysz73fmgL/z5Do7uxhn//yXfxvRMX+cHJS5y5NooETl4dZnAyRc6yedeBbTTGbpeK5sK2TjKd/I155ZkZSGktmQEJBD6MrnWi5L9NJv3fytu5zLhQq2oTpnEYf+DjFVfopZCa/g8reg0pahPh8L/EMO4tl4lu4zZuBB4juVcRKEg8XK+ILfNI6WGqEep9B/GpiTKP5TZ+mBAL+TnY3cLQRIoXz/SSzhfpaIjTUhtdVihuZCrDa+f7+dyTx3Fdj46GOFuaN5dUw2bDD23QogiBrqm0JCLcs60dU9OwHZe+sSRF22E0leGpUz2EfQZ72xvZ1lR9+e03FxQUpZ5A4JO43vDq9rgu8FCUCJq+Ax+gam1IL1XuHvIQSghVbUBV29C0bha7NBUlgWEcIhT+ZVZjSaCIKKrasikUmW/jzQ+Bwpbw+8ttyxJPOhS9abL2AHlngrHCCfxaHQlzJ1Gji43uHLqNzYNY0M+R7a08eewS6VyRC/1jfP7pN9jT0UA05Cdg6hXtL09KHNdlKp3n0sA4Z6+OMj6dRVEUtjbXsL11bd00P2z4oZ7NhRAYmsbe9kaa4mGGk2nSeYuJdBbb9Xi1p5+gz8D1JJ318WUt3t/qEEJF1ZoIhn7qBo6ioKrNqGozPt8jeF6uHLQ4c0Tnlv5+VbUOVa3DWMRg8TZuY6MhUNkZ+1EMdUboUJJzRxnNHWU49wr9uWeReDheDlON4VPjSLl50+y3UT1EQz7u6G6lIRFmaCLF4ESKzz15nEPdLTQmwsTDfgy99Lh1XY+CZdM3nOTctVFSuQISSU0kxK72BnbcDlqWxQ910DIDAdSGg/zK4w8T8Zk8f76PN/pKZoTPnu1FSjjU1UxXfeLm+Lb8kEAI/zwLgNu4jTcThBAE1AY6w++hOXg/0VQ355OfJWVdZax4krvrfh1VmNzmU731YWgqjYkw/+bjD/PZJ4/z8tmr5C2b1y/+/9n77zjJsrQ+E3+uDW/Te1/edndVV/vp6bHMDMwMM8wMQsjtgoSQAIllJbTL8uPDyqzQSvtDaAUChJUAMQYzfnrae1feZZn03oQ3153940ZGVValifRZ1fFAT2VEXHPixr3nvOc97/t9R1bdV5Ylgl4P/+SHn+B4Xwu1kZ1Rkb5XqBotuJ2POyOCz546TEtNhIjfy6tXBvn8I0d4dF8HLfFI1WDZZKoz0Cr3An61jgbfMbcsQDleZaEQoftKk4N0hT6GLKnMFi6SMycxnAweRUXZpRpVVTYPty8THOho4H/+xMM8c7yXVy8OcmlokkSmQK5glMvGKLIbmhAP+elqqqG3uYbjvS0c6W4i4NWr/eIqVI2WEgv3SX0kyKH2RizbwefReHRvB3uba+8ZwTkhBJMJVxJ+WSRX0Cge2pngVNtxuDY2S8Ewy9oGSxEP+akJ+wlu04MshKBoWsuWfFhAUeSKJLqr3B/ocpiQ3oEiL685JUsKPrWWeu9xPHKEjDWKIumbXm8NXN2pVy4NYKxyr7bVRatLDasghKBgWG7NnRW201Rl1WdekiSCPg+dDXEiAS+6ptLZGCOTNygUTcxSnyzLEpoiE/J7aa4J01Iboa+llkigKrFRCffGSLyNSBJ0N8Rpr41ytLOJ5ngYn765Rc62mguDk2QKy6sqKjI0REM7ZrRYtsPzZ68zlcxQMJbXMzje08wDva0EvduXjTGZSGPZK3dg0YCX2vDuduEudMKOI3BKRdAW/hXiVtl5USorffv3lZAo/b/7WpLK/8qShCzd9rcsLdrmfkRXguhKkJDWuuq2ce9eYp5eBDYS2pZcF9tx+L3vvkUiW8BeoXzJJ0/urxotqyAEjM+lsJ3l69OBO4GqdNnG59HweSI012xMj6TK0lSNlmVQZInuhnsz9ezX/+plhqcTy36uKjJPHurmxJ6dEXCybIdXLw9yc2KW9AqS1bIs0VEfo6th6QKdm41pO/z9X/8Kc5n8ioPBF588xs//8FPb0qb1YtoO6VyRwel5BibmmEpmmUvnmEllmE3nyBVN8kWTTMHAsh1s28FxSlWmNRVddb1JXl3Fo6n4PTq14QAtNRFqwn5qQn5aaiJ0NMTw6dqKaZ3vP+RVSp1sDAEMTyeZS+dWrLk2l85vWRvuF4qWxU/8+pdJ5wsren3/7odP8FOfXJtAW5WtoWq0LMO9PHO0HbHiAyhxSzZ6pxCO24aVJKs3Xc66AizbwbLtFa+fI9ZXnHMrmU/nmUqmuTk5x6XhaSbn0ySzBTIFg3zRoGjZmJaNYVkYlvv9HMdxvUrCLQYoBEi42yx4UpSSQqciSwxMznN+YAJNc13lXk0l5PMQC/loiIbY11pHT3MtNSH/rhHI2gm2aylzZX8gVCIL8L5HuNk8lu2s8sxXfi1zRYOZZJb3+kfpH50hlSuQK5oYputVVmQZTVWIBX10NMTobIxzsLOBcFWBvSKqRkuVKvcgQkDBMEnlCozNueXsx+bSDEzNcXl4mqlkhlzBWFNnC5SqAwuWHvDuFg1UZImw30t9JMBUIsPobIrGeIimWJjmeJiQ34NH255uZmI+zdD0/Laca63IkszxnuayVkeV+w8hBKlckWujM/SPTvPWlRGujc2QyhbIF827AnGjAR9DU/OMzCRJ5Qqc2NtGyOcpp0ZvaVtL7V3oHxRp6zSFHOHW/starlfdp6h41fWHXNy3Rks5sOpenmxIrghelSoLLNzXtu0wPpfm7MA4X331HNfGZ8muEMe0VdiOYD6TZz6T58roDADxkI++5jo+99hhDnU2UhcJIstuSOpWziTfujrMb3/7jS07/kbwaCp/8E+/hKLvTqPlVozTvdxhAtyKs9pOFgyAqyPT/Olzp3n90hC5ooEk3YoRU0rtEoBh2kwm0kzMp3mnf5Rvv32F//3HPsShzkZqwoFVpf/Xy8JxhRAUbYuC5ZZcCeoetAoLGzviVvyPLK0e02Y5DimjwNV5t39oD0dpDa4/3ue+NVoSmTwjs0kS2cKq2SC7lZaaMD1NNTvdjCq7CMOyuTY2y+9/722ujE4zMZ/GtO0dX+67nfl0nrf7hzlzY4yOhhhHOpv4kSeP0tUQ39LYl3S+yNB0csuOvxF8ulrBcs7OUTAtkpkC54cqU7verUT83h2J1TMsm9lUjn/5355lcj5N0bCQJYnD3Y201ESpjQTwe13vgmnZ5IomN8Zmy+JyiUyeX/2jZ/nHn3mcJ450EQuunCRhCWfNXlRFklFLxsVYNsWXr53nv5x/C4Df/dAPc7Jx9esmhOC54RskjQKKJPNAfTMN/iC6srwpkTTyvDU5ws+/9E0AfvbYY/zE4fULhN63RsvoXIrvvtfPlZHpe3b28MGjvVWjpUqZgck5Lg5N8a13r3BleIpkrkDRrLya7HaxsMRkOxYjM0nyRZO5TI4ffPgge1vraIxtTS2v27OidhtrHWC2m2ze4ObkHP/9+dM73ZQN0dMU3xGjZT6d47WLg8ymsggBrXVRPn5yHwc6Ggj5PaVg9dtl/B1S2QLXxmY4PzDBi2dvkMoVOD8wQTzs5/FDXcueK2UU+Y2zr5EoFlYMxL6TD7b18GRLFyFNRwiBYdtkTNc7a6/h/vz2UD/D6SQeRaHOFyDq8a1otAjheltyJa+O6dgVn2spdq3RYjuuJek4AkWW3ZLda3AtJ7N5Lg9P8lb/yD3raeltrhosVW5p75wbmOCViwO8dP7GptzTd6YwS1Jp4C+dU4jFruD1kC0YZAsGY3Mp4kE/IFAVedenjL/fKFoWs6ks71xbXcF1N2NaGxsQ10syW+DM9TEKhkVN2M+e1jo+8tBe2usjqMryyy4djTGCPg83xua4Pj7DzfE5mmvCKxotRdvipdEBJnJpivbK39cRgoLtTmzq/UFONrQS0jYmIXF5bpqriRl8qsZ8MY+9zYkJGzJaVhPkqZSlTJGCYZE3THJFg7DPi9+rod3241ejrKu8H1h4xr7y6jlevjDAxaHJDR9TwhXI0xQFn0dDVxU0RUFVZIQQmLaNZTuYtkOuaGBabjr0Rp51y3b4Hy+fZXQ2yZOH03zhiaNuW6rPcZX7gFSuyLmb4ziO4KE9bTx9rJfuptUlM5riYR7c00rBMPm///xFhqbmaRpf2ROpyjLdkTgh3YOxktdCQNY06E/OrvXr7GrWbbQIIfiXf/59Lo1MMZnIrLsBXk1lf1sDP/eDj1MTCjCfyfOfv/UaZwfHS/EoAlmS6Gmq4VhXMz/6xHFCfk+1mkeV9wXzmTwvXbjJX7x2gdl0bk37BrwanfVx9rTU0VwTpj4SpDEWIlqqOuvR1JISdEm3deGhErfk5oSAfNEkVzRJZPOMziaZnM8wPp+if3SGm5Nz5ayISni7f4TJ+Qz14SCn9rfj92yfcGCVKltF0bSYms/gCEFHQ4x9bZWL+sWCPo71tKDIEslsgUSmsOL2UY+XX33kI65Y5ApTCcO2OTMzzj947i8A9/HejMSOgm1iOjZeVAzH3vaVjA15WhLZAtOpLFPJjRktjbEQtiMYnJrntSuDvHN9lIlEetF6veU4FE2bkNfDDz96GK+mVWsBbSP5osmfvniGjc23XUzTZiqZWXWwuzY+y7feucK5wY0FB7bXRelpqqHrHhMLLJoWE/NpvvdeP/OZPNZKpRlwxfi8msrhziba66LUR4M0x8PURgKEfR4CXg8hnwevRy17VirBtGxM26bBCNIUD5HOG6TzBWb35hieTjAxn2ZkNsn5wUlMn03sDwABAABJREFUa2VpecOymUxm+NY7V9jXVo+uqhW3o0qV3YqbPeQ+n6ri6rBUiiLL6JoCSDgVBNjKkkzMu3qh2Yxp4LsttViWJBRp/c+a5Tgki3mKtu2GbgjBVC674RiVtbIhoyUe9NEYDS1pvdmOQyKTp2jZyJJEQzS4pCvYo6nUhgM4juD6xCzfO9PP0PQ84YCXaMCLrioUTZtUrsDVsWkMy+bDR/eghhW0ame3beQNk//+wulNEVYTws3uWkl1FmBgYo6JuTSaurHf+ZH9neiqcs8ZLalcgeHpBG9eHV7VwPPqKmGfl4ZYkKeP9nC0s4mWmgjhwMZF3jRVQVMV/B79rtIPs6kcA5NznBsYJ1c0mZxPk72tONxS5AoGr14a4IsfOEbI5yHk92y4jQAhn07LDkinp3IFMvniLs4NqrLVyJKEqsgUTVfEcS0B8rbjuPWPECiyVE6NroSF5WOjFLciSzJ6KYzCdOxFMS+KJKPJSxtTrrjk4jv4zvHasC1upuYp2hYC14i5kZwjbRSJeX3LHnuz2ZDR8vc+fJKiad0V/CRw3dr/z1+/zIWhCYJeD7/2tz+J33O3oIwsS3g0lflMnvNDE5wZGEeVZX70yeOc6G2luyHOheFJfv/77/DejVEuDU9yemCMIx2NNMXDG2l+lTUghGA6mdnWLIiCaVHYhOyYZDa/Yo2j3cq5gQlevTRQUQf4QE8rjx/s5IdOHVzyOdsq4iEf8VALx3tb+Mxjh/mD773DG1eGOL+Cd8wRgkzB4JULA8hIHOtp3pS2fOh4Hyf3tm/KsdbCH33/Xf7s5TMY5s4EgVbZeXRNpTYSJFdMMDyd4NroLK110Yr2nc/kOXtjHOEIIkEf0TVMNGwhKFgml+enAYh6fPRG3QSOgmWVM3ZkwKMo+LWl+wbHEYsyiGTp7lKfiWKBP758mrThZhzlLZO/vHGRkw2t6IpCW6iy77tRNuhp8buD2B0DmSPAo6olJUw3Q6E5Hl668F0pc+GVSwMMTM2jqwrPHOnl8f2d9DTUoKsKx7taGDmSwqOpvHzxJu9cH6E+EljRaGmrjfKJkwc42t2y5OfZgkH/6DRnbo6vOCs8uaeN1toINWvIdsgWDL78yjmMFVzl0YCPh/a0rjj7P9LVVPE5q9x/DE0nuFoSbFsOXVV48lA3X3jyKH3NtfhK1ci3K8C1fB4hCHp1vvSBY+xvq+d/vHyWt64Or2jkXhyepLe5hmNsjtHi1TS08PZX3/Z5tC2p5rydRPxeDnQ08E8+8+Sy2xRNi//yrTdW7C/rIgEe6GnlYEfDms7vCMGfvHCa+XSO4jLH9+kaB9sbePJw94rn3wnCfi9HupsZnUnyxqUhsnmDjoYYbatkD43PpXj7yjB/9sJpLMehoyFGT3NtxefNWSaDqQS/8PK3QBI82tTBrz7yEcA1MmbyWQDi3gABTV/2Lv3nr34bv+oW+GzwB/mHR04t0m15d2qUl8cGeXbkOnnLpCUQpt4f5Mz0OL9+9jUenW7n090HeKihdcsFUTdktNiOU6rVstjNL4SgYFo4jsNCSF/BNJeUsJZliaBXZ2I+zXwmh6rIHGpvpC4cwFeaMQYUnZ7GOOPzKV66eJOR2QTp/N2S4rcTDfo41NFIR/3SxfbmM3kM0+L84CSw/EPY2RDjUGcj7XWVF+2bS+f4y9cvYFrSsoFSPo/G/tZ6HuxbvnJs2O9hLp1jcGpt0uS7UbujytpJ5QrMrRJ8q6sKTx7upqsxTjS4+jr3ViFJEookURsO0NdSy2MHOnnn2giOvbzRMpvKklmhYOZakWUJme03Wu4H1eqFZfqHV/BUZQsGvyu/WU6NX4qAR6enKb7icZbCEYK/fuMiqVwBljFaNEWmKR5a8dhefWdUPKJBLw/0tfDc6X43lGF0mr949TwHOhqIBLz4PPpinRbLZj6T5/rYLBeHJpmYS6PIMr3NtfStoTK3U1K2HcokANgTzZY/K9gmectEk2VqfX78mr7sZGY6n3WlRcr7WmXpgzMz4zw/epPXx4dIGUWO1jZytLaJjnAMw7EZTid4a3IEpSSh0ButIaJvXR2lDf3CqVyRZC5PKrfYgBAIktkCecMEAY7jcHNyHp9+t2vKq6vsb61nKpkhmSugKjL7WuvvyiporYnQUXK3jc+nyawiWR72e1cs2jaVyHBjfHbV9cOmeJi9LXXsba1fcbvbmZxPoyiyGyi8zMPt0RQ6G2Ic615+lpnI5hmZSfKdd6+uKUI7twNy7lU2n1zBJLOCcS7hPj9PHuoi6N2cuJDNoD4a5IlDXfzGX7+6YvBwKlt0+4gqO85C3NJKfWYqV1jVQPPobmLF3jUMvOBOgL2atuLxFUUmFvKv+djbQTTo48TeVuoiQSbm04zNpPijZ9/lcFcjzTURaiN+vLo7plm2Tb5ocmN8lsvD06RzBUCiLhLgQEcD+9oqH2tWQgiBKss0B8J0R+LEPMtPapoCIQKa7saf+oP4VA3LccXnvjV4lRdGbnI1MUNQ0/lIex+PN3fSGYmRNAr81Y1LDKeTDKUT6LLKJ7r20RutIbiCZ2cjbMho+f65azx37hpvXB2+67MFKw0glS/y07/1tSWP0VEX46v//MeZTedI54rIkkxzPIznjujreMhfFqSaTmbJFe//zi5bMBicnOdPXzqDWINMezUg8P7AcmwMa/lBX9dUIgEfIZ9nV832vZpKQzSErigYprXs/Vi0rFUzoqpUuRfQVYXGWIj/5QtP86fPvccbl4coGBZnro9z5vr4XZICt/2DIsuE/B7+1y9+kMNdjUSDm1Mh/XhdM8fqmvnJQyexhLNi5tCvPvIRTi0sB0lg2jYXZif5jbNv8OLoDUzHoSkQ4qePPMInuvYS0txJ0s8ee4wD8Xq+O9TPX1y/xO9efJuXxwZ4sqWLf3j0ESL65k+mNiwu54jKJKqX22bh/aJpYdo2nlK5e+WOzCBNUdBVFUWWKBjWqpkn9wXiVlR31RB5H7LKjy5KitGw20TaFgrDCffP6s1b5T5n4fk70FHP3/7oCR4/3MUbl4a4OjJNMlsgVzTLCSuyLKGrCrGQn67GOD3NNRzraeZYTxNBn2fJZ3nhEXIcZ1HArOXYriKtwDU2HIdEMY9h25iOU8ogssiaBgXLwhGCqNeL5w7ZfVmSFoVvfH3oMi+M3uTtyRE0WeHD7X082dLJUy3d+NVby0wScLKhlXpfgP3xen7z3JuEPR6Cuo5/A5WcV2JDRktHXYyTfW3ENrCWXlfynjglAwgoV4S9HUm6Vb3TlRav9oTbiaYqPH6wa1Ouu+U4nB+YIFc0sFfwINVHgzREg0QDG4vVONjesGMBehtBLqU/LpeU4giBYbnK0T5dWzJmbCcwbZt0ruCKX61wuyiyvKs8RFWqbARJkgj7vfS11hIP+/HqGu0NMdK5IvmiiVlKP1ZkCU1RiAS8tNZFaa+PsretjrB/hTgQIchZJteTs/Qnbinc5iyTqVzG1c8SMJ5N89c3L2PaDqawXX0z26ZgmRRtCwmJvlgNh2saV/wumqzgUVQ0WeZUYxtPtXRxoqGVBn/wrm3jXj+arBDQdG4m56n3B9gXq0Pdov5o3UaLJEk8sq+DR/Z1lAcy586UqTV0SBKl2ie4kt/iDiNNIBBOqRZRVZ9l2wl4dP7JZ59kM6bN+aLJ//FH32VkJrHiMt/B9gY+eKyXw50rP2CrEdB1Aktlru1yNEVB15Rl074t2yFbMJhOZGiKh5G1tT1zW4EQglzBYGgmserSj0dTN6zBU6XKbsPv0fHX6bRVmPJcKfPFPH954xK/c+HtOz65Ncm/PD/NL73+vdK7t30uua+DmocPtHTTE1m5rt3DjW0ENQ8zuSw/e+wxWoJhgiss9YR0D3u0Wn7hwSfRFAXttgmJJLkTFG/Ju6NuUM9lU0KthYBs0eDyqCv+FvRoHO5sWlMQjk93a6AI4QbxejV10cyxYJjkDBMB+HVtTYqDVTaOLEu0b9JDmC0YqLK86gDr92jUhQNrytxaint1Ll8T9tMYC90V6H472aLJv//aS/yDTzxCX0tdufT8TmFaDheGJvntb7+5qtHSXBMmskEvWpUq7xd0WaHWG6AnUlM2QtyipzJq6V+ltMzjkRV0RS1ps+iEdQ9BTSfq8dIXrV011iTm8fFoUzsnG1vRZKXiPjS8xHFjHh+PNXXwpx//UQAaA3d7a9bCphgtjnCYSWX56uvnSOaKtNVEONjeiCRLzKQynB4Y463+EbIFAyEEfo/Oib5W9rXW01EakCIBLwGPTipfZGgmQcTvLem8uEynskwm0gDEgn682q4tUH1fIi0hNrTuY+EuIawWC2U7AtsR5Ydzt5DOG4zMJCreXpFlYkEfuqauaTmkpSZCd2PNilotlm1zYXCSP3nhDA/0tvDo/g5qw4Ftv1624zA5n+HZM/28d32MG+Ozq/6+e1pqaYhurAO7nSsj07x7ffurFJ8fnMCuBhTf9xQMizcuDwHQEA3S01yDqriTr9lUlvMDGy9mCm769NElskrDupcPt/eyP17HQmSvxC3jRVp4Xa7eLpWNGE12vR+arBDUdNLmypIhCxIGCrccBxO5NL917s01f58F9dx8Seju4517l1xmqpRNMlogZ5hcHplmNp2lYJgIBDPpLFfGZnjh/A1euTxINm/gCEHAq5Mz3HgGr6ZSHwkSD/kJ+jzMZ/PcmJilt7GGyG3KgJOJDGNzKQBqw/4l06fvN1RFJuDVaa+LrUmJdnwuteuzMoqmVQ4iXQ7bcTB2oebM+FyKVy8OVrx9wKtzvKeZ+mgQeQWhqTtprgnT3eh2jMv9nkLAbDrHm1eHyRSKyJLE3tY6ogEfAa9eVsfdbCNmITg8ky+SLRgkMnkuDk3y4rkbXJ+YI5lbvuibhBsj1ddcS/0mGi0jMwmeO3N9045XKaOzyUXBkVXuT4qmxUvnbgBwqLORjoZYWXtlNpUrf7ZROhvidxktkiThVVV6ojX0RG8t7Ri2XTYGfKqGWmGc2MI+ayFtFPnm4NU173cnh2s3tty/de4KAW9eHeKFCzf49ntXS+4s92ImcwW+/vZlZtM5MoUin3/0CK01Ea6HAtyYmOPNq8M8vKed+kiwnH3QPzbNpZEpJKCjPrbIoLlfCXh1OupjfO7xIytW81yEgN/9zpsksitXCt0pRCk4M50vrmpYFU2LbHH3ac683T/C2/2Vz+iba8L8s88/TSzoX1Ed8072tNRhmDZhv4dEprCi4To+l2J8LsWL52/w9JEeTu5pZ19rPXtb69zA9oVdpfUvl4nb/kcIN6bmysg0FwYneOfaKC9fvFmRnpCiyNRFghzvadnUWkET8xneXEJ+oUqVzSBXNPjKS+cAKBRNnj7aUxazG59NlT/bKCf2tvFjH3qgom0TxTw3knMAdJW0WPQ19DFrwXIcxrPuasct705lCEG52G7GWNnLsxpbY7QIyBVNnj9/nVcuD6LKMn/nmRPsa60j4NW5PjHL737vLc4PTpAtGHzyoQM80N3CyGyCVy4P8PrVQcLPedjfWk97bYzLo1M8e/Ya1ydmkSSJx/Z17khhtO3G79Xp0GM0Px5eU/jrn710ZtcaLW7wqDs7Xy1tfT7jiuu9X9FVha7GOD/36Sf5ta+8QLKC39S0HJ47e4OXLwzg0VQiAS99LbU0xyM0RIM0xkPEAz6Cfg9Brwe/rqGqMqosoyoKAoFlO9iOg2k55IoGqXyRTL7IfKbA2Kxb1Xl8Ls21sRlSuSKGZWPZlZWolySJxliIn//sU9RFAmsqDlelSpXFvDw2wC+/8SwA/9vJp3mqpYsGf2jLz/vZ3oP8zX3HaQ1GVi1hMVPI8s7UKL/46nc25dzrNlqEEFwZnXYrnBYMRudS5VmxIwSjc0nmM3kUSWJPSx1PHOikIRpCUxXqI0HeuTbKldEpEtk8o3NJYkEf3Q017G2p40qpJtDQtBvbMpvOMTaXQlMU2hqidDfWEPHd/54WWZJAkdaULSWE2FXxH3eSKxqMz6crWu5KZguMz6W3oVW7E0mSCHh1jnU388zRXt67PsrNydVLOpiWW2k2b5jkigYFw+LmxBx+j07Qq+PVVXRVdVVQFdmVv78t288RpUw9ITAtG6P0X8GwyBSKZAoG2bzBfCaHuYZlSEmSONTRwEN9rexvq0dX1V19r1apcjthv5df+MLTgKCjIY73tsKkvS21/MIXPrAp56mPVm50GI5NquS5MCqIE1wg6vHxTFsPdT5XCqIzvLZkB6+iEvP4qPH6V32GbeEQ1DYve3NDnpaLw5MMzySZS+dI5vJkCwaKLOEIwWQiQ84w8eoavY017GmpK8ehxIM+9rXUMZXMMJXMMJnI0BwL09UQ50RfK1MJ973R2aSrmSNJ+HSVpliIE72tNESD5bpEVe4tMgU3iLUSvZdUrshUIoNlO+WAt/cbHk2ltTbCU4d7sB1BzjCZTmQr6pyEgKJpMzGfhrWVr9p0FNmtG/NQXytPHOyiIbb1s8EqVTaTgFfni08fW/KzltoIX3z6+PY2aAOEdA8P1LfwQP3SBYV3MxsyWt66NsLpm2PlAFmAaMCLAJK5PJbt4PdodNTF7goOaqmJEPZ7mEikSWTz2I7D4Y5GOupi2LbDq5eHmEykKZgWPk3laGczJ/e08aUnjr1vMofuNwE9IQSzqaxbhr2Cr5bM5RmZTTKbzlET9qNt0VrtbkeSJJ463E1rbYRDnY38+l++QiZfXFNw9k6iKTKRgI+f/fTjHGpvpHGF6uxVqlSpshIbGv2bYmFSuQIBj07RstwZHW6Qjk/XUCQJw7KZy+buGoATuTwFw0LC1V1ZSNEK+z38xEdP8eNPP4RlOyUxOQmPpuLV1EVp0Pc7M6kc18Zn+J1vv1lxwUQBTCV255KKZTuMzCR55dJgxZ6CVK7A1167wOcfP0JN2L8Nrdy9tNdFqQ0H2NdSx9ffusyZm+NcGZnatcaLqsgc727mWHczHzzaS3t97H31/FapUmXz2VAP8vCeNnoaa0jlC0wlM/zlmxexbBtJkmiIBPHoKtl5g6tj08ym89SGJVRFJlswuDIyzUw6i6YqNESDZfe/IknEg+7gdLuh835cGjBtu1TmfGZNA9NKRfZ2kuvjs1yfmGMuk6t4n4Jh8caVQR470IFHUwj6dr6asarI6GsQN3Ql9jeQtlNCUxVCskx3Uw1PH+2hoz7GtfZ6Lg5NMj6XIlsw1hRjshV4NLdScGMsxKGORva21tHZEKezIY5X3/kYFkWW+fiDe9G32XjSVWXXlFmocn/y/MhNhtNJQusoUnggXk9nOEZ3JF7R9lcTM3z1+kXiXt+q3VraNLiZ2rz16Q3J+D+8px0Aw7LpH3f1WGbTWWRJojEeJuL3Ylo2l0emuTI2Td6I4tVVppNZzg9NkMgWaIqFaIqFl0wF3ekObqcRjhsImc4XKva07EaEENiOw5mbY1wZnqJgVK69UjQtzt4c5/LwFH6Pjs+jrblExGYT9ntpilcek1EXCeL36JtSZ0eW3eDch/e2c7C9galkhm++dYXTN8eYSmRI5QoUTaucAbRSbafNQFVkFNnNPtI1hXjIT2tNhMOdjXzi5H5XCFLfHd4VCVBlmc8/cXTbJRMkibKmR5Uqm4WEO9EHeG7kOs+NrE+n6It7jvB0a3fFRsvF2SmGUsmK6gvZQlC0N09va0t6E0mCmpCfk31t5A2TN64O809+9y8J+zyoisx8toDjCA62N/LYvo4NFVyssvuxHYeh6QR/8fpFro5Or2N/wW9+83U+/tA+fuzpBzZVkGw9fPSBPfzC5z6wo20ANzCwyxvnpz75CI4QTCezXB6Z5vXLg9ycmGNiLsXwTHLLlo9UWaazPk5LbZjO+hin9newr7WeiN/LrpxvSG7f1FYXqfY5Ve4LAppOS2DjMWJRjw/vGqoyZy2T7DoE6jaDLZ0CPX24l1jQT9GwOTc0TqZgABKOIzja2cRHju/hqYPdQNWrcr9iWBZTiQz//qsvMjK9ehG95UhkCnz/zHUm5tP83KefoCYc2LH4CEnaHffr7W2QcScKD/Q0s6ellqJpYZgW2YLJyEyCZM7VWknmCiQyecbnUozOpphJZVc8R1M8TFtthLpIgLDfSzToI+z3EPH7aK4J4/doeEqxZm46tbZrrs9K7Pb2ValSCY83d9DzzGc2fJyox0tQW3lZqTMc42uf/LENn6tpg0bWlvb6dZEAB9rq+cjxPTTGQxRNCyEEuqpytLOJY53NNK4hJ73KvYMQbkXuoakE710f5cLQFNkVKjqvhuU4TCcznL1p8513r/LogU6a4mFCuyDGZTcgSZKru6K6MSXg6q3YtkNDLEi2YJArmmQLBpl8kYtDkwghVjRaJMlVn36wt4XOhhgBr07I5ynrvdSEXXG4qgFQpcrOEPX4iHq2x2voUzWO1d1dE2m72RSjReLWWnvRtPB7dHf9WFHorI/TURfjqblusoUitiMI+9xAveoa7/3JQgB1Om/wdv8IX33tPHPplYNvZdnVVRSCZZczDMtmKpHhd77zFooic6KvjZ6mmvethstqyJKErCpLqkcHfR5m0znODkwsu7+ERF9zLY8d6ORAe8NWNrVKlSpVKmJTjBZVkdnXXMfv/qPPgyhViLxDnrulpM0g2HASRZVdjhBQMC3+3VeeLysbr4QE7Gutw6Op5IsWl0emlj82bt2i//hXr3Ksu4kvPnWMJw91l4PRqlSpUqXK/cvmeFpKA8Zy4l+3z4KrQ0vlxII+jnU38ys/9tGK9xHAf/jaS6t6NraKvGEyPpfiT188w9vXRplfpR0SoGsqP/zYEWJBHxPzaSa+mSaZK6wormdYFpeHp/mdb79FIlPg5J42mmrCm5KhU6VKlXsPUVoOzRsm2aKJIst4NIWQz1P1xN5HbKj20Ewqu2rRu81HoibkR1EqK8F9L+PRVeojQZ442LWmgom/+Y3XtqxNyyGEIFc0uTExy7mBCV69OMh0IoO1yv0R9HnoaoxztLuJqN9HQzTIyb1tvHF5iMwKRRWFcKuFp4cnqT8fRJElDhgNbrl4ubpcVGX3sFDZ3HIcLNvGsgWW7dZzMm0by3IwLIuiaVMXCdAQC5Wr6G4XtuMKea6UaWZa9qr9kBBuwc2F+EUhQJSqggvh1qq/832EwHIElrNy0U3LcZhN57gwNIl9W0q/7Thuir/tYNpuza1swSQe8tMcD1WXNu8zNuRpeffGaCkjaPuQJHj6UC9Br468BoGve4XbvQuyJCGpCmFFcdM1Wb0jE0Igb7OIlRBuZzcyk+QvXr/Ic2evM7tKVgq436+1NsKPPHGUjrqYK57m9/DTn3qUyUSagYl5krmVKxs7juD7Z68xPDPPiT1t/N2PnCQW9CGzezJEFn5Ty3FYk/W5hdiOU1GZCKc0CJmWvQ2tWh1JkjYcC+c47oy8UirQbl78l1j87sJAns4XSefdCufJbKFcsy2ZLTCTyjKdzPLh43v4wYcPbHu8n2Fa5A2Lgrm8nka2UFz1OLbjfs/pRAbbEViO4waEO07J0BA4JWPDdJzy35ZlkzNMbLH871I0LM4PjPO73zFJ5w3yRYOCaZErmmRyRfKGsUhY83h3M08c6q4aLfcZGzJafus7bzA8k9ystlSEIkkcaG1Ar42i3YdGC7gDRTpfJF90ZwypXB6/x0M06AYw7zYS2TzvXhvjP/zFi8wksxWLx334eB9PHOriow/sKXfSuqrQWhPhX/74x/nrNy/xrXeucHNybtVjXR+fY2wuzRtXhvmnn32SvuY66iKBDX2vzUIIQd6w+OU//g7TydWNue0glSsyn1156c4Rgu++e4W3rg7j3yUFSnuaavjfv/Shde0rBJiOzR8//165eOsqe7gVrwW3eQhuzewt28Gw7LKQ30Il7KJpubP9fJFs0aRoWq6X4navw5LeB0FXQ5z5TH7b793nz93g2dP9vHZpaNltBK43dSVuTszzG3/9Kr/5zdeXOQZ3WIGi/NL1zix/bMOyGZpOMjqTuuWlgUV/307OMEmtMumpcu+xIaOlaNoUV7DMtwJZcqtIrzT7sR2HXHHlG3Y2lSNVQdG5ZLbAZCKDT9ewS2m8jhCIklvSKXkZ3BmE+/dcOodlOys+gKlsgefOXmdgah6jdB0Ny8a0bv19q2O02N/WwJGupl1jtCx0smcHJjg3MM7z524wlchiWNaqM1NVlnn0QAfPHOvjYEfDIuNzwTtSGw7w1OFuaiMBvvzKOa6Pz654rzlCkC+ajM2m+INn3+GhvlaOdDXxUG/bjuuGiFL7hqcTi4qL7iSW7VQk+Z/IFkrxAbvDa1WZsbE8jiN44dyNNX0fUfrf8iApbusDSs+BU+obbl+usGwb01592eV28oZJMlfYdqPFsh0KpkW2uDHPuSMEhuUufW0FQgisCq+lYdpkt3kloMrWsyGjZV9L3ZLKkrbjcHVsBsuy8Xt0muPhct2RhZnK1bEZLNvBoyrsbamvOEJXlqRbtVyWwTBtxudSXBqaXHabVL7I6ExyVZnzkZkkHk0pxWeIW2u/ZdfnrXXVBcMlky9iWSu737NFg9M3xrg6OkPRcGdmRdOiaFlLeipsR+waz4HjCEzbZmh6njevDPF2/wjv9I9UtK/fo9EQDfHEwW4OdzbStETFX0mS8Ogqvc21xEN+xmaTGJbN5HyadH55F7UjhKvAfGWo5KUyiJZE0Ly6umSpiO1CCEE6b5DKre5i301s5QC0HjY6CAkBNyZmN6k1m0/RtMmscI9XqRzDslf1DG0VlmORMtM4JZNXkWQiWhiJqq7RRtlQ7aFf+zufXPKzdL7Ij/zbP2ImlWVvSx3/y2eeYm9LHYosY9k2qdLn08ksjbEwf/CzX9jUHzKVK/DS+Zv8+l+9suFjfe90P987vfE23UnRtBlZw9Jatmjs2AN4O0IIipbFdDLLv/kfz9M/NkMyW5kLVpYk9rbU8UOnDvKpUwdWLSCnKjJ1kSA//anHaYyHeeHcdV65OLBqHSYhKFVAnubNK8P87KefoKepZpGBXe04quxG8oZJIpvf6WbcFxRMk0wFcThbQcpM88L06xiOgRCCoBrgmYYn8Cg60hpzaFea/G5lP7bUeW8/33Lt2uq+dXdUMquyKpl8kdwGXbebwZWRad64MsRXXzvP2GwK0159Fi7hZkL9nQ+d4KG+Vg60N6w58+sTJ/ZxsL2BU/s6+H+//hr5ormqy71gWlwZneZf/P63eKC3hScOdvGxh/be91lnVe5dcgWD2dTOyBXcbxQMi/QOeTaTZppnJ18ia+dxhKDeW8Pj9Q+js/blzdH8BP/npf+n/DqmR/mVg/8LirS1wdpJM8XZ5KXy64Dq58HYkfLreTPJ/3bu35SjkvyKj39z5F+gSltrVlSNlnuEgrH0stF24AhB0bR4++owr14a5NLwJGOzqYqWDXRVIRrw8bGH9nJqXzttdVF8awjqXLAv/B6d1tqIW3AzneelCzcZnU2uulxg2Q4z6SyDU/Olysx7Kz53lSrbTdG0VlwCrXI3kgQeTUVXVXRVwaMpeHWNgFentS66I21ycMjbBfJ2AYGgaBcrytZbClvYzBmJ8uu1emrWS8JM8dL0m+XXDd7aRUaLIxxmjfny64JS3JbkyG0xWhai4xci8Vf171e5i4WYl+3Gsm0yBYPJ+TTfO32NVy7eZKbCmaCuKtRFgvQ11/CZRw7RXBPeUJHDsN9LwKvz2UcPkSuaqIrMwORcRctmbhzOdmsKVXm/syBTIEsSsrz43wWtKVmWUGQZRZaJBn1oO1DexFUxlxelWi8eGqWy7MLd+969h3TbS6n0v7c7OCVJKm8jLQzDkrvNwjWTyq8lZOmO9xauqSShKBIBjwe/R8PncY2VsM+D36vT8D6qbWc6Fg7r7+NkJGRJRsbVucpYWc4mL5Y/bzdbNqOZG2bLjRaBG2VvWDaKLG5lLVTtljWRzRs7sjw0mcjy/NlrfPXVC1wbn1nTvn0tdXzixD5+4MR+Iv7NKWwoSxLNNWF+5oce59zAOH/20hmePXMNZ4WA6ljAx9NHevjSB45Xl4aqbCua6s76gz6daMBL0Och6NWJBnzURQJEAj7Cfi81IR+14SCRgJfwJj0ra8Hv0agJ+WmKhdw6YCUDQV4wKhYMBkp1wu4wHBY+k+TF76lyyUiTZRRZQpEVFNnV2lFlGVWVURQFXVHQVQVNldFUGY+q4tV1dNV93+dR8eq3KooHPBp+j1tV3OdRV3yu3y/xaxOFKbL2+pcWPbJOWAsR16Kb16gtYNONlplUlssjU2RLaqaXRqb4Z3/4DXT11qkcx2Eu4wabZQtFvv7OJR7e00HU771vtVeWYqED8GgqAa+OV1fxahpBr156IFV8HrfDC3h09rbW4wixrWqZl4cnuTg0ydD0/Ooblwj5PDx2oJMf/cBxWmsjhHw6sDltXjiGrikc7GjgZ+KP09dcy/dOX+PGxCzWHd4URZb4ex85yYN9rQQ3sR1rQZbcYqL/8ac+vWtE2u5VVkp53t9Wz4998IENn0OC8sxfLrkDbveWKLd5RnRVRlUUVMVdlvBoKrqm4NVUQj4PmqqgyHJ5P1m69bdaOoa88LfiDuzbLQ4JcHJPGwc7GvjxZx5cdCXufFTudKrcuVRxp9dFkm57Jd3a+panpWTsSLfeu2Uw3fK0SHJJbHPhtygbR7ee5+16rt+eO0t/+gZXMzeW3eb2pSGAOTPJ/331t1AkecXlnc+1foKDkfUtYX9j/FnOJ6+sa1+AFl8jJ+LH+ED9Iyjs3nF4U4yWhaWf926M0T82w4XhSQqGGyhZMKwVBeiyRZPvnbnGZCLLgdZ6DrY3bLhWhKLIRAJeOupji1yQt6vK3v7wuP/e9je33JTc/uDc8WAtPFSyJCHJEsptD9tCZySX3nc7JLnc4bkdnftaU91OTlOV8t/uGq2Crql4dRWPqhAP+dd9TdZLUzxEa22Uxlho1cKHqiLT1RBnT0stTx/tpbspTsCjb0lnIkuSa9hpKo/s70CSJM4PhjhzY4xktoDAHeAOdTZwuKuRpnho1WylrUKS3HugqyG+I+d/v9BcE+bJQ90bPs7td+tdz/7txsui51pGU2RUVUFT5JKHRb1nSkoEfR6Cvu338NyLpMw0E4UpbmQGl93GQWDftlRjORaD2ZFVo1Ey1vo9JQkjxVRxbd7w2/EqHnJ23o3e2MW37KYYLY4QJHNFvvnuZd65PsrNyTk0RcanaeXBG9wOYCGc5XZp5+fOXefd66N84FAPQZ/OwfZGEGLdD7uuKjTFw5zoa11mHfROa/424+M2t+ii16VOqrwmfedMSXE7K0WWURSpHBSmKu46sVd3A8U0xTVKvB6t/Plu5kB7I7miyWQiw/hcyhXNu2MbCddQrIsEeWR/B08e6uKhvrZtaZ8syxzubKIhGqKvuZZsocjl4WlM26Ym5OdjD+ylqyFe7ZDfBzTGQrtGfLHK/YvAwRYOtljZa6rdkUXjrLK9e+z1x014FB2/crdumkBQsAvlI0tIeGQd+Y7sI6/ivavNu5FNaWEmX+Q/fv0Vnjt3jblMHkWWebC3lRO9bXTWx2iIhvDp7qkWCofNpLIMTM1xeWSa753pJ5Uv8J3TV7k0Msl//cc/4grIrdNoCfk8PLq/g0f2dazvC63TytzFxumGONbdQntdjBvjM1yfmLsrY8fv1elpjPPPv/BBWmsiO2Ig1EUCPHGoi5N72/mdb7/JVDJDNODlM48dvm9/lypVqmw/9Z469oS60eXNL20R16Pr3vejjR/gZPz4ovcc4VBwCvy3wa+RtXPISATUAJ9p+TgxPbJo24Dqp85Tc5cxs9vYsNGSLxpMJNK8fGmAVL5Id0Ocx/Z38omH9hP1e8sehgVvC6W6G82xMH3NtZza08Gj+zr4L995g/H5NNPJLC9fGuBkb9u6l0NuX/KpsnEUWSIS8PJTn3iU3/r2G1wenipn7BztauJodzMfOb6H9roYXk3dEXe4JEnIgFdT+cyjhzAsG1W+/yuBV6lSZXvpCrbT5KvngdjhJT+3hEXRNkiYKYpOERkZTdYIa0ECin9Fo2AjRkuHv5VmX+Oi92xhk7GyqLIKNoCELqv0hjpp9NYv2laRZDRJ2/WTvA0bLZmCu3QwncygKTJttVEe39/F3ua6W4bKUngggpfaUIBowMtz566TNyySuQL9YzMcam+kGgGwO5AkN+7mYEcDJ0rLPpeHp9jfVs/De9s50tXE/vb68nLaTrZTkqC1NlLNqq9y3yJLEk8f7SVTKK6YNbe/rVrdeDUUReKDx3pXFavsa6kt/x1U/QTVxRNq0zHJWnnG8hMkrTQZK0vKzGDYBrIko8oqQTNAXI8Q1cLE9Cg1eqzcXwohyNl5BnMjJM30omNPFysrO+FX714ashzLTRm/LTBaQiKoBoho9+ZS6oaNlmQuz8hsEkcIQn4P3Y1xTu1tr7wBpViIY13NpPIF3rsxxsDkPAVj5yXr71W8mrpiloWqyOja2qLDZUki5PfyiRP7iIf8ZPIGf/vDJzjQ1kBNePsDhFdjvbaTV9fc4pgrDAbaFtcwEiUxv4VqwPcziuymvi6k2VZZHVWR+cUvfHCnm3FfoKvququGL7DgzbiZHeKb488znB8lYaSWfHYbPHX0hbo4Gj3AqZoHUFGRkBAI5owEXx/73l0ZQHdHEb6/2bDRkiuazKXd9OXGaIiadS7pNMZCRAM+HCGYSWerQmDrRJIk/vDnv7TqYLfeeKHWuiifjYf51MP78Wgr6yPca2iKzP/4xR+rqEr1VmLZDj/9/36Nwan5HZMh3y6eOtzNJ0/u5/GDXTvdlCpV1sU7c2d5L3Gel6bfxBbWikbGZHGa6eIs78yf5XTiIp9u+SitvibAjT8pOgZ5p7Jabu9XNmy0qIqMpzRrT+aKZNZZhTWZK5ArmkiAV78/BkPDsskVDOazeaYSGebSOVK5IolMnrxhYlo2luNgmG4l3QWZZ11TSplFbkaSV1eJBnyE/F5iQR/10SDxoL+s7XInS723WciShKTcUs7cytmxIwSWZTOVzDCTzJLIFUhkCkwlMuQNE8OyMS2bomlh2jbCEa52hq6W0049mko86CMS8BIN+KiPBKmLBPB79bvUeSVJwruCh2o7KZpu2YbCDqggbyeGZa9aab1Kld2ILRyGc2O8OXeay+l+TGEiIdHqa6LJ10C7r5mgFsQWFjmrwHhhioupK2SsHAW7yKXUVdp8TRQiRXqDXXhkD23+ZorO4jG0aBsM5IbX3c7bJ7Cu95Z7Wtx1w6ObT9eIlqrnpvIFZtM5ZlJZakL+igY0IVy13LHZFPOZPJIkEQ/6d0TKeiMI4ar9ZosGmbxBKlcgkS2QzBaYS2cZn0szk86SzBSYS+fIFg1My8a0HQzTomi5gy4SeDTFTY9WXaVIr64SD/mJBLzEQ36a4mFqw4HyQBwJeAj5PPhKuiVbzVYZKk7pGmbyRZLZAplCkVSuyOhMkslkhvlMnrl0jom5NLmigWHZGKZNwbQwLHc5RZElvHrp2pU0b2rCAWJBH7Ggn8ZYiKZYiGjQSyTgKxmDnrIuTpX3D7miyeXhyfvWaGqIBmmvj23JsQ3TIpkrMjA5t2Jczf1Cc02YtjvqGDnC4XpmgIHcMNPFOQAavHXsC/fSG+yky99OWA9iOTZZK89IYRzLMRnKjTFZnGbOSHA5fY2g6qc32IlP9dIT7CSkBhedJ2Gm1m20CMB27EU2iuXY61p2NhyDq+lbgnpJM7WuNm2UDY9w8ZCf7oY4kiSRzBa4Nj7Da1cG+dgDe1FkecVIZIHrCp9OZXnr2jA3JmdRFZm9zXX4PfpGm7YtLHhHHCGYz+S5OjrN+cFJ3rg8SP/YLNmiseZCWZbtkOWOmJ7xu4Ox/B6N9roYD+9r40hXE33NtbTURBYJ4O12Fq6NEGDaNolsnnMDE7x2aZDLw1MMTM2vWhTxdmyHuwo53pxcrOYr4d63nQ0xHjvQxdHuJlpro9SG/WUP371w7apsjPG5FD//239NwbBWrRh+L/KFJ4/yc595ckuOncgWePPqEL/6J8/uWCHX7eR/+uhJfvpTjy16zxIWr8++y7zhiqfKyDxd/ygPxo7Q5m++6xhdwTbafE28OP0635x4Dkc4XE5dI6KF+UD9o4TVII/Vnrhrv8HsCN+aeG5d7XaEQ965pcwrEOTtAg4OYo1aaLPFef7z9T8sv15Np2ar2LDREvJ56KiL8fThHt7qH+bc4AQ3J+d45/oox7ubaauJUBsJljwAEqIkKjefyTE0k6B/bJbvvHeFyWQGWZJojIb4gYf2EQvcHQm9G5lKZrg5Mcc33r7M21dHSOeLmLaNZTnYztaGUOWKJv1j0wxMzvHll88R8Onsb2vgUyf3s6e1jrba6BaefXOwHUHeMPnGW5d59dIA/WMzpLIF9xraAsfZ/NgmAcxlciRzBS4OTaGpMrXhAIc6Gvn8E0dor4sSuUfuvyrrxxGCvGFRNO9Po6UaF7i1OMJhOD9GwXZjUFRZ4dGaE3fpn9xOm7+ZzkA7Lb5GhnNjFJwiaTPDrDFPvadu09ONTWEyWZguC9sJBIYwmC0miGlRQlpgDceyGM9P3vbOzjwzGzZaZEki6NX5oZMHyBUMro3PMJfJ8/a1EYZnEoR8HvweHVV2K3oIBKIk75/KF5jP5JlMZlAVmf2t9Tyxv4uI34uyi5eHbMehaFq8dP4ml0emuDExx/XxWaaSmbtq32x9WwS2Y4EJecPigjNB0bTKcvofONxD0OfZVcq7Qrh2/7WxGa6Pz3JuYJyLQ1OMziaZz+S35RoK4Xq0LNshb7jeGcOyyRUNeppq6W2u4eSedkI+z8qp+1XuaYQQa/aE3jvcr99r92A4Bo4QyEhosoZP8aBKyy8zK5KCR16sXGtjYzgm7u+1uX1N0TYYyA5j3eEVGcqNENFCazJaZEkmfNvSlYMgdUd69nawKQEQHk3l4T3tXBufRVcV+sdn3NiD+RSWs3ynoCoymqIQ9nlorolwsq+dpw/3oqvKrnXPG5ZNOldkaHqe753u58LgJGNzO7O2dye24zCdzDKdzHJtbIYbE7PUhgP0tdQS8Xt3RZCpIwS27TA2l+Lt/hHevTbKq5cGymJ1O0XBsBiZSTIyk+Tq2AwHpuoJeHX2tdYT9Oro2xArdDtu9Vpt243gzcS0bdfbWB07q9y3lKvYIS9MyhHLFkVcGAvv/Fzgar0kzBR5e3H20Hh+al0ts4VN1s5xMzuM5Sw2Wgayw9R5amj3t7hFHCsYbz2yhz2hnvJrwzE4nbiwrrZthE3piSVJwqdr/L0PnWR0Nsnpm2N8+70rXJ+cYy6TI7/EgKQprku+OR7h1N52PnZ8D/WR4K4YWJdi4WabmEvzVv8w/+nrrzKXzu3aDnk6mWUmmeXszXF+4uOnOLmnjf1t9TtqDAohMC2b2VSWf/mnz3J5eJpkbvel9w1NJRiZTvLShQF+/oef4nhPCx110W27dlKpuKJXV3fcmFsvjhCMzySZzxYo3ucZUFXen7gibX4Mx8B0TPJ2gTkjgSZreOXFRX/LsXsIMlaWycJ0+TNVUgkoPiYK0/zx0Fc5m7i44bYJIUhbWcbyk5xJXMQSi5/Bd+fPEVQD7Av3EtMiFcW31Hni/NO9P1l+PVOc4x+++4sbbuta2fTpY2MsyNPBHh7e04ZpO1ilooimZZedX7IsoZdKtrvFBDX8Hm3HqvBWghCCi0NT/Lfn3+Pt/hHmM/kNGSwSbs0et4KzilfX3GUIISgspLsaJnnDXHd2gwDyhsnvfe8tzt4c45MnD/CBwz07ttyRzhV57dIgf/rSaS4OT2GY6w/kcrOENMI+T7lUhCRLWLabAp0rmuSL5roHfUcIckWDX//Ll/nAkR4+eLSXx/Z3bovhosgSf/8HTmE7zj0ba2HZDn/47Du8fHGAkRWqvFepcq+iSDIHwns4k7jAnJHAFg5fGfkmzzQ8zr5QLx5lcTKJg+D5qVd4Z/5sWfW2Ro9R76klqoXJWjmEcDYsKCmEwBI2r868zZtz75UNFk1SUSSVglOg6BicTV7CFBZ/r+uLqPdAocQFNrWlkgSq4uqLBLzuD7awZmw7omy0SJKrhLlbl4DuxLRskrkC33jrEheGJplJZSseTGRJQlPlcppy2O8l7PcQDfjwlSo9a4qCppauRymLxrQdDMs1XpKZAql8kVTOTSkfm01SNK2KjBkhIJEpcHl4Go/WT29TDXXR4IqKuZvNwu//8sUBXr00wLXx2YozDiQJ/LpGYzxMLOimKMdDfoI+vaz8q6kKiuJmqjlCYNp2Wfsmky+SzBXcFPRMgYn5NLPpLKa1+rKLEDCXznPmxjgSEp31cRqiQbQtTo2WJGnddbd2C6Zl4/fqu3oiUqXKRlAkhcORfYzkxkibGUxhcSM7iHfGw2h+gnpPDT7FWxaNmy3O817iPKP5cRzc/qcv1EV3sB1ZUtBlnSZvAxkru+g8RcdkND9ecbsEgjOJC1xOXWOsFDiryxo9gU5qPXFemXkLB4eEmeJa5ibvzJ/jQLiP8D0i67/l5pVUqkdzL/dd2aLBzck5vv72ZTL5YkUGi1oShfPrOuGAl2NdTfS11NIUD9MUD9NaGyl7m5bDcdwBeHwuXfovxfWJGU5fV8paL3nDwrRW91iMzaVIZPM8fqCDh/a0bWthQ0cIEtk8z57u58zAOKkKVF5VRcajqvg9Gg2xIIc7m+ioj9FeH6OrIUYs5HMLca7wHWzHIVc0GJtNMTabYmgmwfnBSa6OTpMqLVtU4om5Pj5LKlfgwd5WHjvQSVi5dwzuKhsnFvTdJUS4kwghmE5WPnHaCuSSp7MhGrynU56FcDNA14MiKRwK7+N88jIJM8VscZ7p4iyvz77DxeRVuoLtxPQIpmOSsbIMZIeZNRLYwkZGJqQFOBzZR2+wEwnwKV56gh0E7qhrlDRTFRstlmOTs/O8OvM21zMDZS2VuB7jSHQ/PcEOziUvk7LSFOwC4/kpXp55gxo9ikfW8SiedV2L7WT3PIm7mMvDU/zHv3qVVK5YUaaBqsh01sf4+EP7ONbTzOHOxnXVq5Ek0FWFjvooHfXR8vtCwKXhKc4NjPOdd69wdmCiooDNvGHyf3/tJX7pSx8mGti+jjhbMPj9773D6ZtjzKZyFe3T1RDn0f0dPLK/gxN9beta0nIz2zzsaaljT0td+f3JRIbLw5O8fGGAv3j9Iqa9utE3m87xa195gfa6CH3NdXi2UHW4yu7il//GR3jy0O4pM2BYNp/8P36XuUxux4TxakJ+nj7Sw+MHOnfk/JuBAHJFg0/80u+uW3k6rAX5TMvH2RPq5msj32KyOEPRMZg2ZpmeW7rQoSopRLQwP975OQ6E95TF5CJaiCfrTt21/WBuhGenXq6oPZPFaV6cfp03597DLC0LKZLMj7T9IH3BLgKqj8+3fpIvj36dOSOBJSzemjuDV/HyYOwwj9Q8tK7rsJ1Ue95VuDo6zdmBca6Pz65qsKiyzP62ek7saeOjD+0lFvAR8Oplg2Wts/OlthfCNWa6G+M0xoKc2NPGS+dv8PKFAS4MTZJfodCkEJDMFnjz6jAeTeXUvsoLW66XgmEymUjznXevkMyuHHQrAXWRIB95cA8fOb6HukhgUcrxZlw/cDvcB3pb6W2u5eTedv7yjQtcGp5a0aByHEEyW+CFczcxbYfjPS1rakuVe5fdJtS4W9oiSxK6eu8OIQKBaa1/qXfhd4jpER6IHabN38LpxAVGcuPMFOdImAkKdhFZktFkjagapi3QTLu/ha5AO23+ZnyKd9Xfc7lMpDu5kLzC2eQlnp96rRzHEtejfKDuUfaFeghrIWRJ5kTNMSaKU1xIXuFGdgiA9+bPkzYzOEJwquYBlBXStneae/eO2yZuTs4xMDm/ojEA7g18rKeZh/paeaivlb7m2i3p7BYO5/O4KbHxkB/DtJAkiYBX59VLgyt6Dizb4drYDC3x8LYYLfOZPAOT88yksivOCiWgp6mWgx0NPH6wiz2tdXi2KPVdUxU0VSHoc+X7U7kCIZ+HVy8NksoWlg2Dsx2HC0MTtNVFttRocYTgxvgsw9MJ5rP5LTvPVmI7gqsj02Ty93fBx/crC8/leh/PhQngTC5H1jTcmj3h8KbGQI2n00xl3fiQvngcr6YtWk52BJtS406TNcKSSkD1I4SgyVtP0kyRNjMYjokkSWiSSlANUO+tpd5TS6O3Dl3WN6V/c4TDSH6cs8lLXEr1kzDdwPdaPU53sJ0j0QOEtSCa7A73ES3E4ch+LMcmZWWYKc6RsbIM58Z4e/4sjd46Gr31G27XVlE1Wlbh6sgMNyfmVtxGLqV8/9Ajhzja1UT7HTUqthJJktjf3kBdNEhnQ5zLw1PMpFc2EK6Pz9JSE8ERYstnkZOJDOcHV6/v4tFVHjvQyTPHejnS1bRl7bkdWZKoiwT5gRP7aKmJMDGf4ezNsRXbenF4igPtDTiOQJK25toJIXj98hDfeOsyF4cnV9+hSpVdzIKYZMYwAIEqK/hUFUcIrszMMJRKIgGf2X/gLqPFKSmom45TPg64z64qyyiStKyhc2l6mleGBgH4uw88QMMqMXAbQZIkVFT6Ql30BjuX3WazEUJgOCbvzJ3ljdn3GC+4/YUqKfSFunggdpj94d679jsS3Y8EpKw080YSW9jMGvO8MfsuDZ7aJcsJ7BaqRssqXJ+YZXBqfsVtYkEfP/LkEZ440Ekk4N2mli2mJuTneE8z/+SzT/F//flzzKaXX+qYSWUZn3cLVMaCvk2Xjr6dqUSGy8MriyPJksRnHj3Eh473crCjcQtbszQ+XeNodzP/2xef4e/++z8jlV8+dimRyTOVzDCVTNMQvTei7atU2UkcIZjKZvnkH/8hthB8rLePf/WhD2M5Dn9y/hzfvtaPIst8pKcX7x3LTePpNFdnZ/hmfz8jqRQFy0KWJLpiMR5rb2d/bR17a2uXPO+742P8/pnTAHxq3z7qAsElt9tsDGFiOVY5Q0iTVDRZQxabH8DvekhG+fLI18sxLBISj9ee5On6x9gT6l5234ORvbT7W8jbBa6mb5CxsjjCoT99k0ORvThidwpb3pdGy6vfPENyJo2qKZz66BF8QS+27TA/leJ3fuWrFAsGbb0N/M+//MPLHmOh+nSuYKwYpCVJEA54+dCxPQS8m+PuWw+SJOH36DzY20JzPEzBMMmukBljWjbz6TzRgHf9Pt4KyBsmyVWWOGRJ4uE97TTGQls2E1oJSZLwaAoN0SB9zbVcG58hsUL8TcGwSGQKVaOlyvuKBePj+twsycLK8Wl+TefR9nbUkhfEEYKMYWALQcG61Z86QmALAXfUGBNC8JdXLvPW2CjnJieZymYpmGYpY0piNJXi4tQUnbEoT7R38tkDB9DvSHYQpeOXX2wTb82e5kLqCtNFNxD3WPQgx6IHafGtz4OsyRod/tby66geLo8zPsVLk6+RJ+pOcSZxAcMx6Aq08+HGJ2n01iNLS3uhJCRkZAJqgM+0fJxvjH+fqeI0HtnDZ1s/Tpu/mcHcyLrau9Ws2WixLZtMMs+ld26svvEqBEI+IjUh2voaNnWwv/DmdUZvTOHxaRx5bA8en45jO+QyBd554SL5TJF0YuUsFrcCtauXslLpdV11yxC01UZ3vL6PqsjUhP3URgJMJNIrGi227bhxOlv8MFu2s2pkviRBa12krO2zEyiym6JeHw0yOptc0Whx6xXdu2meVaqsByEE09ksb42OMpJaWTCwxufnREsLqiyX6wvbQuCU/lsJ07aZzGZ5aWiQ0+PjjKbSdEajxKJRVFlBCMFMLsdIKsVsPoflOJxsaaExGMSv71wfssBUcYYr6RvlNOVaT5y+FTweq+FXvDwQO1x+HVD9rndcctV0Q2qAB2KHKNhFTMfgQGQP7f7WcgzLcrhLWgrdgQ6ORPYzazTiVXT6Ql1oklZxAPB2s2ajpZg3uHlxlP/f3/rNDZ+853AbDzy1n7/ziz9412eWaVdcyEzVFgdsnn/9GldPD+IPevniz3yMcHwdbkEBpuWs2oaA10M85EfXdk+0dUMsyNC0l+lkdtltHCEwLWvLJyCO41SUjr2dKdjLIxEN+latM+Q47rWrUuX9hCME4+kULwwMcGF66SVfq+QxaY9E+MmHTuBZR3ZRxjB4/uYNnr95k6xhUBcI8jePHuPh1lbCHg+m4/DiwAB/duE8V2am+f6NGzzS2saTHZ10x+Mb+o67kage4YvtP7Ts56qsciJ+jJjmVpfuDnYglf5vNSRJQpWUcqr1QnzQbjVYYBOWh1RNQdXVdelo+Pw6mmfpJvzbn/49Lr19s6Lj/F9f/Tka22vWfP7NQJGXDwTbKVRFQang97g3BeK3FlcMcadbUaXK7kORZQ41NPAzjzyy5PKQAP71Sy8ym6tMi2k5EoUCf3L+HBnD4LG2dn5o334+1teHUhIqBfjsgQPUBwI8N3CT/3b2DH9+8QIt4fB9abRUSlewA1ifwaEss4y0G9mw0XLgZA8nnjlIvD7MWstqh6J+4g3hJT9LJ3LMT1dWPdnZwUq4lu1UJE62nZiWXZF3Y5vK/1W0leOIXVF80nFW966Va1HsMEGvTjzkpzZceXn53UZPUw3RgG+nm1GlAiQg5vVxoK5+yT5PIPCqG1faNm2b0VQKy3FoDIU40tiIdkfZF11R2Ftby0gqhQBG02ly5r1ZXHSz2IjhsVu0fyphw0ZLc2cdD3/4MK09m1tBuLmrjlx6qbgCgWXaTI8lSM1lSu9swWhXro+08mamZZMvmpiWjbrD8u7l1MJ8cdXKupIkLRuktZlIUmVaCAXTwnacHY4LEuQNc1WDT14hzXI7iQS89DbXcqCtYTfYUOuioz52z9dZer8gSRI+TcOnLV23zBFi0cApSe6cf629sy0E6WIRBwh5dBqDSy/v1/j91PhdgzddLGLsssljla1hp4MIluUnf+VzS854hRDMT6X5o3/7dZ798zdKb4LYZDlrCVc7ZLUBN1MwmEllmUvnqAkHUJUdNFpwg4cHpxLMpVfJ2JElvLq65YOdqsirxqoIYHwuRdCr71hci1vY063RtFo9IlWW8e0CGf/GWJgnD3bxg48c3JGsqypVFljoqwVugdyFu3G9vbJbPFa4ffumtHDncK+NuO3vzeNe8pBsFjvf8y6DulxgqwBNV5BvMw5+7R//AR7fLet/5NrmCHJpikw06CPk85BeQdlzLp3j9773Nj/xsYeJ7eCsMZkt8O13rjA2l6KwioKvV1dpjG99inHQ66E+GqR/bGbZbRxH8LXXLvD5xw/v2Kw7nS9ybWyGy8NTpPPGitv6vRr10e3RfKhS5V7BcdylckcIirbNpZlpfKoGiDXFueiKQns0ynAyyXAqyVsjIzzR0XHXducnJzk/5QYEt0cihPTdWezvdOICA9lhfOrmLIPqssaRyAEeqz1BTI9syjHvJTZstFw7N8Rf/dcXCMfWvq4ejPiobY7x2A8cu8tiXM6CXLDkbzdYR65NLjJiiqsMOpWwcP7GaIjaSGBFoyVXNHnr6jBHu5o52NFA2zYq4i4wmchwdXSa753uJ1swVpydRAJeaoJ+/PrSbt7NJBr00VYbXXEbRwjOD07QUR9FUxQOb5Mi7gLJbJ6rozN8/a1L5IvmirOhSMBLNOjb0fTsKlV2G5bjMJfPYznuEnW6WOS/nztbXi4qWGbFVan9msbJlhams1muzs7yjf6rRLxeWsNhvCUl3ZuJeb538zpvj44iSxInWlqoC+zO2K6MlaPoGCjG5iwpe2QPrb4mbPH+XA7bsNFy8+IYw9cm1zVjr2uJs++BTh77gWNr2s++LRVZkiW8fh1FveWZyWWKsEnBua11UZom51eU8jcsm2vjs7x04SYCgc+jEQ34UGRpS913rvHmFvK7MjLF21dHeKd/ZFV3akM0RGM8vGpq72YQC/robIwjS9KKndbwdIK3ro4gSzINsRDRoA9VlteVlVYJblMEmYLBjYk53r0+yvfPXMdc5b5pioWoiwTwbYPBV6XKvULRthlJJ7EcB0WSsByHlwYHy59XarAABHSNR9vaeWNkhIl0hueLN2mLRDhU30BQ17Ech7fHRnlxYJChZIKIx8Op1jYadqnRYgkLy948iQRTtinYxS1XrNVkjVr9VjbWbvHqbHjUsi0b21qfxVfIFtblFSkWTGzLRpYlfEEvP/cf/ia1TdHy5//qJ3+HgUtj62rTnZzoayWVLfDqpYFVt/36W5c4NzDOa5cG+Uefeoxo0Iembp1+i+MIckWT3/veO7x6aWDFJZjbeaC3ZduqFLfVRZEliaDPQ6ZQXFGo751rI/SPzXBldIqf+sQjNMXC+LfQo2FYDs++18+XXz3H1dGZVYOXAR4/2MWBtoYta1OVKvciiUKBb/X3U7BMYj4fLeEwxxtdj6kAcobBn1+8UFF8Skj38Ik9e7k6O8tLgwOcnZzk3736ypLbtoTCPNPdzcd6++4qAVBlY7T7W/j5vX+//FqXd4d3ec2/stfvYe8DnfynZ39xyc9nxhNcPT3If/v330Q4gsOP9vH3f+VzS59cU/D4134hZscT5DNFZFUmXBOkoTVOXUus/Lm2iUGSbXVRDnc28lBfK+9eG111xjA+lyaRvcGVkWke7Gtlf3s9hzua6KiPblJFT8F0IsPZgXEuDU3xVv8wIzNJsoXVjT9JkmipCXNyTxtHOrenxo+myMRDfr705FG+8tr5FQXvwM18euPyEMPTCfa11XO4s5HH9ndRFwls2AAUQmBaNmdujnNpeIrTN8a4MDhBMlvAWMVgURWZlpowTxzqordp6Von283A1Bxfe/0C794YZbsS2LeST53cT1dDnNrI7pox/+v/8Ry//ldLD5o7gRCCuUx+1SKk28VYOs174+P85ZUr5C2Lp7u6+dTefRxpcI17V/4/w5cvXawsEFWSkITgx48e4/H2Di5OT/Hy0CCTmQyGbSNLEs2hMMebmthXW8eRhgY8m5BqvVk80/A4p2oexHS2JgVblmT8io+ItrVlRDyyTov/1jhxp/6LR9Z5tOYEC0HGHsWzLQkBax7dZUXGF/DQdWDpmbrX72Fu0q3aKSTwh7zLbrsehIDBq+Ok5jOoqkp9cwyPT0f33HLXb+bN69FUWmsjPH2kh/7RGTKF4oqdhWnbmDmbbMHAEYKxuRTXxmZpr4tSG/YT9HkI+TyE/V68moqmKqiK7KZLs5AB5LiVTS2bgmmRzhXJFAzSuSJzmRwjM0kGJucZnU1yfWyGYgWeLkkCn67ygcM9dNRHt9SDsfi8Ej5d5dT+Ds4NTmA7grkVijk64taSTd6wmEllmZhL01wTIRrwES3FlPg9Gh5NxaurZTE9CXcJyrIdLNvGsNzfIZ0vks4XSWYLTCXSXJ+YY3g6wcDkPDOplY0ocDOtIn4vzxzrozkexu/ZHUtDmXyRwanKvsO9wKm97TTFl9Zt2knG5irTi3q/sSCn//rwMC8PDTKXy9EZjXGwvp6D9fXUBwJIpaWitSxluBL1EnWBAJosE/V6iXp9JAt5LMdBkiTiPh9dsRiNwRANy6REt4TCPNjUDEBA17fNrI9oYSLa7ruP14osyejS8uOELuucqjlefq1IyrYo6VZktFimRSa5cgrtAulEllymSClkAMuwSMykK2uMpqDpKrpXW9LwcByBZVhcfW+QuckUmkeltacBIQTFwi2rdrPTypriYT58fA/ffPsyQ9MJ0vniqkJotuPQPzZD/9gMElAT9rOnpY6W2ghNsTBtdVFiATeg06urpfRjCQQUTJOCaZErGCSzBYZnk0zMpRmbTXJtfJbRmeSa0wC9mkZDNMgPnjpAUyy8rSmyuqZyvKeFB3pbMSybdK6wauyIZTsMTycYnk7w6sVBGmMhWmojdNbH6G6MUxcJukGxAR8+XUNXFWRJwnLs0rUzyRSKTM6nGZ1LMTqTZGg6ydXRKQzLrljITsIVcWuvj/GZRw4RCfh2zYyuaNoUzTzzmcqezd1OplDEqmpt3BPYjkPRtrk4Pc23rvXz+vAwqixzqrWVw/UNNIc2xwsQ9fkIeTwrBtnO5Ze+/xuCAR5rbwdcvZeqLMDm4lF0Hq55YNvPW5HRcuW9Qf7VT/x2RQe0bQfTsMsqtWdeucpPf+hfVrRv37EOTn3sKB/5kVNLertz6Tw3Lozw9nMXSSeyNLTW8NAzB7nwxrVFyzarFUNcK6oiUxsO8Ks//jF+85uv89qlwRUL6t2JAGZSOWZSg+VCV5WKLS+oH2xEr8CjKZza187fePo4vU21OyZE9uPPPMDe1jr+9IXTvHJpYE0KuBPzaSbm07zbP7LG63frwq3n+gW9Hn7w4QN86uEDtNbujkC0KlV2molMhucHbvJrr75Cplgk5PHwREcHP/PwKeL+zZUtmM3l+Jtf+fM1P7+3T14/2ttH3Odn91SIq7JeKjJaHNshn10+5fd2BK7Qm+5REbiu9Ur3LRZMbHPpmdb8VIqrpwf58//0PfKZAo3ttew93kFLVx2/8c//lLmpWy7cuYmVK5CuFXdmLWiMhfjRDxznYHsjX3ntPAOTcysGli6FuO1/tnpFWpYk6iIBfvjxwxzrbmZvSz2StHOCRJqicLizkVjgEWJBP29eHWIqmVmT8bJd109XFRpjIf7Whx7kYEdjOY19t3hZqlTZboQQpA2D716/xlujo7w1OkqmWORgfQMnWlr43IGDRHy+TfdoWEKU5frXS1Ut9/6hIqMlUhPksU8c2+KmQHNXPU2dtYu8LK4CbooLb17n7Gv9XDs3jO7V6D3cxpFH9xCI+LEsG6O4dctD4A5WXl2jp6kGj6qSzBV448oQY7MpEpl8ubrpbkCWJCIBLw2xEMe7m3lkXwdtdVFC/p0VX5IkNzbE36rx5OFuNFXm2vgsw9MJEpn8rlC+1BSZumiQ5niYI51NnNjTRl04iG+XxLFUqbJT2MLh7OQErwwNcXZygtF0iiONjTzW1s5DzS301dSUynJtrtEihKBQqkjfGg5zqL4BrYJyH5emp7k2N1c+RpX7g4qMlvY9TfyT//DjS34mSlLLtu0gHFHWDlmEJCFLEpIsIcvuv+7by9/cC8cxixZXTw/yzT96mUtv38QomHTtb+Hkhw7xyMeOAHDo4V5Sc7eCEV/95mmSs5lKvtqa8Xt0+lpq6W6uoaUmwvPnrnPu5jipXAHLcXa06J9Uqpfk0zX2tdXzyL4OPv/4ETza+qpwbwWSJKGrKh8+3se+1jrODUzwV29e5MyNMQzLxnHEmjQdNgtZklAUmZqQj4f3tvPw3nY+fLzPvW+r3pX7FkmSWFeBnPchpu3wrf5+3h4bZTaXo8bv528fO84DTc20hLcn8PREcwv/x9MfJKTrqz6X//aVl7k29+a2tKvK9rHh3GCjaJJO5HjvhUtcPz/K7ESCxEyafKaArMhoHpVAyE9bbz1dB1po39NE39H2VY/rOILBy+O89Ffv8he/8zzFvIHHp9F7pJ2f+/c/Rn1rHF/A9Rz8jX/6A4v2vXZuaMuMlgUUSeKTJ/fzzNEeppNZvn/mGt9+9yoT8+kV1XO3Cp+uUhcJ8tThbn7gxD4aYyFCPs+uKOy3HC21EZriYT54tIdzAxO8eP4G711305C3cwyJBrx0NcR58nA3nzx5gKBPR1OUauDefY4EaKqM4yg7YihvNZv97HtUlX/08CnqAgEcIfjs/v00h8K7uo+pcv+xbqNFCMHFt25w6e0bXHl3gMmROTLJHMW8iVF0xd8kSUKWZVRNYfTGJOdev0a0NkTnvmY+8qVHqGmI4At6Fx3XsR1mJ5O8+o3TXHlvkP4zQxRyRVq76+k72s4HPnOC+tY4Ht8tS/tOXZatnhkvHF9VJPxenUZF5pnjfRzsaGRiPs34XIqrozMMzySYT+dJZvPYm9gpShKEfF5iQR8ttRH6mmporY3QEAvRGAvRHA+XU4F3M7IkISsSiizR11xLJODlkf0dTMyluTI6zchMkrHZJCMzKSzb3jRDJhb0URcJ0FYbZW9bPa01EWrDARqiQaIBL4oi76jBIksSjx/sore5hmSu8oDve50DbQ3bWnuqMRbil//GR3AcsWkRUsPZeQzHQpFkWvxRVEnZscD39k0uJyIBMZ+PT+zZgxDQEAyiyjtb2X4jSICiyDy6vwNjFdmIjvrYip9X2T7WZbTYlk1qPst7L13mzMtX6T89iKIpRGtCRGtDeP06qqYghMC23TTl1HyWsZvTDPdPMHpjiob2Gg6c6Ka9rxFZuXXjCyHIpvKcfa2fy+8MkJxN09JVz+FH+jj0cC/HntiLqim75kFRZBm/R6erIU5XQ5z5TJ7J+TSN8VBZB2Q+nSdbMChaFqZlUzRtbMfVYhHCLTRmi1tZLnJpGU0uLaspsoyuKeiqgq6p+HWNaNBHTdhPR12MfaWBNx7yId+Dsx5JkogGfUSDPnoaa8gWDZprwgxOzTM8nWBwKkGmUMQwbYqWRaFoudoPjoMj3PRLp1TzZGGJTJbca6hIEh5NLV87n0elNhykMRaisyHGoY5GGmMh/B59xwaXO5Ekic6GGJ0N1Y5yKwn6PHzwaO+mHEsI1/D5q+GzzBs2XkXlsZYOAqoHVV5+8lCwTQq2ScYsYjhu3IYEeGSVoObFq6h4lKXjqa6np5kquHISByJN+FUdbYVzbRRJktAVhd54zZadY7tRZJnHDnSuGpPYWTVadg3rMlry2SJnX73KN37/Jean02gela69TTz+A8fo3N9MS3cDsboQpmGRzxVJTKd55/mLvPP9S9y8OMrYzWn+6N9+nc/+5Aepa4kRCN2qfikA27aZn0qTTeUJhH18+iee5sEP7KexfXcoka5ELOgjFvSxr60ecMXSbNtmZCbJ+Hya6WSWyfk0qVyRommV/8sVDRYSkXy65mqPaAoeTSHo89AQDVEbDtAYD9FeF0VXlfvSLasoMmG/l1P7Oji1r6M0GMDUfJrpVJaJ+TQDkwlSuTwFw6JoWWTzBkXTwhECtWREenQVj6bi92o0x8LUR4M0xEJ01Efxauq6jbvlAvo2YkQvDHi3MqNc40ti7fE0QgicO7wGMqvHkL3fWbhuFev3SJSLAZaPAfzXa6/Sn54iqvt5uK4Lj6Kh3pFou3APOQim8ikGs3OcnR9lupDGFg6KJNPoC3Mk3kqbP06zP7Lkb/hfr73KV4fec/9+7G+xJ9xAVPcvOo9gc4JQF+7HO9uw3QhKfaoQSKt8r9W+txtfp/DDjx/ZxBZW2WrWZbSkEzm+/d9eI5cu0Nhew74Hu/jJX/lcuXChrLiF7nSPhj/oJVYXpq23gSc++QAX37rBf/rFPyM1n+HK6UGaOusWZSYpikzn3mZ+5B99BKNg0theQ/ueJjTPvVlXQgJURaG9PkZrbRRHCNcrsNCh3K7BctuAxR2dxILnwPW8vL8GHwmoiwapjQTY21LH4wdKg7yg/C/AwjTVcCwc4eCU9tUUBY+ioivqhq+d4VgYjo3huO5kWZLQZYWAuv7MrKJj8ZtXXuTs/CjzxSySJPFQbQefaD3MkVjrGttn84vvfbWc4ilJ8KXOE/SG66nzbq3s973M6zM3+e7YRb47dqmipaJD0Wb+8yM/tq5zWcIhbRb4dxe+y4XEGBP5JJZwFsXVyJKEKik0+yMci7fxsweeIaB4UNZgMNzIzPD2zABfHT694QSBR+q6+dHuk9R5llaf3S5eHBzg73z1K+7y7SqXYixVVTK+H1n38lBiOoVtO0TrwnTuayYcCyDdWdW4NPDKgKoq1DZFaeqspaYxwsTgDPlMkdT8YglySZJQVIWeQ60IRxAI+/D4llbIvRdYaLciSVSQpVflDm6/fu4fK2/vCMHzI5cZyMwyW3Tvre5QLcdibRyJr80AWIqziVEuJye4mpwEIKR5ORht5hOth9d9TCEEs8UMY/kE04U0siTTUayhuI7KsI4QXEyMU7BdCQBZkpg3chibWGUWwDAtBifmCQe8BH0eNFXh7UtD1EYDxMN+aqO3BjchRKn0ReUj50LW1nY99+48QXInDGKpcwpsBEnDVV9NmeuPNZopZvj26AXemxsmbRYIqB4Ox1qo94aQJRlL2Ezm05xPjDJVSPP27CDfHr3I4/W9NPkrFzg0bIt5I8dAZnbD3paeUB2msz6tE1mSCHu8/MJjjyOAnlh81X2WI10scmN+vqKl3IK1ufd8ld3BuowWIcAqicDpXo1AuDJpc1VT8Ph0t0iiLLmxHMuIydU1V9cQq6wHwduzQ7w1c5PBrKvRcKq2m5ge2BSj5WZ6llemrvPSZD8Add4QtnA2ZrQARccmb5vkbRMJiaJtYa+j9LxAMFVIl40WCYm8bVYUCO4IQSKdX3WA83k0TMvmzYtD9LbW0lofJRL08uLpGxzoaqC3rXaR0ZIrmgxPJSquBi9JErGwn1jIh1ffHn2csOalIxDnWKxtSdPKFg5Fx+StmcF1/S4LCCGYLWT47vglRnPztPij7A038uHm/bQH4iiSjOHYDGRmcHDoT00xmJnluYkr7Is0rslosYWg6FhkzAK6rBLSvNSs01MS9/hRpfXNumRJIqDr/OiRowCopaVZCVd3ZX9dXWlSt/TxNUVhf13dhkKlfZp2z5QUvbV8eOs+kyldswrGWSEEKStFzsphCrcfaPY2o8pbt1pRtItk7SwZy83a9Sk+6jx1W3KudX0LRZEJx4NMDs8yM56g/+wQjuMgK/KKHV4mkWN6dJ7xgWkcy8br0wlGty9boEqV7WajM9xK9t8sb4Rp2XzjlYuuXs4K5z2+t5VIwMt/+JMX+PRTh3nqeA/7Oxv46vNnyRX24fNoHLitinj/8DT//D/9NbPJXEXfR1MVPv3UYX746SP0tGxPHNuBaDMHos38eO8jS36et0wmCkm+8MJvkbVWr6h+O7d/Z1PYzBk5Ts8NA/DxlsN8rvMBmnyLjZGj8Vb2RRr5+ug5fqf/FV6fvsGXuk6s8VvdojtUx4ea9vP39z657mNsBFmSCOqLi+/pqsovPvnUqvvWBwL89d/4m1vVtF3Bnc+FIxwydgYhBIqk4Ff8yNKt8XWlZ97B4cXpF3lr7i2G8+599mtHfo0az+oB1OuN2RvOD/PKzCu8MP0CAsGx6DF+pu9nVj3feliX0RKM+vnQF04xcmOKyaFZ0vNZMqk8J585SFtvAw1tNYRiAWzLoZg3SM1lOPf6NU6/dIXr50coZA2C0QA9h9s4/GjfZn+nKlV2DTcyM4zlEituYzg2U4X0bUs4gvlilvPzYyu65CVJQpdVTtR0bIrhYtsOb14aYmwmSb5gIkkS9bEg2YJBvmhSNCyaasPURgIEOxvWdGxJkjjS28QTx3o41N244rayJFEbDSzy1uw0Dk7595El6a4g3DtJmwV+4e0vo8tqKe5J5dcf/iKSxKKKx15FJaAuXUk3oHrwKe5nNpuXll1l9yEQjOZHOZc8x2BukJH8CIZjgHCfHY/soTvYTV+wjz3BPdR56rZk6VQguJm9iSMcVFkloAao1Wu3pXpzpazLaPH6dPY92MVDTx/g6ulBJodnufruAEbeIFYXJhwP4PV73KrMpkU+U2Ts5hQj16dIzWWJ1oV49AeOse/BLkLR5at3rpdHP36U7oOt6F6NUDSAosrY1u6R2a/y/uHc/CivTF1bcRtLOIxk58tLOgIYzyd5Zfo6V1ITy+4nIRHWvTxU07EpXYqqKHzwwT6effsqo1NJVEXmgw/10T88zfWRGUZzRZ481kNvay3KOgK0Aj6dlroIe9pWdxtrmoKm7h6doYJtMpZL4giBV9bwL2NoLGALh4HMbCn2QsKnaDgIdEnBq+jEdT/zRo6rqUlenbrOgzUdRHUfsiRjC4e5QpY3Zm5yJTmJhESjN4xHrpaSuB/JWBnGC+O8MfsGw7lhZo1Z5s35RcatIilYwiJpJJkoTHAyfpIGTwMeZXNLs9jC5uWZl7GEhV/x0+HvIBaPIa9zaXArWJfRons1OvY08sSnHsDr13nvRVe35fzr113tDNtZ5MaSZAlVVVA1hWhtkLa+Rj7yxVM0ddTh8W7+g/iBzz6EUbCQZYlITQBFVXBsB0VViNaG8foKhGLVZan3C0XHImHkVvV4VELSzK0pQPZCYoxvjJ5f83mmCumyBsdySLgxNf/88MdZNZWiAnTNXZYZmUpgmDYeXeWzHzjCc+9cwzBt5tJ5PvX4QepiQQYn3Hghw7TIFgxSFVQ9t22HgmGSLay+vOJ1NBRZ3hXB65bjkDTyXElNYAtBTPctSi1eCgmJgKqjSK4GlUdR3Uw2SSGseekJ1XN2foRziVGKjoVP0WkLxFBlBdOxuJGe4TtjF7mWnsIjK+yPNBHUdrZ2WJXNx3IsZouznEmc4YXpF7CFjSIp+BQfqqQiISEQWI7FVGGKycIk17LXCKgBArEAquxukzAT5WM6wiFn57DF2gOnHeHw6uyrGI5BVItiOibHY8fR2D0G87ojcyRJ4uSHDnLs8T2k5jO88d3z3Dg/wuxEksR0mny2gCTL6B6VQNhH255Geg+10bmvmb5j7VuaFVDfcnd0uu7RaGyL84u/+fdwHAfvDhcPrLJ9vDc3xHtzQ/zr89/a6abcd5y/PsFMIksk4F0xDkYIwZsXh3njwtCqx9RUhacf7OPHP/4QezvqN7O562KykOTt2UH+4PrrmI5FX7ieY6sEdUd0L//1sb9Noy+M9w5xuM5gDf/s8Mf4hXe+zFguyXD2Ms+OX3bTeEvyBwtLQUHVQ2ewlp858EEavdtT36fK9jGSH+Hd+Xf5xvg3EAgCSoAWfwtP1T1Fl78LWZIpOAVuZG7wnYnvMGfOkbWy/PnInxNSQ+wJ7sGv+Pml87+EJW5NpixhLfLU3E9sKJxYkiQ0j0q0NszjnzjOQ08fxDItbMv1tiCVUpgVGd2r4fXr6N5b8vtbZbgseVwZNI9Ka6/bCUr3oTBbld3HsXjbulKXK0GS3JTrnVxvNi2bXMFccbmoszHOL/6tD1E0rYr0QmRJoj4eorl25wZpIQSGY/HCxFW+PXaRS8lxslaRFn+MJ+p7ebJhtVg8qdz/3dkfeRSVjkAN/+fxT3MxOU5/aor+1CQJI48jHGRJpsYTYE+4gd5wHQcjzTT7IluqdltlZziXPMfl9GUEAq/i5cMNH+ZQ5BD13no8sgcJCUc4xLQY9Z56Xp99ndfnXscSFmcSZ5CRORw5jOEYi4yW+zn+acM5ULIsI+sy0drdLVy10Hm8nz0slmnzxuvXyGaLWJaNLMs88+FDaNr2doYL7RBCoCgyXq/O4aNtqFsUw6BIMposo0obP77p2FjCqTjttS9cj28ZGXYoKUCXxMZM51bWji6r+FWtHMi5FBISemnZYaeojQboba2lsSbM6+cHyu/bjsO5a+M4joNpOximjXAq60wdYD6VI180CHh1YiE/jTXhLa9UviD4OJlPMVVIMZSd5+Wpfs7Mj5A08tR7wzzTtI+D0WZqPWvr7xaWy23h4CBQZInuUC2aLFOjB2j2RUiZeazSfRVQPbT4ozR4QwRUnbGcK0AnI+FTNRp9lac+V9l9LNwPE4UJpovTSEg0eZvoCHTQ6mu9K1ZFl3U6A52M5ke5lrnGRHGC8cI47UY7qqxyKHKovBzkyh5MkTSTFJz7r3bZvSkz+z7ANCqbla6I5KanyyXRP8Ow+OM/eIWR4VlyOQNNU3j8ib3bbrQUDYs//L2XsSwbr1ejti7MvgPNW2a0eBWNmO5fNQ6hEuaKWdJmnrRVWSXvPeEG9oQXZ9qIkgy56dgYjkXeNhjIzJKxiuVsoajmo94XJqr78Ck6uqwgS1tbyFEIgVGqiyVKys2GaWPZdkkcDgqmhWHaOKXXPa21PFlKef7Nr75aPpZtO/z1y+dXLUS3GjXhAAd7mqiLBZG3wNNwuzFhCYeCbXJmfpi3ZgZ5eeoaY7kEmqxQ5w1xLNbK3+p5hJjuR1fW3nVawiFl5Ck4pYBrAX7FQ2+4nq5QLbbjYAnXKC5YrmZP0iwwWUiTMgvkTANdUWj2RdesbuwIB6Ok2bIeFElGlRVU6d4tkLjbcITDvDFP0kwiSzJ9wT5q9Jolg2slSSKgBmjwNtAR6GCiOMFscZakmUSTNT7e9PFF+i6vzbzG5fRlCsWq0VJlm/jud86RTOQ2dAyPR+XBEz00NkXweHZPIJXjCAYHpjFNG59PxzAshLN17sxD0WZ+qO0oP7ABAbgFvjz4Ls9NXOHlVTKCVsJ0bC4lx/nL4bOcT4xxPT2F6dxdxVqVZCK6jyOxVr7Y9RA9oTrqtzCuwTBtfu/rb3Cmf4zp+QyKIvMH33iTm+PzDE/Ok8kV+X+//AoPH2wntko1ZiFgZCpJcRnxyMrb5NDWGNu4Ab8CGbPIheQYb80O8NfD55gpZsrpzU3+KD/YdoSHa7s4Hm9bNdV5OQQwlJnj1y5+h1enrle0/Z3vCKDeG+JkbRdPNKyt0OPNzCzTA+/w/fHLa9pvgQPRJj7SfIAnG/p2VfrrvYwhDGzhJrNLSNToNejyyllpfsVPXHdjNgtOAdMxUVDoDdy6H2xhczV9FU/2/lxVqBotu5RXX+5nZHh2Q8cIBr00t9RQUxNcs9FSLJpcvzZFNlvEWaUC6p1ISKiazIGDrXiXyQ5bGITc2kFbu/4qISFL8qbEBMgbnGleS0/x3twwfzF0mol8ipRZoGCby6qwzhs53p0bYqqQ4qGaTk7WdvJ4fe8a2iB4Z3aI2WKWGs8teQFfyft0qq67fCzbcbg2MoMkQTTkqlwPTMxTNC2iIT+RoA9FlnDE6pohmirzDz/3xIrBuZXg0RSiIR/qFqYRJc08p+eG+frIOaYLaSK6j85oDUdirTxc10WzP0pM969YrbkSNFmhzhOiLRB3ywZIUtkAsIXDcHYOSzjossLxeDu6rKLJCrqs4Fd1/IpO3BOgK1S75raYjk3KzJO31yaMt0CtN0jWMu7jSInt53bjTyCwhLXqc+XglGNXpNvipu487noMy9vKtu5q3tdGixCC6WIKWzhufQzVh0fRdkVO+txshqnJ5F3vC8A0Fs9eNU1ZshZHIW9SKBjrGjiMosWF88NMT6Yw1+jilyUJj1ejp7dhWaNlO0mZea6np3lj+uaGj3UzM0PSWLsHTAjBTDHDhcQYL032c3puuFTfUUKTVRq8IbyKVpYyz1kGSSNPzjKYK2aZL2YxHTeWpi/cQI0nUJERJoArqQmmCil8t2mLRDUf7YE4p+q6y+/JskxXcw3tDaUSGqU4MFlyP9NUGZ+u0VQTXrXCuCzLHO5twnEEiUye89fHK75WkiQRD/tob4wR8nsr3m+9qLJcFozbG2mkJ1RHb6iOw7EWjsZay2nLlRDRfeWlSEWSy0OHBARUnSOxFsKatxRj5/7+QggyVpHpQpqMVcSraHygYY9b4FOSUUsGt1/VCageYh4/hmOvGlcV0jx0B2v5QOPeJScGGavI9fQ0CSNHTA9Q6w3Q7IsueayeUD21nuCGvSyFbBGjYFDIFSnmim7ShiMQjoMky8iKjKLIeHw6vqAXj19HK024duuy1OU3rzE/mSi/btvbTG1LDd7Ayp4ORVJQZbUs0Z8yU5ilpcPlKNpF0pYrhaDJGpqk4QiHicJE2eBwhEPKSpUl/CvFXba+1dcLxLrSpgFMx2TemC+/lpBQZbWs7LsRNsVoWQhgc11dm4P7wEt3reFv1qx84QF4a/YaOauIV9E5EuugyRdD3wVGSyTqJ15ztyKoEDAzncK2b12HWDywZJBiKOTD410+kHMl8nmDl1+8wrX+SYqFtd38siwRDHr51A89QCSy83o4NzIzTBXSfHfs4oaPlTYL5NY4W124Z9+dG+LZcTe9FdyBzKuoxPQAH205SLM/SqCkgDqQmeW9uWFupKeZLqYRwKXkONOFNH2hBj7YtLc8+K3G5eTdAnX13hAHo82L3vPqKj/1w48varPtOKVCgtKie2xwYq5U1HBlhRjHcbg6NMX/+ht/tWo7F84rSRKPHOrkf/qhUxzoWlk9d6NIkkSjL8ID8XYADsdaOBxtIajdMpYcIXCEc1dldvcAi2fMfeF6AqqHgOrBI6uLMiVrvEE+1/ngXW0o2hajuXlenOwnYxUJqB7+Zs8pJEnCcmyKtsV0MbNoFjxVSJFfpZxAR7CGjmANn2o7uuTnl5MT/LsL3+XNmQEORJt4unEvX9xAqYClEKJU0d4ROLbD1NAMM6NzTAxOM3FzknymiFkwsQwL1aO6xkrIR11rDW17m6lrq6GmOYaiyEiy7N5vu8x4+aNf/TJvfP3d8uu/9cs/wjM/+jhNPcurRkuShCZp+BQfXsVL3s4znB8ma2XLGWQLLPzuQgiSZpKx/BgAYTWMX/FjCpOXZl4qpzgLBAPZAbJW9u4Tr4AtbPL2rdpjjnDWHcibttJcSl8qv1YllbAapifYszuMFks4DGWn+NcXv8LN7PRmHJL/uedDPBTvpSd0d6dVdJZ2p1eCKikoJbesAH7v5veZKiSp0UP8/b6PEteD6FtYWKpSfulXPrtknEexaPFz/+gPmJ5KUSy6Anr/6te+RDweuHv2K0nourIu9VIkCU1V0FQZW61sf2uXqg4XbJOibZarPm+M9TlQBYL/fvMtrtxmQPSG6/lg4z6+0PkQEd3nGgGlAdARgrxtcC01zX+8/H3OzI9gODYJI8dvXn2RI/GWUrrz1iBwY1z+zR88S3tjlL0d9Tx6uKv8ud+r8/RDfezvbKBmBVVrRZE51N3Eb/+LL1Z03jcvDPLV589uhlbemjgWb+dwrNUt3HdHp3olOcHl1ATvzAxyOTVJysxTsE0cIQhpXuq9IVr8MU7VdfH3eh8jpHlRJBmPsvEifTPFDOfmRvmlM39ZzixaYLMrd28F2WSOa6cHeO/Zc7z0lTdITqcwCmbZu1KegwoBtxl4kuwayb6gl2h9hFOfeJCnPn+Kxq56ArtgIrRZ7A3upWAXuJC6wOXUZeo8deTtPMdjxxdvKODFmRd5Z/4dhnNuPaF94X10BDowbZPnp55flPLsCGdRwcVKyNpZhnPD5R6uaBcZzg2vy9synBvm9wd+v/zar/jpCfbQ4mtB26Cy8yaNzgIHQc42yFqbE61sOEsXbRMIfv3qN8hWmL1xO7Ik8VT9QfaFW2jwRt3z2BaG4/63keqtm43Pt3RAlqzIWJazKDBR0xS8Xn1Ts4DCIS9f+NFHSKXy2Pbq10U4gt/4/3+HXG59a+Zbjbjtf7cbSzhMFdLMFDLkbpsdf7BxH4/W9RD3BJbMylBlmc5gDZ/reJD+1BSGk8cWDtPFNBP5FDWeQEUZUSdqOqjzhhZ5D0Kal+aV0maF62W5cHMc27GpjSw2TEJ+Dz/yzDFqIwEiQS8eXeN//7sfobkuQkP89swWV6cp6NUruvoeXS3FemwvqiyjcstYcYRD3jb52tBpzsyPMJpNMF1MkzDySLh9iYzEdCFDyswznk8ylJ3l/PwoD9Z08HBdF15Fq8grIEsSXkXjYLSZRl94USVmVVLwazrtgTj2HbFlY/kkSTO/addgMzGLJmPXJ3n2j19i4MIwYzcmmRqawSiYawq6N4omhWyRV//yLUavjbP3RA8PfvgI3Yc7kFZJgZ8Zm2N+4u4l9vUiyRL+kJfalhr0TVr23hPaQ8EpMJgbJGNluJS6xJwxx2BukFqPW/PHEhYzxRkupy8zXXSdAlEtyv7wftr8bciSTKu/dZFxkTASZO2sW7+oQpJGkoupi2WPjSUsEmaCsfwYzb5mgmrltcBkSUaVbpkXqqy6Cr+b4CXbFKNFQsIra/QGm8oFvtaKLRzmihmmiivfZAL4/sQ5EubaZ82yJNPqq6HVV0PD1i+VbzpuGqqDYViLgmOLBRPbstdstAghuHljCp//1m/mD3gIh30Eg15OPNxT8bFs2+G3/vP3YceNFok2f4x0pLApKc6rEdP9tPijK25jOTazRddgWZgtK5LM4VgLveG6ZWNTlFL20MnaTgKqh5RZwEFQsE3milmyllGBnDwcjDbTF26g3nfLmNBllaC60pq769Kfns/QEA+RKy5eIvTqGg/sXawK+8nHD959fgnyRZNrIzNuKvWKrYXxGTeGaqfDATNWkeHsPN8Zu0h/egrDtojpAToCcYKqB4+iokoKCTNH1jLImkXOJ8YYyyXJ2yYxj58TNZ3LHl8IgSMEKbNA2iyQMvMcjDZTtC1it/2muqJS6wlyqrabO6/eS5P9u9JosQyL9FyG089f4KWvvukaK3kDJAiE/HgCbryK7tVRVNnV+lJkHNvBth1sy8YsmmSTeQrZAoVsgcGLI4zfnGJuYh5VU2joqMMX9KKsIJMwdm2Ci6/3b9r3UlSZhvY6QrHgphktjd5G0laa7kA3/Zl+ZoozJMwE04VpmnxNSJKE6ZiM58eZM+aQJZmQFqIv2EeHv4O4HscWNgfDBxctD/Vn+hnPj1dstOSsHDPGDDeyN27FxuBQsAtcz1zHq3jxKT6UCrWuAkqA7uCteDmP7KHZ11zx/iuxKUaLKiu0Ber4pcM/su5jJM0cXx1+g9++/t1Vt11qJrZUJ3fnNjsfqbIxbNuhkDfJ5YqLlmJmZzJEowG8y3hnlsOyHH7tX/91ecYiSRKHj7bz1Af28eCJ7lX2vsUWJ/+sCVmS+J/2PL7TzViELQTzxVy5U5GQCKoeGrwhIrpvxX01WaHWGyLmcQvsLcTTpMw8uYq8jRLdoToeiLfTHry7vEXlrC3L6/YZ1c2xWX75t79F0bBKwccro6rytnta7uR6apovD73Hu7NDqLJMT6ieH2o7ysdbDhHWvOiK6uraCJvrqSnemx3md6+/ykwhzfMTVxjPJXnw0Q5ksXwMRt42eHXqOmfnRwD4RNthWv0x4rdleYU1L+FII3sjdy+TJ4wc/empRddqLb/RQoxO+fUa91/ue6XmMvS/e5P/8r/+MUbeKB9T1VX2nuyh52gnex7qprWvmWAsgC/oxR/ykk3myaZypOezTA5Mcfq5C1x95wYD54cwCiZG3uDCK1cZvDBC99Eueo60E4ovP/t/69tn+JN//bWKv89q6F6NY08fonuV864Fj+JhT3AP9Z56fm/g9xjJj5C20kwUJ5go3h2LVqPX0BPs4UttXyKgBtxgXknl0y2fLm9jC5tvjH+DnJUjZaVWPP/Cb3Mze5NLqUvcyN4AbsVpCQTPTj2LLuvU6DX4FdegXs1j0h3s5mf6fqbi67AWNjV4YyNdjXvxbj0wMuUlzrvO8Qen/vFds46h3DTnEoP81jXX6Hm6/hA/0fthfKpnUaCcGyC38xkt62F+LsvZM0OLKlYLIXjlpSt4vRqx+NorZo9PJBZdn5bWGPn82gJv3XaseZf3DRKguBGEpXcEVkkZtVLsO9KM15vWuB6SmQKDE/O8eWn1ukGqLBMP++lqrln0viRJfPChPp45sYcjvc3L7F3aFtA1lcAajfDNZCyf5MXJfhwEn+t4kMfre3motgOvoi3q53RJoS/cQKs/xuFYC//s3a8ykpunPz3FYGaOZn/krtpDC+Rtk3fmBvmr4bMAHIw1E9X9i4yWlegO1nGqtguQCGs+VElhopDin73zlYr2z1kmI7l5bGFzdn6Uoewc36qguOfhaAvH4m18qHn/kp9ffO0qz/33VyjmiyDAH/LS0FnPT/2Hv01zdwP+sA9NV1FUBakkfCnJEuGaIKF4gPr2WroOtvLAh46Qmk0zcnWM3/z5P2RycBqjYJLPFPjK//N1fuxffHbTjIedRJM1ajw1/IOef8BIfoSJwgTD+WGSRhKBcINYtTC9wV4avY3UemrxK/5Nef4dHIZzw3xr4ltlgyWshTkePY6ExPPTzzNvzPPC9AtMFCb4fNvn0aSdHT831WjZyHqV5diL1mwVWV4yyliSJGqXENhKmjk8twnz6IpKVP//2PvvOMnSs7wf/p5YOXZ1znlynp2wOUmrnIWQBCJKxiYZDLw2BgP+YWwDxmRhbBAogNJKq7AKm/PuzE5OPblzrKquHE6d8P5xunu6p1N1T/fM7Gqvj1a7XXXCU1XnPOd+7vu6r8tLQHGXNS5r6kGimSWKhv21SIK4onbH9YSm6YwMT/LqyxfncEwsC06fHKCq2o/LrdLesThj/XoIAnR11c4h6jY2RfD5V1Y7sywLXTdmYk6700TkprMpb1OIol3mkWZWLzaXajyfpt6VJ+RYvMSjmTrxYpbMlMz/NHyKc04L83piLJ7GME1iyeVbvZ2qzLaOunlBC0Df6CTPHb3E+b7xss77wJ5OWmrDuJ03P3jRTJ3UVOmlzh2g0RPCc105bXpeUAQJSbGNDX2KA0kQKJkGWb2AYS2uXGtZ9nUwnT3TF+HxLYa9kRbq3DYvqcrpQxUlSobBxVR5368xpQBsATm9iGbqJLXly00h1U2Ld/7vO43JsQRDl0Zm5oPatmr2vWsXrVsa8QTcyMrCjx1Bsr9PCUCVcbgdOFwqqkPhno8c4Pv/8DSx4UkMw6TvzAC59NJjbequY9+7di36fnoyw8jlMSbHk2CB6lKJ1IWo76hFXKD5QFFl2rY14/SsLbdAEAQkJHyKjwYaCCpBapw1FAybHyoKIk7RSdgRxit7cUlLZ2fB7tZRJXXGv2ihZ1jBKDCpTfLsxLMM5YcoGAVUUeVAxQE2+DagmzqjhVG7bKVFETMiL0VfYm9475q0Lq8Wt75NZgqaqaPPIhLJgrQirxjdNOYIJ+mmfUMGygwKDctkopCkNzuBW1YREQmrPgKqG1W4dV/TdMtgdCLN5cvjHD/Wh2ladgpdEDAMk6tXJzh5oh+nUyFc4cXvd81I9y8FQRDYvbcNVbU/nwDUNYQIr3D1YpkWWrE0JxMgScKCmbL5O9udMsViCXFW8CQIIEsS0hKdS3ldY1LLo91AN9l6QQAa3WEk0dbZCDs8OCQFSRBsCX/L4HJ6Yoog61iQiKubJulSkXPJEdJ6cYYPo4gSIdWFZ52DFlEUqKsMkCto5AoaF/qXfxi6HCpVobkPaociU1PhI1fQOHl5hJNlarZ0N1dRFwlwE6Ra5sGyrJlFlENScCzhH2VDQJUklCm7BbDnlPUUTtwSqmNLaG7WShSEOZyY9YBXceJYwsYgm8wTH03M/F3dXMnOB7bir/CteAGoOhWCVX72v3s3Lz76GrHhSSzTIjoct0m9Uy3yC6FlS9OSGeChSyNohRKJiRSWZeF0qzR213PgPbtntGFmQ5RFKmqDuHzrd0F6ZA9u2U2lo3LRbXRz6a4xExO37CaiRjAsAwFhHpdEN3UmtUmuZK/wWuw1NFOzS0COCvaF91HtqCZv5tmh7WC0MEpGzzBSGOGl6Es0uBqoddbike2M4M1e1N82QUvB0NBm/Rge2YF7BaTeVCnHSD4+83dWLzCYj1HlDJS13k+Wcvz9LD6NS1L5WPPdvLt+N3WuG+EC3CAsWyTuK//yCseO9jIZtwnIdfUhnE6ViYkUickch1+7wvmeEYaHE3z8k3cSCLqXDRokSeQjP7YPj/fG5J51wyCZvNbfLwgCTqdSVtBimhbFgs65s8NzhOgcDoXqmgCRysVXqscnB/mLc09zenJoRaWWmwFREHju7f9hpjOozhWk1VdBVi8SLWYA+NLVQ4zkk3yq/QBNnvnX2KSW5dTkEH9y5oekpzxjFFGi1RuhwRMmoCy/4lotBEHA5VD469/48IoevOJUq/xsdDRE+ONffO+KORORoBf3LbKfUEWZoOomrmW5mBqn3h1cknCtmTrnU2PEilkKRmnK78pzwyq6K0W9O8h3HvzFm3rO66FrOsVZhHyn10m4ZvUGj6IsUdUQRlavPa60fAm9ZGCZ1kyG5np07GyhY2fLosc98/J5ek8PcOVEn+2y7HHSurWJBz5+17LCcOuFnJGjaBQxuDH7iw2+DWzwbQDse/n6zp+xwhivxl/l6fGnKZgFJEGi3dvOu2rfRbO7GQEBl+Ti4eqHSZVSnEyeZDA/yOXsZb4y+BUOVhzkYOQgqnDzs6C3TdAS1dIz6VgBCCgefGVMypZlkTOKXM6M8Xr8mqdHb3acbw8dZkugEVVU1tVobr1QKJSITqT4f//nWc6dHSKRyIEAVZV+3vWenXRvqCObLfJ3f/Mk4+MpMukCT/3wNIl4ln0HO9hzRxuBwPLlsRuNlPP5Er1XJ2YE7yRZJBj2TJWIlkappBOdSPHXf/7DOS2MtbVB3vmeHdz/4PyOlOtxe4Ur8yEIturpx1r28G35FN8fOoNhmcSKWX4wfIajsX62hOqpdPpwSQqWZTGcT9CXiTOSTzBWSNuqzQhUODx8uvNuKhyedV3hTI/Z51r55H39uFRFpjaycs8kSVpfg8il0OAJ8VDtBr7Wd5QfDJ3hQnKMc8kR7qrsoNLpwyPbZaBoMUNvJkZPcpTHh04zlk9ROSXcV+Pyo6xA8+mvep7FJSsrtpsQEHhn/RYOVrazObQ0X+hmQHUquHzOmfJNOp5h8MIIjd31q6oYGyWd3jMDdgfSFJxeJ7IqLdn2fCP3x62iBLwUfYkzqTMzrc1rAQGB3+z+TYJqEM3UGMwN8tjwYwzkBigYBSQkHqx6kM3+zbR6WueWkyx4uPphgmqQ44njnE2dpT/XT9Es0p/r50P1H8Ilr9/iaSHcNkFLQsuSNQoIgFt24JSWv3kty8LA5HDsEudSgyS0LJIgYlkWKT3P+dQQz4+fZVuwmYjDv+SqxykqbA+1UucKTXl+yGwNNuGRb01vdDyWoffqBKdODswELAJQEfZy/0Ob2by1kYaGMKWSwYMPb+HE8X6uXhlnMp7l7NkhdMMkmcyzZ2/buhsm5rJFes4OYUzJ/SuyRE1tcMnSzjQsy+5iGrvOskCWxWU1X2RBxCOr+BTnTGfOapA3SnM0ehRBQhbFVZvjAXMk3KfR6a/mjkialFbgUPQqmqmT0PKkS0WKho5fdU495Oxuo2gxQ1YvYgHqVIZle7iRLaH6RcmdawlBEJAWWcWuBKIo3BaCjStBjcvPndUdnE2O0peNcTUThTGIFjIElGm7D4FUqcB4PsVwLklvJkrI4WFrsJ57qjtRxKXVqEUBHLIy03qe1Yur0p8SpsahLVM2uFnwhb1UNUWIDdsy7mN9Exx58iTNmxuJ1IdxrIBgnU3mGB+I8vK3j5CetLPMoihS21KF0+24LfiGa4mMniFajDJamN85dCMwLAPLsigaRU4kTjCQGyClp5AFmS2BLWzyb6LB3YBTuu55J0BADdDptY0y03qakfwIsWIMVVDJGtkFXanXE6ueSWxJ4dyaCbKN5CdJlnKAgEtykDc0JrVrWiwuSUUV5ZnAw5riBSRLWX4weoxzySFKpk5I9WJiUjRKDOZifH3gFVRRZktQIqR4p6TH51/oHtnJ22t3cFflxrIyPOsF07TQtBJXLo/z8ksXeOaps6RTeWRZJBDy0N5ezfs/tIdAwI2q2m2X7/vgHnw+F4IAp3ODjI8liccyXOgZweVUCARc6xa0aJpOLJbhxPG+mTZs1SHT2lpZtm6MKAp4vM455SSvzznDtVkMLkmh3h0kp2sr1H6chmU7TmdjZGY9LPyKk4DqwqOsPmCVBGEOUW1aLn5/pA2f7GQwN0msmKFo6LaidC4O1/FcRQRkQZpqe/ZyZ1U7D9ZupMEdfNNN1rcbqpx+Dla6uJQa59nRCwzkJjmfHOVMYnhOq7AtNCciCQIuSWVToJZ7qjt5pG7zskkFacpAsdW3OH+hHAhAxOG5KYFsOYjUh2nZ0kjPoUtYpsXwpVGyyRxde9rZdKCLYKUfWZYQZWmqc2gqs2fOlfwvlQxGr45x/vUrPPMvL5FJ2s8DSZHo2t2GN7DybsnbHQ7RgVf24pdvzM29YBbQTX2eKm7RLHIufY68kUcWZIJKkPur7qfV0zrDUZmN6Q6lZk8zQTVIspQkU8pQskrolk7RKN7QgnE1uKHlz2cO/S2DuRtzIp7G7IbOaDHFbxz75zk3/Sdb7uHuqk1sCTYDkDM0erPj/HnPd7iQHkIzdQKqh1/sfidYcHzyKt8Zep2TiT5GCwl2hdr5VOt9NHoiM10ctyOy2QI//N5JvvaV14hFM5hT6pEbNzew/0AH733/bpyuuZOTx+PgXe/dyf6DHTz61cN8/3vHyaSLJJM5Tp8aZOfuFoKh9bnBXz90hddeuUTPOZtcKUki4bCHBx/egruM0oLDIVNZ5ec//ZcP4JrmtAh2tsa3DOFtc7COTcHaVZeHLMt2+P2tI1/nlYkrM68/XLeJt9dtYnekeZVHtrGQBEC9O0itK8DeSAtPjpzj1OQQZxIjXEqPz1kAiAjUugM0ecLsqWjm3Q3bqJh6ML0VsKw/BOyg+NNd9/D+pp30ZaIcivVyLjFKQsvNyPj7VRfVTj+NnhB3VrWzIVCDS1LLmmGCiotPd93Nz6+BrtDNa4BfHlvu7MYX8nDo8WMkxlPoJYPY8CR/+nOfpaalkvqOWjp3t9HQVXtNp8XrIpvKkU3myExmGe2d4OTzZ21BuZHJGRVdRZUJVQf42G+9j0jD4h1MZcFagGN1i7Ub3lH7Dh6peeSGjmFYBo8OPcqp5ClGCnNJ70E1yM+3/Txf6PsCFWoFd4TvoMvXVdbVE5ADfKD+A/gVPw7RQa2rlkZ34w2NdTW4oaDFtKx1I0Beb5I9fR7LsujNjvP8+FkOxy9xJTOKYVlsC7VwMLKBO8IdANS7w9S5wnyx7zlSpTyHYxcZLUzygYZ9bA3axoi3I0RRxOdzwZT7q8ul8MBDW7jrnm6aWiI4nFOdPrN8Ouz9IBjy8N4P7KK2LkjPuWGiE2k++OG9hNZBy8AwTF564TxPPXGanrPDM69v2drA3v0dBIJuxDJKC4IgIMsilZU+3LOUee3SxNLlGUG4sanaxJrj9zPnuAt40KwFBEFAxM7m3FfTzd6KlqmygEZhVpnKJau4JAWnpOBXnFQ4vCji7dF+/6OAmfsLCDvcuOVa6t0h3l6nzbQmW9glSlWScYgyAdVl67iU8RvNPv6bTRpAdTuo76rlF//8Z3j0Lx6nv2eI5EQKy7SIDU+SnszS3zOEw60iybY3miiJtuOzYaCXDLRCiUwiO0f2P1wbZPPBbu79yAEiDTcupW8Ypk0YnjYINEyKBe2GAxetWCKXyZOZJREgAJIsobqUJbl+IuKaXA7iAlKqgiAgWRJBJciHGz6MLMoE5MCiLdFz9mXKGdWC3aHdiIgzZaE3VPfQwcoNxLX0Wo1lSXT6anFKKkP5GC9MnOW12EUupIfRLIOtwSb2VnSwJ9xOSPXaDpqijCrK9OXGOZMcIFpMcTY5wJZAE82eyts2aJFlkfrGMK2tlVRV+QlXeNl/sIOu7lr8gcU7ggRBQFVlautC7NzdQijkIRZL09wSQV5C6nqlMAyTVCrPQH+MV16+yMULo8RidjdMfUOYzdsa2bqtcdnSzrWB22N3qPK68m5uJwiCXfapcvrA6ZspN8z2v5oWMXsrSLn1UKfmEv8tLBu/kSBJIm6fi613b2C0b4LqlkoGzw8z1jdBJpEjm7CzKctCAKfLgb/CS1VjhPYdzWza38WWuzbgcKs3fG/oJZ1sKjezODYNk1wyf8PJlt7T/TjdKv5Z5HNZlgjXBtly1wbcvsWvo7W435dayE27Sze4G5bddrH9w+ot7KblBoOWX+5+11qNY1kIQExL82r0Ap+/+jw5vYAsSlSoPj7afCcb/A3UTJkgAvgUF51yHZ/peDtf6n2eI/HL9OeiTBRTc/Rcbjc4HAqbtzRw7wMbUVWZlpZKWtoqy76YBUGgqTlCU3NkgTftcozTpWKals05KfOana4153JFLl0Y5XvfOc6LL5zHNC1bU0WROHBnJ/sPdLJpc/0KPvHaYTrVOy2Ytez2WOR1bR4vSzcNioY+x9xwKdiOviu/lWav2KePowjSfLfuNxGmdYemy57TWS1BuHUdG29h7SHJEoFKPx/6lXcydGmUc4cu8sJXX+XK6X7S8Sx6SccyzZm25WmIkogkiwiiiKxIROrDNHbXcdcH7mD3w9sIRPxz9JxWC8u00PIak+OpmXmjpOnExxKYprmk/styeOXbR3jl20fmvOZwO9hyZzeNG+qXDFpuFm6fYuLKseqgRRAExJtc/vPKLjYFmvDKDiocXjp9dXym421UOQMoCwjRCUClw88vdD7CQC7Ky9HzvKtu9y0l2paLhx7eOpOFWCu4XCr//U8/PqeO63CUdwkYusmF8yN85V9f5XzP8AzfRhAE6htCvPM9O3jnu3fOKfHcbBiWRUYv8KFnP0uiDGVPmCJ0m3M1ER7tP8ZjA8fLUnwUEXhb3Sb+cNf7VzzexwZOcDk9wcSUbssGfw2bAjUcqCrfqPKNhkQ8Q3QsxeUeuzuissZPXVMFNfW3Z+bzLdwgBKjrqKa2rYp7P3yAUrFEZjLD+ECM4UujfOuzP+TC69f4ZAfes5s9b9tO04Z66jtrcHqdKKpiGyuuQbAyjehwfMp5emJGMyGbzNHz2kUyiSwOtwOl3GzxW7ipuKFf5WavjFRRptoZ4KfaHsArO6lyBuxWZkFacCzTr6miTK0rzH1Vm/Er15wqBaDdV01I9RBQPQSUWydNfD2m24VN0yQeyzI2lqJQWLkn0FIQRYEtWxuR5cV/R03T6e+LcvrUIC+/cJ7e3ijpVB7TtPAHXOzb38GWrY1s39WMy6WWpc2yfrBsMT5Dp2Cs/rsyLBNbcmZ5gScRYV7QUy56MzFOTQ4xlEsAICEQKdN3ZjGoosx/3/WBWdkjgS3BuiWtAm4m4tEM508P8f1H7ZXo5p3N3HE3ZQctY8OTPPalVwFwuR1Eqv088sHdN3Uuev6Hp7lwZggAf9DNtt0tbNh28wmJbwRMZ9IQ7eyLrEooDhmXz0Ug4uPZr74yZ/vqpko6d7VR21aF2+dCnHKBXmucePYM5165MEfkyTRN8tkiLz/2Orsf3kbzpobFD7AEIvVhAhHfHFVd1anStLEetcxF4ltYHGvyDZpTAm+9mTHyN/CwmI0Kh4+g4iHsuEYilQQRj+Rgf0W3rZgrq3OCDMuy/YMSWpa8USRnFGfIjZZlS8NPallUUcYpKXhlJ9uDreSNIm7ZSaXDj3ybBC3TME2LsbEUJ473kZhc3vtlJZAkkY2b6pAX0FMxDJNkMsdAX4yec8McPdLLsaO9WBaoqkyk0semzfXsP9BB98Y6amqDazq2VUMAh2gTI9cDJhaGZa7II2YxJLU8E4UMYwXbidV2cb6x+0cWRR6u23TDY1sv5HMasfEUl87Z5O1QxEs6Wf7DIZ3M8+KTZwHwB1y0dtXwyAd3r8tYF8Olc8O89OQZAKpqg1TVBN4QQYs1ZbrZl07gkhXcsoJfvbk6VKIoojpVFIeCKIk4rvOVcvtdhKoD+CsWV8K+EZimSSqapue1S/SeGZz7pmXzXI49dYpIfYiKuhDe4MoXEQ2dtbRua8Y3q2NTViSqmiM43LdGaffNhDWZ2XXLoDc7zh+e+Tq92fLMupbDO+p2cVflRh6o3jrndUEQqHbNl4S2LPthkirleCXaw8X0CJfTo/TlJshN+bZIgohfcVPrCtLgrmB7sJX3NdyBV3au2BhxdonF4ho1ZLljXN9it9z2um5y+dIYP3j8BIMD8SW3XSkUReLjnzw4jwBrWRaFQomjr1/la//6GsPDkzNCb4IgEKn0sXtPKz/1s/fi8TrWlOh7IxAQEAWBapcfp7w+pN6crpGb6vZ5CwtjSal+6zoFY2v26wvvN/seKWk64yMJAAp5jcAizuaWZc0/1wqwFMcmEc8yMjg5PWyymZULwi2E6e9tJWOePcJy5i/NMPjn80dpD4TpDlayt2r1wZZl2Xoqq93XMOZ7M5mmiWmYM0KVq8F0Gen678OyLEpFnZMv9HD82TP0nbWDFkEUrrU/W/Dq40epqA8RqPSz7Z5NCx5rKWy/bzMPfvwuatvLN69dD0zzVt7I/JWF8KbJVfVnJziR6OMfrzxFRi9QmurEMCzL1ssQoGTpRIsp4lqantQQz46d4Wv9L/Nw7Xbuq9pMgzuyoovTBI5EBxjPp3mkYSNSGfsmtDyXUlG2h+uQxdtTMUbTdEaHJ/nHv3+OeDxDqWQgigIVFV7e8/7dbNnWSEdnNU6nWp4p4k2CKAh4ZSef3f+JRR+AN4oXxi7x1EgPT4ycXZfjvxmQTRcYG04s+N7wQIzEVLcZQC5XZGwkyeULo/PuBadbxeN1ElwkMFkKF04PEptIryqgkBWJusYw3VtWVx5YDWx1b4vBTJL+dKLs/VRRosLlpsUXWpDXNxumZZHTS3zjymnuqGpEQLihoEXXdH5u66+TTZXHH7selmWRu27fr//vx/n2Z59YNX+lfXszv/2lX8UbdM/zJEqMp7h6qp+//pV/JBW1u15FSeTuD+7DNEziownOvHweLHjmX1/m6qkBfvEvfobmTQ033F59s+FRPDOy/cA8w8S1xrQpoyzImJa5YMv1WmFNghZJEKl1hvjJ1vtIlVZfwjibHOTV2PkZD6JyYFkWE8UURyav8NToSaLFFG7ZSbOninZvDQ3uCtyyA0kQMS2TdCnPaCHBcD5OT2qI4XyclybOkdOL/FTbAwtKb4/kUpyIDSGKAttCddS47VY20zI5GR+mJzHGQ3VdpI0SV9IxLiajTGpZ/IqLJm+QTcEawg7bA2ggm+CfLh7i93e/g4DiRFzmYlJkiS1bG3A6FTKZwsq/1FnQNJ2vf+UQqVQevbT4SkaWRHx+F3v2tfHi8+dxOhXa2qvYf6CT7o21VFb5cd+GaU5btwUC6voRrT2yinqTTfDeaOi/MsE3v/jKgu8lEzkmo9dkEkb647zyzDkunxuet21jayWdm+rYf9+GFY+h59QgF84MMTGaWvG+TrfKnjs7bmrQAlAyDI5NDPHt3nNl7xNQneysrKfO7V/W9iSlFTmfmCCvlxjIJunPJCiZxoIO4+XAApLRNNnk2pWti7kixdzqM1eZyeyCmb7JsQQnnz/HC19/jWQ0haEbKA7bQfrejx5AkiUGzg8z2jdBfGSSfKbA0KURvvGX3+NDv/oualoq8QRuD17YchAR2eLfQr2znpxh/zYuaX2bTyKOCHtCe6hz1WFZFhHHAt2ra4Q1C1oqHD7eXrvjhta33xs+yslk34qCFoCBbJTTiX6OT15FEkTavNVsCjSwK9TORn8DXsWJPOVJFNcyXMmMcT49TMk0OJ8aoic1TN4o8b6GfVQ4fPMCiXgxy+GJfiRRpMETnBW0WPRnJjk7OYphmVxKRTkVH+bM5CgZvYhbVokVMlgWdAYqyekax2NDPDV8kf+4/SF8yvIPfkkWaW2rorWtakXfyULIZos8+YNT5LLFJYMWSZbw+V3ceVc3Y6NJ/AEXO3e28MDDW1AUCXEJk7K38BbGR5M8/8PTZW0bj6aJR9P0nByY996Wnc04XSr771v5GIb741w4PcRAX7S8HWZNXB6vg7rGm69FoZsml1Nxnh26QsjpIqi6kJcgoY7l0siihEtRFiWDT5fNk1qRq6k4h8YGkUSRWCHL1VSci8kYtW4fbllBFRduaFgMAqA4FJTbiFwqX9fxY5kWJa3ElRN9HHv6NK89fgyjZCBKIoFKP1172tl+7yYUh0JFbZBzr17g6JOnKOaKpGIZXvzGa2zY2w6WReOGehSHfNu35guCQIunhRZPy5oe17J0dDOJZWlcX8R0CdDm9tPmvqZNo+nzFyLXQ5YqEYWVZbHW9Gq70c6b1V4Mh+MXuZoZQxAEKp0BfqHz7XT5FjCVE6DSGaDSGWB7qJW7KzfyK0f+H9FiilgxxdH4Ze6q2oQiXotKLcvCtCxKljnljbF4zf5vz72IX3GxO9LIw/VdvDbex+HoAH94/AnuqmnjlbGrDGQnV/UZbzZcLpU79rfT0VWNqsp4vQsT9hb6Lm73m/r2hrU0J+QG8Yb6bW5gqJJs63woSpkt/Ya5an7GWsOtKHy0fRsf6dhKtXtxQurvHX6CF4Z7F3zvGj/GIqEVeOzqWV4a6eWF4avUenzEi3leGunlSirOv9m0j91VDTT7QnPUYJe9VgSBqqYK8unbxwOooi5kd14KU40ZJZ2RK+N87r98hd4zAxSydhbHG3Sz4/7N/PTvfxRfyIsgCrRta+YX//yn+d0P/DFDl0bJpfLk0wX+8Xe/zMOfvId3feZhmjbU3ZCGyxsZupkknv06mj6Aaa1Nw01t4FdQ5doV7XP7hMg3gIxepGjqyIJEp6+WgOJZ1lVWFWXq3RWEVR8ZvYBhWaRK+XnmT5lSkcFskqPRARySzN7KJurcfoKzShC9mTgffvpzjGRTfKRtBw83dBNxeLi/rpNkKc8PBs/xU5138NNdd/Di6BV+/9gP1uV7WA8EllDhBdANk9HxFC8cvsRde9qpCHnx3EKtljcyjscHuJKe4Jv9x9f82O9v2sH9Nd3ULEBiX2ts3d3MH/zVJxd8r/fSOBfODPHiE3b3TeemOrbvbWPb3pZ52/oC7lVbUPzYz97D+z9xAL1MQud3vnyIRz//8qrOtdYQAEWUcEoKriVMEJfqdLyQjNIzOc6xiWFeGOklp2tEXB5+vGsHP965nYl8jguJCR7v6+GPjz9PhdNNsy/EPXWt3FvbSsjpxrUMmV1WJP7L1359jjjcrYaiyrh9LgRBIDmRpvd0P3/3m19g8MIwxZyGIAh4gm4++Z8/xPb7NhOuC88Ex7IqE6wO8st//XN89++f5JVvHyE5kSKbzPHMl1/m0vFe/s2f/CRNG+twem5u19XtANPKki68RE47hWndGFVhGlW+nwF+BIMWRZCQBAETu3uoZOo2GWgJvohpmeT0IkXTbokWBAFVlGeY1qZlEi/meXHsCv2ZSXZHGvGrTnozcfJGid2RJqqc9grDpzh4qK6LF0avYJgmvek4DlFmMDtJulQk4vRyITXOeD7N8djyKbPbCcv5/xiGSTyR5eXXL7OxvQaf14mHtQlaCnmNQlYjnczhC7pxulWcU7b2WlFn4PIYR1+8wAd++h7kMh2ly8W0auvkRAqXx4HnJqhY5nSNoqET19a2tR0gVsyuWk9mpfD5XXRuWlgVuZAvMTKrC87pUglX+ujcWMf10bGdKVn8dy1pOvGJNM88fnLmNUkWaWyppLYxTGAFJqG+wO0kOClMuUcLZfkYLYQT0WFOxEa5mIxS7fbS7q+g2RdkQ6iKVl+YKpePiNONW1Y4Hh1hPJ8hWsjyg/4LtPsrcMjyskGLIAhUNa4fd2G1sCyLybEkp54/x5EnTtoBS15DEAU8fhcPfuJuNh/spqalcs68IQiCff1017H3kR2Iksiz//oy+UyBVCxN39lBvv8PT3Pfxw7S0FVHuCZ46z7kLYAk+Ai6H8Gtbgf0Oe9pxiiF0nk0fRi/8x5UuTxVdFlauajkskFLqWRg6AalJTgQcw4oiyiqTCGnLchvEQUB1SEjKyurny4Fv+LGJamYlsVIfpKRfAK/4sanuFBFeY7brmmZlCyDjF6gPxslXcqjT5HRgqp7pgPIsCx6M3FeHL2CS1J4R+NGKhwevtF3kr70JGGHh4opwa4Kh4d/s+EgpmWhmQYn40N4ZZUT8WEypSKbQzWcmRzlSHSAq+m1ccVea5imRUk3KGqlZb03ZEnE5bTdhk3DIpnKc+LsEIl0Dq104yt5y7Io5DVioykmRhJEx5JEagJEqgNEagM4XSolrcTFU4N88S+f4D0/cSdasYRW1NFL+gLHs/8tSSKhSp89btPCMAxy6aJdFhBsDQmPzznTuWAYBpfODFHXHLkpQYuJhWkZlIy1Dy5KpsHNWhCrDgV1ER8pVZUxZpVhTNMCyyJY4V3xfKAVdcZHk3znK68xvVxWHTL3vm0rgbAHVxkZv/Usxd1K9KUTjObSCAg82NDBvXVt1Ln9uBX7d3HKChVONxtDVWyrqOXQ+ADHosMcHR9ispinuIpr0LIscuk8Wl6jVJx/H6413H4XDpc6R8Rt+vfsPzfEq48f5cVHD1HIFmcyLPWdtbzr5x+iprUKp2c+p1AQBDwBNzvu30Ig4ufi0av0nxtCK2ikYml+8E/PUtdZgyfg/pELWmQpRMT74wu+ly0eJZ59FNPSqPD+OD7n/vUbx3Ib9F8ao+/y+IwC5HJo7qhi864Wvv+1wzP+IrPhD7rZdaCD9g21ayaTfLCym/FigtPJfkYLCf6s51tsDjZyV+VGdoXa8SsuFFHCtCzGC0nOpQY5lezjByPHSWo5nJJClTPA3opOXLJ9IRcMncd6T/P2+m46A1U0e+2I8Bc23km0kOVyOjbn4S4IAr+8+R7OJ8Y5Hh/isf7T1Lp83FXdxu5I44w3zVPDF/mlV76+Jp97LZHLFzlzYYQXD1+isMyE09FSydvu2UTQv34P8he/d5JXnjzDxZODtG2q42rPMG0b6rjrHdt48P3zxcSefPR1Dj/bw4UFCJ2mZdmWDrVB/urb/x6AfKbA6OAkX/7s00RHEiDYQmE/9gsPUlUfwuFSyKeL/NXvPsp7PnknTR23VnPhzYLxkQR9l8Zm/o6OJcueW66HYZhk0wXOHr/2mztdChu2NKAVV1Zzf7PFLp/ZvB9JEHBK87shr8fmcDWbw9X8pGWSLBYIOlyrzvB89/88xcuPHbZbh9cZn/ydD7H/Xbvp3jvX9sIyLb7+v7/DhSNXKGTtMobL5+TO9+/lA7/0Tpo3L98V5gt52HSgi9/9yr/nf/7UX9N7ZoD0ZBZBFPAGPD+S5aHbBctGDWMjSc6eGODFKQXI5bDrQDu1jRU8/4PT6AsQ26rrgtQ2hmnprGatOt+bPJU8UL0Nl+Tg0YFXiWlpDsUuci45iFt+HlWwGd8mFpqhkzc08kaRdClPUPVwV+VG7q3ajFt2zGRl3JLCZzYewKc4EAWBaDHLt/pOczUdI17MUTBKnImPsDVUy7saN+GQ7NJSRyBCjdtHrJjluZHL/GCoh6/2Hgegzh2gyunjLw98kAqnB3mde+dXgpJuMhHLcPLcMNlc0c52FHUURUISbSlu07Ioleys2z37OrFY+6Bl2lDvqW8epamjioc+sIemzmr6Lo5y+vBVfvj1w9z/vp3z9rv7ndvZdVcXhdx80beRgTivP9fD1Z5rpbmeE/1890uvsvfebhrbq7As6Ls4yhf+4oe86xMH2Lbv2kS4Xpovn+66m0+03UHRXP9VaZXTR0i9dYRJy7LovTTGxbPD9F2+JkAZm0jTc2qQQy9cYPPOJrwryGhJsojb46Ctq2bmNdWhUNsYXpFjuKbpc7I/giTagmO3CLpp0pdJ8NrYAGHH4t/HaC4z79ocyiT5t89/E2MqUF9J8GFhW1hIgsjGUCV3VDXywbYtK8uATanu3iwsdCZBFPj4f/wAT3zhBV5+7DClQomP//YH2XJnN/VTi4/lPpMgCMiyREVtiJ/9o4/zymOvc+L5s7ztJ+9lxwNbfuSyLLcTlg1aKip9dGyopaSVN7E2tlbaNcV4hs5N9VTWBOakaYNhD5HqwILiQRHVx7ZAMw2uMK2eakLK8iQ8QRBwSSrNnkosLNKlPIP5KAktS7KUZ6KYmnLStS9vRZRwSSoe2UmjO0KXv45doTa6/XWICDMX83R7M8BgNsGhiX6Gsgk8sjojfZ0uFYkWs/hUWwcGwC3bn/WV8V5SpSKqJFOn2CUTzTCIFjI4JAmR1der1wOqIlFXHWDfzhaKmk4mU+QHz59l64Y6qir8BHxOEuk8R0/1k81rU2n99RmLaVhMDCfYsL2J7u2NhKv8OJwKvedHGRucxDSseSvjUMRHKDK/02K6+8sf9uCY4sOYhkkiluHq+RE++pn7ZoIWSRb5+v97jkQ0syi5MOL0sjlYN+MULggCm4IrI5JNo8Hzo2ESaOgm+bzG4Rcu0HdlnELezoJIkohhmCTiWV5+6hyqKtPYVkmkyr/MEW0oqkyowsvdb9sy85okibR0VM9wn8pBsVCaIwEgSyKSVN69aRoW2XSB6Pg1PRhxihvhD7pXVQLXLYNLyShg4ZIX/xz9mcQ8OwlBEHCvgRq0U5JRVuH5ozgVXB7numiaFLLFZZVyBUHAsiyaNzWw8/7NiKKIVtDYds9GatuqVySjL4gCsirTuqWJYk4jVB1g+32bCFUH3nBic2sN09IwzRz5Ug+6GaOgnSdfuoRhJkkVnkYzBhFxocoNqHIDshhEWKNF+rJBS/fWBrq3NvDIh/Ysus3sunAmVWDgqr2SuveRrdxxdzc1DXMn58V0Plo8VbyrfjcFo0S1M0BYLd9/wjZP9NHpq+WV6HkupUe5khljKB+joGvolokoCAQUN1XOALWuMNuCzdxZuRGPfC3oWOiz9abjfOnSEXZHGni4oZs2XwQBeLT3JIcm+jkWG+Rt9RtmmDPZksbnLh5iS6iWPZFG7q5pQxREnhu5xOsT/Tw5fJ53N25GWaEuwo1CwF6JOqduOEWRZpjzHreDXVub2LW1CYD+oTg/eP4sd+3tYM+2ZtqbI1zqm2BoNHHj4xDA63OglwycLtUWqpsah2XZUt6GYaI4ZNxeJ5Zl4fY6UR0Khj7Vmjp9zVmQSxcwFuFcWUB0NIlWKOFwqWTTBURRJJ8pkk3lqWupxOFUsbBoaKskmypQzJfmrLxno9UbIeLwckdly8xr/gVcw2daTi1rplVemMpYTf/k1//2hbyGodvS5h6f84avDUM3KRQ0LNNCdSqoKyzHTsu0l0oGlmUhKzKyLKIVdUqajiAKtknmEmRt07QDlpH+OD/4xlEmxpIIgh1wuDwOtEKJfE7jh48dRVEldhc68PldM8ZyS30HqipTWRPgXR/Ze0PfVS5dQJtlRqqoUtnWFCVNZ2x4kgunr/nYyIqE2+Ng887mFY1DEOxgwSUr9GcS9GcSM1YE6VIRWRCRRRFVuja2Cocbl6TMfP6A6uRTG3ZjWcwogkuCMGVTsvi5dXNKPVwQkAWRkMNFlWvlmTlfyENVUwWZyeyK910OgxdHyGcKy7amC4KA2+9m10Pb2LCvE71kEKkPr4qOIAgCbp+LnQ9sYecDW2Ze+1GFPa9ZGGaKYqmXaOaL5LUz6GYcw8wBFhPpf0IQnMhiBQHXvQRcD+NStyILa+MntWbdQ3rJQLruRhcEAVESyhYjq5rSUAFrVX4JAgJBxcMjtTuxaqcNwmBuSsA+ssC0guoyXkHY0vsXUxP8+YEPEnF6ZhRRf6JzL4PZBIcn+kmVCvgUBwICBbPE2fgov7blPnZWNOCZWi29q3Ezblnlsf4zxIo5u61xnTxyFoLqkPnUz9wz83AURGFFafS1gsfj4F++9sszfwvCtS4lQQBFkWnfVMdwX5Rvf/Fl7n5kGy9+/yS9F0bp2FKHosozrazFQolffM+fzes8mQ2taK+kLdPi02/7n3z8lx4mlynQ2l3DY//8Ilv3toIFpw5doXVDLRXVfmRFYiFdTq/swCs75rQOL3ZmwzAZH0kQn0iTTRcIVXipqPITrlz45v2//+v7HH7+PKlEjs8/+ZsrKpUshItnh/iz332UkcE4P/8f3sF7PrYycpxlwfnTgzz7+EmiYynufcc29t3bzZf/73N84/MvU10f5Hf+7BM0tCzeQTI6OMnJI7184W+eJh5N2+7gQTcPvms7m3c18/qLF3n68ZNoxRLf/dphTr5+lROHrvJTv/QQ6k0S8uq7PEFs4ppKrz/oweMt77ufjGV4/Ouvz7hWg92J1NxexR/93U/Nk5JfDIIg4JFVfmHzfj69ad/M63YXY457v/l33FPbyv317Xy0Y/us/aYl1KfK2rLC2xq7KBkGp+KjvD4xyI6KOjaEKpc0R3xppJeLyRitvhB3VDfikpVVyeQ88ON3cf/H7lyXNujf/8j/4szL50nHM8tvjE3Uda8j7+5HFbo5SSzzL0xkPoduTOJ27MKlbkWRKhGQsdDQjTj50kUm0v9MpnAYv+se6oK/uSbnv+GgJZ3MMzo0yWNfeoV3f/SOBQ3Myp14pmXYV6sqNX2emUBkDeY7AfAqDho8QX441MPBqlYaPAEQ4Nnhy8SKOSJOLx5ZneHDqKJMq7+CI1GbILizogFREDgWHeRkbJiIw4NfdaJIN5fTIoki3d21GOaU6zXLtzQvhPFoiqdfPk/A56JUMugdXFlHlCAIi7ayCoKAhcV7f/JOLp4epO/8GP/7ua8SqQnQ1FlN97bGOXwDRZX5lf/2kXmqnM986yhXe0Z424f3Ul0ftgWnsL1G6lsiaEWdto119Jzo58QrlxEE+72PfuZ+WroWL/dcu8YWRzqV5/K5YZ769nFiEylymSKGbqKoEv6Qh9qGEG97/27qmipwzEozm4aJrht2qWJqzp+MZXj5qbNk0vklHwQen5PG1kp2zObiWNbM8UzjWubnL/7gMQo5jer6IJ/6pYeXuD8t8lmN8ZEEo4OTpJO5mVZwvTQ1zkVqhIZhcuLQFV586iznTw2SmMximhZNbZVs3N7IIx/agz/oxh90U1UX5BtffIVsusD4SIJXn+2hkNe4++HNtHbWLBrkrRVOHL7CYO815dy6xjCR6vJKVGATP41Z34NhmItm6paCINjBx+w7wzAF5KlFkiAI8zItCx1DwM6yXEhE+dbVszhEmWZfiKBj8av2ZHyUZwYvcbC2hR2VdXiElcsWCIJQdpC2Ggjiypayaxnw/ihnV66HrdVyFhCpC/4n3OomJDGIKKjYM6OFaWkYZprJ3DfJFU+SKR4hX+rBKbcjrFAB93qsOmiZdukcGYxz8vBVzh7r5/53bsMfemP4M5QLW2XXw/6qZgYyCY7LQwzlEgD0JMcIqS7afRVzfD+cksxdNW2ktCJnJ8em9DEELiYnyBka+6uacUnKoiWpdfssokAgeOO/z2Qyx9FT/TgcCqZhMplae12Rjs31mKZFejLHk994nQ/+7D20b6yjc+tc5r8oCWw/2DGPw3DmSC+jA3G6tjXStrFuXguuoRuEIl6iYymiowkkSaSuJUL39iZcbnXVdJ10Ms9gX5TXnuvhxKErSLKIy62iOhQy6QKTsQxDfVGCYS93PbyZSHVgTuByPXKZAicPXyE2nrJr7IuULcIRH7IszQlaFsPJw1fJpPK0di3fEaUbBoW8Ri5XpKQZy3bZGIZJJpVnZDDOoRcucPLwVYYH4piGSV1TmC27mtl+RxtNbZWALZHgdKn0X5ng3Il+EvEsY8OTHHnpIk6XilbU2X2wE0Vd+1JqSbNbpq9cGCU25YckiAKNrRGqastr3VcdMlW1QSpm8XDcHgc19cEls3+zYVkWJXPhIMewTPQpfR3LstBNE22RdmRBYIYrZ2KR1PJcTsY4OjGES1aIOBe/949PDHE1PUlXqBLDWnnANU2g7zs3RCDiw+VxcuL5c2w+0Inb717V4ugt3J4oli5jmJNIYoiA635UuR5RmJ/FsywDw0xSKF2lZIyh6QM4pJZbE7RM1+uz6SLHX7vC9x49jNvjwB9043I75ri4vhnQ7o/wc937+ccLh/jewDkmizksATYFqnmgrpNdkbkPUq/i4Bc23snXrp7gzOQojw+cxcKixVfB9nDdTLfRGxWTyRzHTg/MZEXWsl10+tpyuh1s29dORZWfr/zdM9z77h20dtciiMIU72NuV49hTNss2K+Zholp2RmBkmbYDzyBmYe+JEu4vU42724hGc/i8qi0zxJEK1dJ9Xr0Xxnn9Rcv8I3Pv0xlTZAd+9rZuL2RSJWf/qsTnDh0hZOHr/L5v3mKiiofW3e3Ul2/OCG3kNe4dG6Y0cFJvH4X/iWCzmy6PJVKyzQxTXOOJMHM9zb7NdPOqqzk59WKJS73jPCdrx7i1Wd6ME1b8lxRZe57ZBsH7t8wR3jOF3Dj8Tr5zH94B5/7qyc5c6yP4f4YE2MpHv/aYUaHJune2kAw7F1TR3HTtEgl8zz//dNc7hkhncwjCOBwKmza3kRze3leX8GQhwfftZ17H9k285oo2ZnEcserT5WAFhynZTFZLGABmmmQNUqLbquKEg5JnkPELZoG3+3v4Xv955ccj2Fa+NWlSaqz7y1ghstkE+Pte/I7f/80ux7cQvOGen7vY3/Bn/7wP9GxvRnRaS9wrOnrybJgit8lCAKiaEvvv5XRuP1RMkdBEHDKLTjktiXSziI+5z0k8t9H0wfQ9EEsx41rUK0yaLFXKf/vf32fSz3DqKrMf/jDD1PbGKa0Qn2ENwIcoky1y8+vbb3P7kSaunnFKWLc9RkTEYGQ6uanOu/AtKwZawBREBEFwSbg3vRPsXbYvbWZz3ziLqoqfRQKOifODvJHf7021gSlos7ESIIjL16gmNNmAuDHv/QqvoCbUqlEJpnnbR+5A127dgN8719e5eiLF7gy1dacSebRijp/9CtfsP1nBKio9PNHX/jMzN+GYXL2aC+XTg9SVReaE7SsFoeeP89LT51BlEV+9fc/QEtHFf6Q3UWydU8rW3e3cmrvVT77P77Lc98/haGbvP2Di5PcZ+PdH9vHhz5114LvTat5rhaFvMZkNMMrT5+dRSKGgasTTIwkyz7OycO9vPZcD689dx7TtHA4ZVo6qvngT9zJnrs6F+zqEUSBYNjDZ37jEc6fHuKFJ87w/UePcO8jW9l3T/eaBywAp4/2cuTli3zjC6+iafac5fY6+djP3ktrVw0eX3k6HKIs4gu6qWkIzv5EKxrLlWScD/3g84u+P51heXm0j0PjA/zlyZcW3G5PZQP31bXxqQ3XdIycksz7WjfxUEMHVa7Fy2z/79xhXh7tW3asxbzG1//yB0iyyI/92rsoFXUe/8dniQ1P8on/+D7OvHqRhs4amjfMXQDkJgo89rdPcO7wZeKjCfKZIqpLob69io7tLTzw0f3UtVfP40W+hdsPAm5MS8e0YlgYzC1ozoVujmNaORBEBMHLWnA2ygpaErEMJ1+/ilbUMU2LYrHEcH+MC2cGqWuqYNveNqrrgqiKdFOUEG82puvE8wwYl9n+jZxNWQqKLOL1OAn4XKhKCfcK2kuXhSAgyRIut4osiahOhff+xJ00tlfhdNudKqIkEKzwMjAr5bx1Xxu1zRWkJ+1VqDGVaZEkEUM3OPxsD5fODE1laK7dOoZhopeMeRwEURRxeR38/H96D01lrrrBvleS8Rz+gJu6xjD+oHuOaV9VbYD2DTZnJjqeIrmCLgtlqitlPVAslJgYS/LcD+xAahq5TJFEPIOvzLJia1c1qWSOKxdGyaQL7D7YwcZtjWza0bRop9F0FszpctDaWY3TqVJZ7WfjtkbqmyvWzFXcNC1Kms4LT5zm+KGrXDwzNCNCV9sYpntLA/vu6cLrd63M7Xg6U7BKBB0ufrxzx6r3n0aTN0hncD4p2ikpBFQXYefipFSnLJcVGBqGyeCFkRn5e9O0GLk6zsjVcVtlWjfniYoOXRzlwtGrxEYm2fu2bfjDHmRFxjRNYiMJkrE0X/uL7/PpP/px3GvQNfcW1hcutRvN6CennSaa+QI+xwEUuQZJ9AIiWAaGlaWkjxDPfp1iqRdZDOJSNyIIN/5MLOsIqWSOwy9eIJspYBq2xHr/5QlKJZ3Nu1rYvKsZl1t962J7A8M0TYqaTjan2To7Sfvhn80XSaRyROMZEsmcXTYR7I4wUbCzTGupNyOKAk63SlVdCEM3EESRto22erKsyKgOGafbYaffZz3MmjtraO6smXc8y7IoFjRGB+KcO77wSjKf05gYSXD+RP+899o21hFcgWlfIV9CK5YI+Xx4fM55bZZuj2OGWJrPFikUbpfMpN1JNzuosCwQJGFF93VVbZDOjXXsOtBBKpnjwP0bad9Qi6+MLg5RFAiGvfiDbgJhN+GIb15mxuV2sGFbIwBen5OG1vK8b4qFEpl0gZGBOC8/fY6LZ4eZGLUzSBVVfro217Pnzg4a2ypv+jzmVx28u3njDR/Ho6jzSjyWZRErZLmcipHQFi8fxgu5siwNLNMiFc9gmhaxkQTFvEZsJEEimp7DyZ59rPhoggtHexElgS0HOmnaUIfL66Sk6fQcvsyJF3p49quv8tP/5cPgda5JA8VbWD+4lC7yWg85zpDMfR8sE1VuRJYCgIRl6RhmCk3vJ5l/dqqU1I5DakBYg4bl8oKWRJ7XX7xIcjJ7TczIYqa+Pi3482b18fhRQFHT6R+Kc/zMIFpJJ5HKA3D+8hjZXJGeS6PEElmS6QJVkfI7K1YKWZEIVngJHuhYcrtsOo8olPtAFab+N39bARi4PE7/pTGefuzovPd23NnJwx/cw4GHt8zbd0nM0mmZPUaLa/eJwPIt9/MOu1gH0ezDTN+iK7gd/UE3m3Y28f/97U/N0Zg59splvvPl1xgbniz7WE3tlXz80/chisJMYGlNp7jKgIBAbX3Y3u+6z9vcXsWf/dPPz9540Wtg9nw0NjzJ6aN9fOUfnmd8JDmTDZAkkbe/fxd77upk0/amcj/imsIlK2yPrE6gcDkUTYPv9PXwnb6eZbcNTanvlnNFRofiPPkvL2GUDEaujiPN6gY0DWtO5lLTdAp5jS37OqioC+Hy2qU3RZVp2dhAciI91WFn6wEteU8IS/75FtYZgiDgcezCMHOYVp5Y9suki4u5owuIgosK748TdD+CLAXXZAxlBS3dW+r5q6/825n0Xz5b5OrFUb7xhZd5/cULXDg9xK/+3vupb65Yk0G9hZuPfKFEz6UxvvKdI2RyxZlJ/djpAU6eG7I7EiyLYpnKyOsNp0vljvs30tBWuaxomiSJNHfUsPe+DYjSNXE3WZG477072f/Q5jklkdlQHfKMkm45qKj2E4r4iI2lGLg6QVNbJb5Z6qBjQ5OcOWZndKrqg4Qi5WdxHv3nl3jiusBqGj/57x6iVNL54TePMjqUwDIt9JJOKpFb0APsekwTIk3DJDmZRZIlqmoCOFxy2eqw144lIMnX9smmC1w6N8zf/PfvkssspH6zOvgCLlq7aviNP/zQgoGLYZjksxrf/OLLHHn5EoN9MXLZAqZp4fE6aWiJ8NGfvYfNOxrxeN9cXjJOSeHtTd20+sNl76OIEjVuH15l+RKkKIs4PU6Mkj4nYCnkijz22Sd48l+u8W46tjXjcjv40v/8FqdePo8v7MMXcpNPFxjtnUBSJH7yt9+PJ+he0j6hqqGCZFcdmYRdUg1UBlDXsjS9Sux/925qW6914nXf0Y5nDbo0b2d4nXtxqRup8H6InHYG3YhhWlksywRBQhJcyFIFXsc+FKkaSVw72YKyghZFlamotFfXpmlS0gxcbpVcVuP4a5e5fG6E7339MO/+6D7CEVtA64M/cSedG+vwlklou13xjWdPMjR+jYgY8rloqglx987lW0sXg2VZ6FOtwol0nvHJDMlMnmyhRKFYQivp6IY5s1KUJQlFFlEVGbdTJehzEfa7CfpcVIW9OJQbF+FyOhTaWyp578Pblg1MmurD+DzONSdHrgSiKOINuGjqrFnWJ0aURNo21eEPuedwDwRBwOV24FqBtPdyaN9QS3Q0yQtDkzz52FE27miioaUSj89JIp7hwukhTr1+FUkW2bC1sewuFbBLSxWLSNw7XAqyIlFR6Zvq5rDIZYtkM4UFNUOKBZ2xoQRf/OzTtgqxYaIbJlqhRCFforE1wiMf3MNq1rLXX4umaaEVdWLjKbJrGLRomr6ohstwf4yB3ijnTvRz5OVLjAzEyUx1V7V2VbNxWxPdWxvo2lyHz+960xFARUGgyuXFtQJenSgIOCUFuQx+ji/oYfO+DrRiiRPPn7PLQ9gLgdYtjbRsaqDvnG2E6Q26adlUzyOfugejZNpdf4KAYEHThjrcPhetmxtQ1KXnsYPv38vGA10zzR7tO1oI11xrTS+ZBrppUDJNTGwlYEWUcIiyfb6yv4mVYcvBbppmEY+rWyI4l5lT8rrG1/uOYVkWiijhVZw8Ur+5rO9+LZHVi/yf8y9iYqGKMkHFxY+37ZnRBloMouBAEBUEpQtJDGCaeUwrR6rwIg65CUWqQZVqUeVGREFdEy7LNFZ8JFEUcThFqutD3PvIVkRRYDKa4cUnzrB5RzNOVyMVVX7e87F9thz3G9yj4Yev9HCk55pEd3NNiP1bm1cVtBimLYmeLWhMpnIMjCUYmkhyZTDGSDRFIp0nlSuQK2iUSsZMKU5VJJzqdMDipq7ST0NVkLrKAB2NESIBD26nikOVUVY5+TodCp2tlTTWhZYt8ymyhMt5a1c4giigOpR5+ivzthMEJEmgobWShtbKdR9Xe3cNmWSe00d7efXZHibjWdq6JglFfIwMxLh4dpir50eorguxabsd0JSLuqYKtu5pXfC9SHUA07TYsrt1SgQOJkaTxMZT83zDnG4VWRbJZgp8/9HXscwpQTTdmCKVCuSzbdz/Tlt5VZguw63RrC8IAk6XgsOprNiYUC8ZpJP5Rd+ftk243DPCkVcu8dLTZ0kn8oiigMOp4Au42H5HGwfu28CGrY1LauS8kSEKAl5Fxausz33q8jho6KyhkNNw+1yzghaZzfs72ffIDr70P75FdHgSj9+N6pTZemc3k+Mpcqk8uXQep9tBsCqA2+tEUkTG+qO4fS5cXueC2c1dD24FrimdF4wSmqkzmk9NGeGWKBol8oaOaZl2wCLJ+BQnqiihiDIOUcajqHN85m4ULVsaV7xPwdD58tXXMSwLt6xS6wrwcN1GZJYOWnTTsFvf9SKaYWBYdhAoCiKyIKJOqay7pfI4pnm9xP+98BImFh5ZpdEd4iOtu5CX6AiahiCIyEIQWQwCYJp5JnPfQRK34JCbcSoLz1U3ilWHP4Ig4PU5ufftW2nrquH3f+WLPPXdE+RyRd754b1UzoqA34KNdLbA5cEoTxy6wBOvnidX0DDKSN3rhkmuUCKeyjM4nuT05ZGZ9yRJ5J4dbdy9s50dXfU0VAdXNTZBAFWRUZXyL4m3iNfz0dxRTSDsJRB2809/9RTHXrnEq8+cm3nfF3DT1F7Fz/7aI7R11eB0l/9Q2ba3lR/7uXuX3KZzU93Mf/ecHODEoctkUnMf8tv2tNLYWjnjhaSoMooioTpkvH4XgZCH2oYwTpeKKIpIsu3FI0nimsQtbo+DPXd2sn1vKw7XyoKG4YE4X/zsM4u+b1mQzRT54beOcfpIL/kp129fwEXHxjo++JN3sm1PS9neQm9hYSRjGY4+cwa9qBNfwo/sL375cyvKYj34sQPc+b49bDnQteR2mqnzerSPM4lhjsYHOZcYIV0qoJlzdUAEbBPbVl+EDl8lW4P1vKNhM17FgbJGBn6rgWGZXEnHZoIFwzTLcscey6e5kBrn8aHTXEiOMVnMkTdKeBUHjZ4QHf4qDlS2cV9N503/fCYascyXkUQvilQB3CZBy7QSbi5dxOlWUJ22M+sv/c77qKzxE474burDzLIsnj1yiWxBm3nN63JQXxmgs2n9V9blQDdMjl8Y4tvPn6and5xYMms7Ja8BcdkwTA6d7edc7zj1VQHee89m7tnZgWeFtd7V/mZOp8yubU187n/9JNURP07Hm7PNu1wIgoA/4GLPXV20dtUSHUuSjGfJ54r4gm7CFT7CVT7CEd+qvHXW4t76yM/cM6dkNG3iKIh2664kieglg+h4ikiVj5/992+3LQiCnhUHGQtBUSXqWyrYdbBjxeXj82eGlnxfEMDtdfDQu3fgD7h44Ykztt7L3V20dNZQUWkrB78VcK8OiiKx7a5uhi6P0fP6FSzLoratmlCVf8Gs2b/705+gaUPdHJuNky/08NU//x4/9bsforalco4/kDfgwbNEp9l4Ps255Cj/ePFlxvIp0npxKsOiz+hhzYYF5PQSF1Pj9GfivDJ+hUf7j/H2+k3sqmhid8Xi5GvTMikYOp89/zyTiwj6LYcKh4e7qjvYE1mZeeZsWJaFYVl88fIhXo/1cTY5QrpUpGiUMKZ0wwpGiaSW52JqnOdHL/L0SA/vbdzGjnDDkk7hqxnLZO4xDNPOrImCiii4EUXflO+Qbag4G5PZ75DVTix4vArvh1Gl+ql26fKw4ieMYZjEJ9I88dgx9t7dRXVdEK/fRfeWetxexxxNipuFV0/3EU1cU+GtCvvY1d1wWwQt+WKJWCLLE6+d59SlEUZjKfSpB4YgCDhUicqAl4qgB5dDwaHKOFV5juy1YVqUSjpaybCPl8wSS+XI5TV0wySb18gVNLKFIs+8rlJbEaCpNkTYXx4ZLF/QSGUKDI4kytreocoEfE7qa0KkMgWSqTyxRJbJZI5I2Es46MF/k4iNtgS6nSY1sRAAV5mp0fWCJEt4vE67vTniJZctohV1XB4Vt8e5aq0Vy7JmCMPTsummaTsxa5pOqWRQ0nQCIQ+ORYJHQRAW5cXMRt/lcZ745hH8QTd77+6eU8YKVnhp6qgiUu1HXsX9LkyVajw+J94VGtq5l8lMTZcDOzba6skuj4PdBzvp2FBLuNKLdJP9vt5skBSJzQe7qOuYKy/gDbgX5LhVN0do7KqdU+4ZvjyOKIlUNUVo6KzFFyrPTXo0n+JkfJCnRs5zJjFC3ijhkGSqnT4aPWH8igOXpKJKEhY2x6Vo6OR0jdF8iolimmghQ1zL4ZJUsqUiDlFmU7AGcQFLFQsoWQYn40OM5lMr+ZpmUOcO0BVY3i5jKWR1jaOxAV4cv8zF1BhjhTSKIFHvCeKVHTgkmYJRYiSfIlMqkNDyiDGBgOKiZBrcVd0xYxC8FkgXXqRkjAEgICMIDkTBNSXPPz9wLJQuki68hCDI84ToAq4HUcTyeX2wmqBFNxkfSfL5v3nKnhydCoGQp6yJcL1w+Ew/g+OJmb+ba8NEAiu3VV8PpDIFenrHefzFM2ila7ZqqiLhcaqEAx42t9XQ3VJFJOAh4HMR9DhRp3VILAFN18nkNTLZArFUjgt94/T0jTMaTZPI5CgUdSwL0tkizx65TEdDJZIkEppyCV7uYs1ki/QNxnnyxeXbIgGCfjftzREqK3z0D01yqXeckz3DyJLAps5aNrTX0N1ebbe8LnPuGWnwWdH5dBGi3JssoeVIl4popo4AdPirkNc5NWpaFjldQzN1TMtCECCseuaO2bJJwA6ngtvjxONzLClCNp3pECVxQf5INlMkOm5PnqZhmyAaukmppJNJF8hlC+QyRTZubyIcWT1b37IsRvpjfO1zL1LXGKa2qYLWrmsPqfqmCnbu78AfdONcg8zLeqC+OUKkOsCWnc2EIt63MitrAEEQkBV5wdKNaZqUijrKdQuutcD0zHAhOcbzY5f41sBJADyySp07yO6KJu6u7qDBHSTs8OBTnFhYZEsaqVKB8UKaY/EBTk8OcWpyiGghy+uxPia1LLIo0emvQl1orrLs+3yikFlR0FKyrvERTcskXSrPXmMhGJZJvJjlm/3HORrrJ29oKIJEldPHHZEW6twB/IqTSS3H67F++jIxxvJpBrKTPDXSQ6pUYHekyV7IrXoUc5EpHkLThxAEJ6KgTGVXTCzLYKGgRTOGKJTOI0sRJNE7p6XdsnSsBfZZCj/aufybgPN943z+8cNzAhZRELh3VzvvOLiJbZ11eF2OaSmRZWEB7zy4iZJuMDie4HuvnOMrTxyjMEuJ+GtPn0CWRbqbK8si5qYzBXoHojz+9OmyPlNdTYBsvojf5+RL3zzMyXODSKKEZZo888oFmhsq+INfezc1lf5luQMWdqYkXsxiArIgEnK4y67H6pbJl64e5snhc/RmYkiCyDOP/Bphx/oGrTld4y96nuap4R7G8ilcssLzj/yHOanY+ESaL372GV5++iwdG+v4tf/6wSWD+2DIS019CLfXsaBg39c/9wKP/tOL8163Zv2Hokr8u99+Lzv2ta36s1mWNTPpWszXV9l7dxd77rIfXLdzLKA6ZFRH+Wnnt7B6TAsTbj7QSXVTeYJ/K8VXeo9wJGbLBThEic9038091Z10+qsWnDsdDpmww02LN8zeSDOpUoHedIxfPfQV4lqOq+kYX7j8Gh9s3knE4UG9rtNKEEAVJO6qbideLF+5+sTkEAPZ8nWNlsJwLsmRWD/fGzoDgE920Oqt4H/s+SA1bj+qeG3MqVKBI7E+/qbnOXqSYwzmEgixPr43eIZ3NmzBvYZlIp/zTkLu9+BzHsAw0+hGnIJ+lYHJ31lwe1WupzbwawRcDyEKs7OrKw9wlw1avvvVQ5w+0ktswq5hmaZFPmu3LX7jC7ZuxOw698btjRy8fyOf+8snF2y1rKj0cf+7trP9jjYcy3R+vNGhlXTiqRx9o/GZed/jVGmsCfLJd+ylrtKPx6muSKZcmPo/RZaoqwzwvnu2MjKR4vTlEUai9mognSsSTWQZi6dpqAoue8za6gD3Heiio+Vamm48lub/+4vv8e6HtrKhvZqmumt6D6oq43Iq/Mtjr2NZFvfs6+TdD25FK+k89+pFrvRHeeKFc3zoHTvx++an/03LZDCX4JXxK1xIjXE1E6Oga1jYAZ1LVtgUqGV7uJFNwVpqnP7FBcSYKpNgTWVrzOufsesGu9Zsl6UW4idZWOi6gVbUKZX0ZbuyHn7/Lg48sBFDN2fS6b6Amzsf2kwilrmmtyIIiIKtICuKIooq43SpOFwKXr+Lzbua8QfdxKfu2ZVieCDOyEAcgEQ8RyKeIZ3Kz6jaTnNgbne8lV25iRDssuj7f+FhvCFbpv/XP/tz1LdXzyshNnTW8L5PP0hVQ7is7lLTMkloeSYKGTKlIrIgsq+ylW2heho9obIUuQXAKzto9IZ4pGEz3x86y1g+RdHU6c3EcEoK4euDFuwW8I+37UVfxIV7Ifz5uafXLGi5lBrnaOyaUvemYC1vq9s4E7DM/uxe2cGGQA2fbNvHH5x4nIJRIqXleX7sIg/WbljToEUQFCTRiyxVIolhFKkORa5FWCIIEQQRAQnhBrPgywYtuUyRyViG6Njc9FhdU4VdkkjlSc/qTkjEs2TSBU6+fhWvz4XDpcxJFwoCFKak4t/sKGo6+aJGbpZUu9MhU18ZpKUujOsGgjZRFHA5FOorA7TVVzAwNjkTtBiGSa6gkc6Wp4nhcqq4nOocpdv+IfuhVVcdoLu9hg3ts2vYtsjcpd5xmuvDbNtYz84tjei6QTSeIZfTOH95DK0039EzqxeZKGR4eqSH12N9XE1HGcwlMKZIdAIgiSLxYpZ4McdEIc3d1Z1UOX0oy2gHLATLspjUcowX7Hr2StHsrSCkussS3Jp3bq5xT8q53GvqQ3Cd47Pb62D7HW32PWNaM1GrMBO02Cl7h9Nu/3Z5VCqq/MsK7s0b6xTBfnRwkhOHLnPh9CCiKFAq6lw6O0ww7KVrcz2Raj+iJN5QQGAaFplUgehokvwKdVsm32QO8m8WTAey9VNcF0M32HX/JrwBN+J14oTBSj9b79qAL+ie8TBaCpYFxan2Zn2qlTni9BFU3St6EMuiiFtSqHcHbe0W7PJPplRAt+bPVYIgIAkCzd6Viab6lLXj80WLWQZy1wKgapefLaF6HOJ8Er8sioRVN9vCDTglGc3QKRg6V9LRBT/fjUEEQUZg1qJ76l8lY4JC6TLCVEZFN9cmgJvGsjNbY1slhm6STJSXHqttCM/4lzR3VFFdH8I1izwXCLqprAkg3WQRnVuBvFaiWJqrkeFQFWrWssNKgJoKH57rdFNKukGuqC2y03xMlwQMw7R/m6mH4rT5ox2oGFOeQ3ZH1PBYkgfu7Gb3tuaZdunuthryhRLfefKU7VM0C6ZlMZZP8fL4Ff6y5xk0w0AQQBakGedrC3tldT45zsXUOC9PXEYVZR6o7cavuFblc3QlHeW5sQu8PH55hXsKfKLtDnaEG1cVtKwFvD4Xuw92rsuxpxcOtkaLST5X5LVnz/H0d08yMhDD43Wi6wavPttD3+VxHvnwXvbf043b60CSxJn7fKXXsl4yGB2Mc/pYH84V6v0MD8RWtP1buDWQZImK2tCC7/lCnrLJtzasKT2Sa7DnCmueTcaSR5nSd7leZs6cOs7tiKSWZzx/LVAPOzy0LhFEuWSVRrdN0LU5dwZDuSTGTfx8ee0chpkip9nco0JppfPu0lg2aNl7Vxd7DnaW1UMOkEkVGLw6AcDBBzay9+5uqmZptgiCMCWl/uZP3XpdDlyOuZNyNq9xeTCGuYJ045Kw4MpwjERmLtnLoSj43OVH/PlCiasDUZ566Tx7tzfT3lTJri2N1FT6cblUUpkC/+0vv09rY4TO1kq626sxDJPKsI+aymsZmnDIQ1XEz0Q8M0+DZiAb54fDZ/k/F16kaOiEVTebg3V8qGUXW4P1SIJIVi9yNjnC351/gZF8grF8mv926nv4FSfbQvVUuVZO+M7qRYZzSXqSYyvaTwBihQwF43YxNVxbWJad8Tj84nlOH+nj+GuXmRhNEo542XN3J+/6yB2USibPfe8kp45c5a/+62M82ljBll3NbNvbxr57u3G4lBXfy9lMgZeeOssrz5ZH/L5+zG/hRwuSIFLp8OGWVGRBRDcNnh25wB2RFiIOLxFnebylkmkSL+b4Zv/xmayrgECjO4RnDUsna4mSaaDNmn8corTsAkoQBAKqi4SWRzPt1uibed/kSz3kS+e5xtI0ccirb/m+HssGLZIkUoY43tztpwYrSiKyLM5zuv1RgarIBLxOqsI+xuM2vyBXKHJxYILHnjvNno0NNNWEcKgrLxMZhkk8leP4hSFePdXHWOxa+c6hygR9LipD5ZMQ7dJOlmOn+mmoCbJzcyM/9ZED1FYFSKbzvHh4iHOXRqmp9M+opoKdPZl9Q0yXQxbSbHgtepVTk0MUDR2HKPOBpp3sq2ylK1BNUHEhCAI+xYFLVviF7nt4fOg0z49dJK+XeGn8MqokrypoqXb52Rtpxikt9z3bHUGnE8MM5RILKA6sDpqm0395nL/8r9/C4Vz+XhAlkR/72XupqguumydOJpVnbGiSf/2/zzE+kqBYKOF0qbzzI3fQtbme+uYK6psrME0Ln9/JrgPtnD0xwJljfZw90c+VC6O8+lwPH/v5e6ltCK9YWdY0LUxzrVPWb+HNCkWU2FXRSNEocTY5SqpU4Cu9RzidGGZvRTObQ3UEVRcu+VqXzDTnLF0qcjk9wfnUGCfjQ/Rn4xTNEgHFSbu/klp3oIy54dZAFIQ57dgGFiXLRFmgRXsaFhaaoc+U3Bdq515PBFwP4la34pRt09uJzBcoGSPL7FU+yoomioUS0bHkstu9pYI7F7IkEvZ76G6uJDqZwbQsSrpJPJnlxRNX0HWDeDJHJOTF41JRZQlFlpAlcU5r7HTZRjdMSrpBJq+RyuQZnkjy6uk++kcm55ShGqqCVFf48K7AU8c0LfIFjbFomkyuiNOhsGNzI4lUjuFLSQ6f6MOyLMIhDxUhD4oiI4oChWKJXF6bkfUvFnXyhRJOdf4K/EJynL5sHAE7kNhV0cTOcCOeWSsHRZRwSgoHqtq4molxJjHMaD5FT3KULv/K+vmnEXF42Ryso9KxdBuwhUVcyzJWSDOUS6zqXLMhSSL+oJuKKvu8Vy6Ud+PKsmR7Bi1i4lguZEUiVOFFK+rzlHcty6JYKHHp3DBOl0q40kdDc4SDD2yktasGf+CaeV0g5KG+OUKwwv4cw/0xJqNprl4YpVhYfhUnyyL+kJute1op5MsvWS4Hj9d5S0xam9oqZ7qzwpU+ItU3Jvcw3aFlMeVwPEMRuD2y0bqpo5kammnzj1ySG0VUbtrDcJpbsiPcSEYv2vy0YpZTk8NECxmypSKTWo6I04tHdiALImChWyaaaZDU8pxPjtGTHOV0whZmc8sqjZ4w+yvb8CnORb12rKmWZ2MB4brFkNdXlpm1LHusE4UMjllkYFkQMS0Lp3zttaKhky4VCKsLa3CZlolmGOSNEoZlIgoCbnnl2dAbgVNpx+c8iNexD4BU4bmbH7REx1J85yuHl93u/R/fvyJZ8luFm5kqa6kL8567t3DoTD9aydZTsSxbW+b4+SFCPhc7uurZ2FZNVdBLyO8m6HWhqjYz3MLmp6SzRVLZAtFEhrNXxzhzeYThaHIOyRdsovODe7vY0laLukqpcsuyfZKw4OS5IZ577QIvvHaR/TvbuGtvB21NEQrFEqoiE41nGBlPEQ7aNerYZJbRiRSRkGeeO/DVTJSRXApJFNkbaabOHZwTsFz7DAJB1U2Hv5JtoXpG8ymupKOMrULgSRAEIs6pFPLCJfZZn9tiMJfg5fErKz7PQnA6Fbq3NiypzbIQREkgVOFFUW+MZe/zu9i5v51EPEdNw9wP7/W7aGirZP99G9i8q4Xmtioa2xYWYxQEAa/fxY59bezY18ZQX5T+y+P0X5mgui6Icxn1ZbfXyYatjfzen3/ihj7P7YIPf+ouPvypu1a17/Tcc63cPq0hamGYU95PtjPOnKBl+r9v5OFjczqsqeNNHbWM42WNLBPFcYbztgdbp7ebsFqBQ7q5PK/7a7sIqE7yeonHB09TMnX6snH6snEe7T+OLIg4JBmv7LB1lIwSeV2b108oItDqreDemg4+1bF/KshZHC+MXSJdWtzv6noM5lZGPNUti4xe5KXxyzOGiQLgl10UjBIVDi8XsSkXCS1HfyZOOOyex+exAG1KPmJSy6GZBk5RpsbpR3oT0THKClpi4ym++9VDy25379u3UOMq3wr9VqGg2dmAZHb5C7GwjOPxcogE3NyxuYlf/8R9fPPZU1wajM501ZR0g4lElmePXOKF41dmiK8LkU1nFFCnHKINw5zDGREEgXDAzXvv3sz77t1CaIVKo7Px5AvnOHdxhFSmSP9QHIcqsaW7nl/5uQcITqnsSqLAnm3NnDo3xEQ0jcupkC9oPPVSD2cvjrJ/VyvO68peWb1I3tBwiDLVLv+cVcVCCCguqpz2KjajF8jfAm7JjfgEuj1ODty/iTvu6V7xvqpDWVEr/EKorA3yoZ+6G9O0Fuwm8vpc/OS/ewhJkVYkCFbbWEF1XYhdBzuXNax8C3ORN/LEtRjn0+e4nL3EpBYno6fJ6bmZgEJEwCW7CSthwo4Itc46doR2EVSCqMLqA4W+XC8vRZ8DoMndQr2rgTZvx7L7RYsTHE8c4blx2/Ppx5o+jkty3fSgRcTOtnT6q3modgPPjV3kbGKEi6lxdMu0/9E18nqJ60NDAahwemn1hnlH/Rb2V7ZS7fKXVRb6/OXXGMjGyx5ncYVlT83UGc+n+ePTT8yZa9p8EXZXNLO7oplXJ64CcDxmB46bgrUzzQuz0ZuJ8cXLh2Y8mPyqk3tqOnGIb577tKygxTRNtGKJe9++lfqmCgLha8zvyWiaob4YLzxxZk28dFYCa+oBfj3zwDDMa5oWC2BoPMmF/nFeOdm77Dmm24hXC1EUcaoyuzY0IooiF/rHOXNllAt9E+iGgWVZaLoB+urq+4IALbVhOhor6WysZN+WJgJeJ/INyJUn03ksy1bzTWcKCD4noiigynb2RxBs3sX+Xa388PmznLs0yj9//TV03WBkLImqSOzd1rSolDxQFllk/ibrv1rQZ6lZAkjC6kjj067IqkPmVmk4SpKItEgWZLpF1bUCS4Hp70GSBCRJ5M0zDa4/TMvkcuYSF9M9DBeGiRYnSJQmKRgFNFNDt+YG5DkjT07PEtWiDOcHGcz10+7tpNHdRKvXdphfafkoXUrRk7bNOyVBxiuXp5psYlIySxRNm+xvmEbZjRlrCUEQUAQJv+Jka6iOoMPFwao2JgoZxvIphnNJhnIJTieGAah0eql3B9kSrCPi9BJUXUQcXtp8EWpcAZyyUtY3mDdK5KYWTAK2jtRSmQv3rMyqR3GUJdVgTvHp5pxXL1Hj8tPiraDW5We8kCE2VRb73KVX2BFuoMLhxSUp5AyN86lxzkwOczjWh2Ga9uLQ6eeuqo5lF4hvJJT9SQQEtt/Ryva9bdQ3X1M87Ls8xolDV3jhiTPrMsClYFmWrTR73f2jG8aSYkCxZJZzV8f4wasr715YDURRpKkmRMDrpKU2jM/jREAgnStQKOoUNR1NNzAMA8O0MMy55FZBmCJkiSKyJKLIEqoi4VBk3E6FHd0N7OpuYENLNfVVN84r8rgcVFZ4cbvUGQPEbF6jfzhOa1MFXslWbN26oY5zl0aITWY5eXYQBAgHPLQ2VdDVVoV6nQaDLErIgoiFRc7Qlq0Tl0x9pnNHEaV1b5O3AO064zVJEFfVZv0WloZlWWiFkr3AmCVCKcmSLQUv35gWzO0E3dTJGznOpE5yfPIoY4VREMAjeXBJLnyyD0mQEKfuDcuyMDAomSXyRp5JbZKr2SskSpPkjBwRRyU+2b/iGL5g5u1zAw2uRvLG6kwAbzVEQaDGHaDGHcC0LDTTYCAb5/TkMEdjAzNBS8ThZWuojvc2bqN+qkPoetXblUAAHJJMl7+q7G6jSqePimXUuUUEFFGiyRtmto96kydEi7eCNl+EbeEGXh2/SkYvMJCd5LH+EyRLeerdQXyyk2Qpz6FoL5dSE/Rl4kiCQK07QHegms2h2lVpXC0Gh9yCKtchCeW1rStSNQ65GVHwromE9hs6/DJMi3SuMC/Dky+W0DR9RT38NwMBr4ttnS62dtTyyUf2cGUoSu9InJ7ecQbGEsSSWZLpPJm8RlErzXwup6rgUhW8bgcVQTeNNSFa68I014TZ3FZDwOu64VLCbLzjgc38xAf3YZoWL75+medevcjzr17gz/7+SX715x5kY2cNqiLTUBvipz96kNGJJGcujCBLIp2tVTTVhfEt0PUSUtz4FCfpUoGr6Sg5XVv0N7Isi3gxN6MsGVI9eOX1T0dn9SKlWUJMqigj3WT2/Y8K+i+Pk4hmyKavlWmDER/1LZVEalZHbl2Or3Yr5oOUnuRC+jw/HP0euqUjCwoBNcC+8AGa3M1UOqoJKAFckhvDMiiaRTJ6msFcP73Zq5xLn2U4P0hP+hyJUgJREHmg6mEUofxc163IjKwWK+EcCthtwB2+SgzLZFK7FogFHW5avBE2B+tWd+zrrhVREKlx+vi9He+m+wZNEGfDKSs0ukP8092fmlOumhbaNC2L39ryNn776GOcT47ZFgSZGFcvvrLoMf2Kiw807eDhug1rKnYH0FzxJwgoiKJNQVjuO630/TSWVUCWQgjcOOf1DR20aCWDy4MxSteVVtK5IolMnnSuiM/tuK0Cl2m4HApdTVW01Vdw1/Y2m6di2mUtc1pBdUoMaTbXRRIFZFlCkUTkqYzLen08URS4Y3szVWEv7U0R/uHLL/HV7xzl4J423vnAFgD8Xicel0pjbQgEAUWWUOSFH/Lbww2kSnkOx/o4FO3jjmgfLkmlwz+XAGpZFicnBzkc7eVE3K7h7gg30LZCZcqVwsLiQmqcpHbtIVrl9N2UYOlHES99/xRnj/bO6DoBbNrdwts+tJeK6tULMJqmxZ/+5pc5f6J/zusbdjTzG3/ysRsa82oQL8Y4MnkI0zLxyj7avR18oP7D+OUAsqggCRKSICIgIgkSiqjgkTxUqBVs9G/hrsp7+WLfPzGcHyShTXI4/ir3Vt6PssICnbXIf99uKJkGI/kUWb24IspBXzY2h6yfLRUZzSc5k1h550qtO7BshmStIEz9o4oy6gIZEVEQqHT6+L2d7+Z4fJDXJnp5fvQiCS2HPisr7JIUalx+tocb+EjLLho9IYKLdBndCGQxPGvUACamVUQ3FiYgy2II+4oTWYsS/wqCFouBq1EUVWZ85Fr78/jIJIO90Zm/FUXCH3Jz8IFN1DaEV6x4uRJoJZ0rg9F5QYtpWqQyBfpHJ9nUVjPva6oOe9nRVT/Fh1kazx+9xESZasDlYppP4FBlHMh4FuHMzr5fb3bcNf3AcDlV6muCmKZFd3sNQ2MJei6Psmd7M5Vhr82bkMSyZOO3huoZL6Q5kxghZ2i8OH6JVCnProomqpx+REFAM3WihQzPjV3gdGIIzdTxyCq7Kppo8a2PERtc03Q4kxhhsmiv1mRBJOL03VLhqZKmE59Ik00XsNZKkHCFEAQBp1ulrnltv/9ctkhqMsdk9JriZzqRp1S8MfI7QHQ0yXDfXPXcytrgDR93NdCsEslSEgsLv+In4qii0lGNLMyXYp/hqQggI+MQnaiiSp2rnpgWJVVKktAmV5w5KZkldPPa92pY+jpIu68NsrrGS+OXuZyeoLQCUmtCy88JWsbyKY5E+0lo5Xf+TOOdDVuoqGxd8X43AkFYPBMoAbWuAIQgqLho9VYQL2YpGDq6aaBINtcn7PDQ5AnT4a/CLSmLtnKvfowC14cNJT1GrnSWTOEVKrw/hsdxB4pUN2uftR1D2UGLZcHFM0PExtN4vNdWnpl0gdjEtQtFcciEK7287f27aGqrWrcWaNO0yBVK9PSNL+hxE0/n6OkdY2NLNZY492KorQwQDnjY2Lp8iu983/iyQUtJN4gl1zawWU/4PU4cylwLeVEUcDoUKit8eFxzMwt+n4u2ZpmDe9p59uXzTCZzTCZsfZmVBFObgrWM5VMcivZyJT3Ba9Gr9GZijOSTbAzUIgoiOb3IpfQ4z4ycp2DqOCSZJk8FOyuaaPasX2dayTJIaHnOJIaJazkkQcSnOIk4vXOcm282CnmN3vMjDPVG0W9Qt2W1kCSRSLV/zYOWHxVYlknJtEmWLsmNV/YirWAiFwWRoBJCERRMy6RklcryspqNolGgaF7zebJ1VwqzWqBvn2x0Vi/y0tglXpm4ekMdg2OFNGOFNEfjAyvet8tfxf6bHLQshWkScpM3TKM3zN01nSSKOfJ6iYJZwi2rBBQXDkm+6Ry8khklU3yFiczn6ap+FIfciCQunqWyy0kWYAASCMKKrr8VlYdOH+1b/oCyiOJzsefO9fFLmUYmX2RwIsHzxy6jLdCWfHUoxjefPcU77tyES1XmPFxVWUKVJXxliK85yjD06h2O84nf+fyKxn8r8VufepC7drRRHb7WPeDzOrl3fyf37l/4d3M6ZD72nt0c2NmKokg01i0jerIAvLKD+2q6aPVV8B+PPsZILsFIPsm3Bk7yrYGT87YPqW66/NX8zvZ3Uu8OLZg6XSv0Z+J8te8IV9ITaKZBhcPD2+o24ZUdc8hxNxupyRzPfuc4rzx5hmL+1tgJKKrMpl3N3PvuHbfk/G90yIKCXw4wzBDjhTGGlAEKZh6XuHzq3sJCMzUuZHrI6hkUUcGvBFZcOhstjBItjl/7Oz9CWL35wnxvYe0QVF0E1dVLW9wqWJSwrAIlYwJFrkPEwUrKRmUFLZ2b6/nfX/w3y27X3F45VfpYv0l+eoXx2uk+nj580RZsW2C7QlFnOJri28+d5p5d7dRVzvU/egtzUc53Ikki9bXBVf/GgiDgkR20+6r4H7s/wJFYP5dS41xKjRMtZrGwUESJkMPDtmA9m4O1dAWqqXMHbU2CNf7dpleZz47aZorfHzpDyTTwK066/FV8rHUPblm9Pa6XW0hCKNel+i0sjLAjzM7Qbi5mzpPTs1zInOfvr/wtW/zbqXZWE1JDeCQvDslhZ1LMEjkjz3hhlJHCEFeyV+jNXkUzilQ4IuwO7S07UzPdiXQyeZye9NmZ11N6kr5sL69EX2RveB+KePuIglY4vHy6+24+0rrbFrm8BehaQ6Ktbhozom+VTt8NL75MyyRWzKKbduesIAjUuvzrPk9p+ijj6b8jp53GtK553ZlWAd2YxLRy9MZ+CVFQsfkr1+BSNtBc8ccAlIwxctpJRpJ/TnPFn+BSOmccoctBWUGLx+tkw9aGsg+6vrC4NBDl9KURzveNzUymylT2pFAqYRg2mTVfLPHKqV7qKgM4VJmKwM0hVr0ZMX1DOG9QTEwSRVyCQre/GlmQaHCH6PBXkdTyWFjIUzoM7b5Kmrxhaqa4Lmt9QxqmScEocSw+wPOjFzk5OUSsmMUlKWwN1bO/spVGd3hZtcy3YEMvGVw+O0QmVcAoU3NobHCSXLY457VUIsvFM4NIqlRWmtvpVtl6R9vtEVguAo/kocXTSpevm6H8IFk9y9XMZSzLYihfgU/24ZRcKKKKZZnolk7RLDKpxYgWo4wWRigaBSodlbR62un2bSwraLHl4XUuZs7Tn+slrsVnxlMwiyRKk5xIHCPiqKTGWYtP8d8WZSJVkmj3VaJb9kPZwkI3TXKGNkPMdUkKqiitm5WAS54/z1lY5I0Sx+MDxIqZWa9P/duyNW1My8IwTUqWgWYYaFPSDalSgfc2bqPSWZ4+zmIoGCWeHjlPSitgWCYOSeZTHfuZLzW31rAwrSKGlcWy5t63shRAlgLYpNzCvD1nv2ZZRXQjQaHUg2nlsCxzRfzcZYMWXTcwjbWz7hZEoSzS5kIwTYuSbvD80cscOz/I4Pg1QrDP4yDsdxNLZEllC7beiWHyyqlemmpDqKpEwOtEEtde/0EUBTzLSJmXC8uyKBT1eax5pyqvSLV0KShyeQ+E9YIgCMiCRHegek1bB8uFbhpk9SKj+RT/dOkVziRHSEzxWGrdQR6u28R9NZ04F5i4bheoDhlJlhClNf4dLSjkNIwySOqzoRVLPPedE/RfHiefnT9pLYSR/jjZ69zJx4cSvPSD05w8dKWseayyNsjWO9pWNNabDbfsoVFq5q7IfbwSe4HebC8Fo8D59LkZaf3ribXTMv62rL+ER/Kwwb+Zzf4tbPRvXvacNrFcJ11K8dzE0wzk+sjpWRRBodZVx3hhjLSe4VjiCD7Fz+7QXtqkDlTBnsduZRAoCeIcJ2PTMklqRZL5JHm9hCgI1E9ZgNxMo0PLskiVCnx74CSeWR2F07/ctGZMydQpGjpZvUhSy5M3SjMKtVuD9TfcjZgtafzzpVcZyiXRTB2f4uSTbXes6vkgAE5JwcTEISlLitCJgguPuh1ZDGKyslK1KtWveGyLYdno4eTrvfRdGiM+kV6TE1bVBnnPx/atat9YMssLx67wxe8fIZufG+ndsamJdxzcxOB4gs8//jqjs1yPH336JBf67LbKPRubkNd4om+qCfGFP/jkmhxrfDLDH/7DDxmJpihNES8FAX77Zx5mS3vtmpwj6HPNk9j/UcLRWD/PjV3k24MniRXsspRPcdLhr+S/7ngv1S4/bun2SZcvhI98+n523tlB19bGtTuoBblMgf/x6//CsZcurmhXwzDpuzTKxVODZFLldWsstA7KZQrkMgWE3vLOm0q8MQTSRER2hfawKbCFSS1OT+osF9PniWsxUqUUGT1NySohICKLst3y7IhQ6aik3tXArtBefLKv7DKObumcSZ7ihehznE6ewMKi0lHF1sB23ln7Xp4ee4KTyeMM5vt5YeJZ+nN9bPBt4t1171uR/svNgGYanJwc4I9PP0FvJo5Tkvl01108Ur+ZJu/Ns42xsNVxj8bKI/YutMyPaVnSehHXbeIq7ZZVfnXz/ViWLeDpVZzIi2TxJDFA2PPhqb9WmsRYu2fuskFL/+Vxjr5yiYErE8ttWhbaN9auKmi5NBDlxMUhvvbUcfJFbc5X9sDeTg5ub2VjazWtdWH6Ric5dn6Qi/32mHXd4MpglH987DVcqkJzbZigb+0ITJIkEgl61+RYumFOKb/O/ZEDXteanePssT4mo2lEUWTXgQ7cHgdyGYTj9cCVdJTvTJFwGz0hmr0V7KpoWvPz5HWNaDHLtwdO8nq0l4HcJImiXZLaHmpgR7iRB2s3UOsKoErzW1FvN4iSMKMeu1awLAtZWX0WbtoMdC2SsuUe42aan94IhKkOCafoJKJG2BHcRae3C80soVslDMuwlZintpMFCVVUUUUVp+QioASQBHnZcohpmRTMAs+NP83FzAV6s1ewsGjxtLLBt4n9FQdxy272VRyg2lXDy9EXuJS5wGhhhMKUdcD9VQ8RdlTgkm4fkqcFGJaJYZnopl2CuVm/fFegCv8iAm0CU2rlgoAoiKiihCxKKIKEQ5LxKA5ckoJbVgmqLraF6gip7hml71sNVZJ5oHYDwNR1Jy5qUSAIApYlYqGRyH2XZP5pKr2fwqVuRBQ9WJaBbowBEqLoRBaD6zLmZWe8QNhDbWPFgoqrg71Rchk749G1pbz0T23DyiJjy7KIJrOcvDjE4TP9XB68pr0gSyJVYR/7NjfT1VRlByI+F3s3NmIYJpOpHNFEFgtIZQucuTLKyyevYloWHQ0RfJ61UQoUBQHHGj08FFmamuDmv75W57h0bpjL50YQJZHuLQ2oDvmWBS2xYobnxuxV/dZQHZIormnQYlkW44U0A9lJzqfGeG70ApfS47YDqiSz2VfLnVXt7Aw3siPcYIt83eYBy+0IQRDw+Jz4Qu61L1ktAa9/7cWzbhS2I/LQ6naeehIbU7yWaQxNOSwvhnZvB5IgUTCKXMle5EzqFCP5YXJ6lmpnDRt9m+nybaDWZc/T1c4aFFEhU0qTN3LEilEmihNopkartx1JkHC5bp+g5VZif6SV5BIuz9NBiySIKFMBiyxKOEQZj6LiklRcskJQdVPl9OIQldsmaJEEkXp3cIV7GRT0q6QKLxB0vQPVbEQ34xRKV9H0XkBCEn045EZc6mYEFIQ15B4t+xS875Gt3Pv2Lcy3ibH4/N8+Te/FMbAs/vOffXxZEpcgrqxWalkWJd3kWM8g33npLGcuX1M2FLD1Ru7f3cH9ezrnZE7u2dWBz+0knS3y1OELGKZtTq7pBl/43hGKmoEoCmxtr13XbifDmFoRrGA1WNKNqTr3XOiGiVYqX3RLEAREUViQxHrqSC+Hnr+ALIu87+P78QVv3eSUKRU5l7R/V7/ipHmFqrcCU5OFINn+RML8BuWjsX5+MHyWZ0cvoJk6IgJexUGDO8gvb7yfjYFago7b7+H3RoIkidS32Dou+Vxxma3XDpGaG/faWmucTBznywNfvKnn/PXu/x9uyUO0OMFX+r9ESk9hWiYuyc2BijvZFz5IheOazo4gCEQclTxU/XYUUeXI5Gtcztiu0yeTx3BKTmpca1OOfiNDEAQ+0X7HrR7GbQ3djJIpHmY89Q+UjCG7oUIM4lI30hz+U2SpYk3k+6exbNAy2BtlqDdKz+n5K4dTR3pJxrNYlsUX/vaZZU+2eUcTLZ3VVJY50YzG0hw5N8D//tfnyOaKc1LGG1qq2bu5iZ973wFUdX6WYFtnLS11YUzL5Nj5QWJJu/Zd0g0efeYEx84P8jPv3ce+rc3rxu/4yhPHeO1MPyculr/qWoiIa1nwG3/xLaQV+Attaa/lzh1t/NhDO1Yy5DccZEHkM9338LOdd2JOhXqe64huEafthDodsLytbhN3Vrdzf003fsX5lrfQGsDpVvn4Lz5ku6vfxJLNekssvJFQMjVyRpaknkRCYqN/M/sr7mRHaBeysPhUf1fkHjq8HfTlenkl9hLvqfsAlY7KRbd/C29hNibSn6OgX0EQJBpCv4dlaRRKl0jkv8dE5h8Jud+DW926ZudbNmiZjGa4fH6EV54+O++9RDw7I+y20PvXw+11UFHtLytoOXd1lOMXhnjq8EUyuaI9GU5hY2s1D+zpZN+W5gVLJoJgr/x8HgcfemA7iixx+vIIA2MJAIqazuB4gi8/cQzTsuhurpqj47JW0HSDfLFENq8tv/EyKBRXlk7MF0uUZmVmTh3p5YePHQXgynnb6dUwLL70d8/i9tqcFgGBn//1tzMxmuT8mSHOHu+npj7Eph1N7NzXvuB5EvEMvZfGeeo7xxFFkbse3sy2PS04brA1ulwIgoBDkpdkvbd6I9xR2YJumbT5IuwINdDgCRNQXOvSTv2jCEEQUMv4zbPpPOlEjrGhBPGJFMVCCV0z0Es6iiqjOhScbpWquiCVdUE8PhcO5+1BWiwXXb5ufqzx4zfxjAJVjuop3yKVAxV3EVSCNLgaafW0owjKote43cknU+GoxCm5CCohKtQIinB7E9Hfws2HYebIl86i6f0UtPPTr1LQLyMgE3K/C5/zLsBClRvRrQT50gV8i3gSrRbLBi2iJKKoMi7P/DathV5bCqoiLetGbJgmsUSWo+cHOXymn5MXh68NdioQ2buxkd0bG+lqrlpURl4QBGRJZEdXPaOxFKZlkcoWSGYKWNimikd7BmmoDiLLEn6Pbfz3Zn2ADffHePo7JwBmBJssy+LwixemyH92sPcT//YBUok8vRfGeOKxYzS1VaKqMtt2tyJK8x/w8WiGC2eGeOKxY3j9Ltq7a9i6q/lmf7xFIQgCEaeXzcE6XJLKxmANNc7AkkHOW1hb6LpBPlskPp4mOpogOppk4OoE40MJCrkiWkGnpJVQnQpOl4rb56ShJUJ9SyXhaj/hiI+KmgCKIiGuUdv/eqLGWXvT1WadogtREHGIDnYGdxNWK/ArfvxKeYsxl+TCJbmILJBhcYpOIo5K2jz2wsU/RQq+VTCxGMknOZccYbJ4g/Ypgl1ibvaG18Vc8GbAsExOTg7dsKaUIAiooi1FsRDh27IK5IonyWnHKZQu269hoBtxVLkRj2MXDrllir8i4lI2ksh/H8PKYVpFSsYYAJoxim7GVz3OZa+8Lbua2bKrmY/+zD2rPslKUNR0vv3CGb71/GlGoqk57wW8Lg5sbeFT796H1718gCEIApIk8MiBjbTWVWBaFs8cvjhjlGhaFt989hRaycClKuzeuPYCeoKwls1eC6OcZLysynj8NvE4lymiT/k1uTwOu+w05SQtiAI1DSG6tzbAv9jlwdGhSXK5Il7ffOLywJUJm9cEtHZWE6kO4FwjzZq1RJe/mi7/zdeEWW+saffMWh5q1riyqTznjvXx6D+8wMDlcRKxzBJ7XoM45Xm0ZU8rH/uFB4jUBnGWcd/faiiiOqc1ed06nIT5nkEOycm24I6Z867FuRtcjTS4Gnmo6u03fKy1QMk0+ErvUb7Se3RNjqcIIn+890O8vX7TmhzvZiOna/zEC5+74eM4JJkal49vPvALOBdYHBhWjqx2hGT+GUwrgyQGMc0ClqUjoCBNdQtZloUgyMhiANPMAyVKxhhjqf9jH8dMUjJGVz3O2265KYoi1WHvPM+f7Z117N3cxEcf3rliITdRFOhoquTff/w+XKrCkXMDDE3YwnQHt7Vy5/ZWtnasPensvfds4cE7usgX1pcpPhxN8o1nTvHyyauLbnPnAxvZsdc2APuT//wox167jCSL/NYffZjahjDuqaxZsMKLZVm0d9fgC7jIpguMjyY5e6yfO+7pmnfcqxfHuHhuGEGA7Xtbqaq9/YiRb0bk0gUS0QzR0eTyG5cJC8hnCgt6ea3qeKbFM98+xpEXLnDk+fPkc8UVmT6ahkl0NMlLPzzN6SNXeeD9u9l7TzebdrWsyfhuFgzLQDOLK3ZmXgouyV2Geq1FqpTij3r+wG6nXiN8sOEjbPRvJqAE1+yYb+H2hyrV0Bj6A2oDSSbS/0w89w0k0YsshTHMSZL5J/Go2wAoGaMkC8+iyvWIgg/diBPPfg0AC5MFOnvKRllBSyGnMTo0yQtPnqE0i1shSRIOp4LH66ChNULbhjq8XieSvPo0lSyJbGyt4c7tbXhcQ5zrHWNLew337+lke1cdgak25ZWstgRBQJFEQj4Xb9vfjVOV6ekdJ5Mv8rb93XQ3V6Eqax+/+aZKTrP5OOsB07JwL1P3d7rUmQyI4rADQgEIhDyEIl68s7qvLMvC5XHQ3FHNxbNDJOIZrl4cZe/dXTPlOMuyyGaKRMeTxCfSCIJAa1cNwfDqrRL6s3GeH73IZHH1gmECsCfSQqe/khrXmzeAOnXoCqMDcV5/fm20e8Dmz+olg5H+2PIbLwPTsDj0zFkOP3ee8yf654vACRCK+HB7HDhcKpIsUirq5HNFMsk82bStlGuaFsVCidhoiiPPn6eQLRIIe6huCCPLt6ZNf6UYLgzxWuwljDUKHERB5G3V78Aje1HEpe97C5NJLb6mAVPRKK5pELQcREEg4vByoLKNdt/aE4QVQaLqBqX1byYckszByjZiWpaSWZ5lRjlQRImQ6l5Up0kQJCQxjCA4kcTpeUfEo+6gqPeTLrzIqOAEy0QzhiiWLhP2fBhVqkYSQ9T4f2mBz9KEsEL+VHlBS6HEYF+Ub3z+JfSSgaLKU2RXCZdbxR900721AVESqW+KEKrwLsh/KGtAkkh7Q4S7drShyBLJTJ6D21o5uK2FlrrV14kFQUASBO7Y3IxhWoQDtuT/ndta8Xudi3JjbgSyJMI61+Aty0JVpClBurWBTaqUad9QS//lcVKTOfoujc0Y59kiQxCfSDMZzZLLFHE4FRpaInj9q2+fHsknGckneS26eMZo2bFjZwyCqutNHbRcODXIhVNLa3fcKhiGST5X5MUfnubMkatER65lgxRVQnUq+EMeGturCFZ48fldyKpMIVckNZkjOpJgZDBOJplHK5Qwpyw5Lp0eIpcu0LG5nooqP5L0xtDUGS+M8fTYkxiszQNGEiQOVtxt+xWxdNAiCiIRR+UNlYlKlkbRKFIwy7NnWGtIgkiV08c9NZ1kS2vcTi+AhEiNy7+2x10GkiDS4rMpC25JodYVKNv3ySHJ9neha2saPEqiiFNSluimtGdXQRCY/cD0OHYDIvn8WeLZr2FZxtR2Cl7HHShSFbJUQU3g363JOFecXuje2kBbdy2iKKAVSsTGU4wOT/Ltf32N11+6yMEHNvHBnzhIuPLGItddGxroaIxw/94Oupuq1zSo2L+lmf1bmjFNa1li8I8qHE6VXfvbePWZc0THU5w7OUhJ01EdtlqsaZqcer2XRDyD063Q1FZFOOJ7w3V6vIW1RyaZ58rZYV54/CSl60pNDW1VbNnTykc+fR/hSt+CxFrDMDl9+AqP/dNL9Bzvn+HAWJbF2NAk//RnP2DrvnYiTnVdFhtvHgh4ZT+/1vVbNxS0XMle4tT/n73/DpPkOu+z4ftU7NzT3ZPzbM4ZwCJHAiQIZlIiRZGKli1Zsmy9siXL2dIl27L9fpJt+bVlS6JkMZgSRTGKJAgQIPICu8DmPLOzk/N0DhXO90f1pJ2cNoBz4xrsTHelrq469Zwn/J7kSd4YfW0Nj23pKAiqfCEe9m29JftfDyoMP998/JdmvLZUA9xUNB6s2bIeh7Ws45gg4nuEoHmIoHmQdOElQMXQGgj7HiBo7AfW1iO6bKNl7+E23vOhgximhnTBsR1y2SJvv9HO9776Fsd+eIHB/nH+4b/8ML6AseImf0IIQn6TtvqEl8y6hqOT5ymYMljWa7Z27Ox13jp3nZfeaV+X7U9g2Q6jqbXtwWKYGjv3NRGOBhgZSpPLFrl4ppvNO+oIhf24juT0iQ6SY1nCET8H7mrzyqaXeS73xBr4r/d8cs2Oe6ISoMpcu7DJfEwoYGplBcwNPIb7x3n9ubO4NzRd3H2kjfd89DCHH9xORSKEMo+nRFUVtu9r5jP/MMjbr1zhi3/4/clwkW05jA2luXSyC7EPquorbsZHWjN2R/ayNbydfdEDS17HkQ6XMhd4eehF+gq9i69QRggBklXnngSLIQxldU3+VsOd4E1bLkv9TGd7BxjO5Lh3UxO6qs7SJeoeTXKhf4jDrQ2ETANdvRnjkE7QOIQMOZh6K4owUZRaIv5HCZleix4hdBQRAJb/TFiMZRstgaBJLBHG55+aUU9UogwPJLlyvpcrZ3s5/upl9hxuJV65co+Lqipr1tn4Rm7GjZDNFRkYSXO1e3jd97XWKIogGPJRU1/B6HCafLZIx+UBGpoTBIImVsmmq9zGoao2yuYd9SvKZYrqPvbH1q5qS+C1lTeU9c0x1xWVuypbiep+MnbRM17WwXDxBwy27WtCSmZ5LW4WmqbQuKl6ycvnsyX6ukdnzO6FgD1H2mjbUUeiJrLg/SeEwB80qW+pZHw4Q8u2Wi68c33SCLIth+H+JI2bqlhOhsPIQIpvfWFub0E4GiBRE2HX4dZ1HRv8aoC4kaAxsPRGl7ZrM1IaXnKzxOlM6LCsBkWs/YPnRx0pJZbj8tLlDvyGzn2bPZkI23EZSGd4+co1PrR/F+f7hrg8MMzhlno0VZ0RQJISepMpXrzcQVtVHFPTborRIlDxaZtRRABdrUEIrWykGKCsf0h+TUZ2TVdp21bL4x84gM+v883/e4znvnmSRHWEcMS/pk3dNrg5COE15Gtqq2KoP8m1KwNcOdfLoaNbiMZccpkCfV2jFAoWwbCPzTvqVmRgGqpGpbr+XpG1xlQ1Hq/bwePlZmPrRTDi58hDO9i2t3HdE7rnQxGCwBzl7vNRKlmMj2RmCuMKwd6726iqq1jyA9DnN0jURNm+r4nLp7uYnnOYHM1QyC1PtLHv+gif+8/fmfO9xk1V7LlrE7sOty5rmxtssBK8tjI2X37rNIlQgLtavYlbwbK5NDDMH3z/FZ7cuZUL/UO80d7F33vkHm8SUI4SSCBfsugYHuely9d4bMdmIj4TU1vb/MYb8e5dgak3Y+pr39h2KaypNbFpWy2KEGiayuf/xw+ob4pjlWwOzKOmusHtz+6DzQwPJLl8rpe3X7/K+z52BJ9f5/Txa1hFm2gsSF1jnPrmm9ci/kcJw9RobKuEtsrFF75NcB05o8oQyr3CYsFl5zzphkpFPDjL0LEsG8dZXhKi47hkUnM3vstlChTyN69n0gYbSCBbKlFKOpzq9nRLirbDlcERUvniZFuSG3GlJJkv8sVjJzne2UPBtvlvz7/GTx49wOGWBprjFTfvQ9wClmS06LpKRTzE/iNt1NRXoM7TxVUIT5jsgffs5q1XLuMPmjjOndE6/mbRWh/nAw/uZntLNco6WsQhvzGjieRK2bStlktnelBUheR4jv6eMTLpAudPdeG6kqa2Slq31my4j9eJO/G8KopAu0FCQALp8RylgkUgtHSvjW05JMdzsxJJNU1b027ScvJ/68vF9Dm68128MvzikteRUpKxM4yUVl+KvsFthoTe8RTfPHUB8NTKB1KZGZdibzLFr3352zy2YxOqEIznCpzs7qMqHOTezc185ugBLg4M80Z7Fy9f6aQmHOR9e7fTFItSEXj3depektGi6SqJqjB3P7yd+ub4ghU3Pr9BTUOM+x7bSV1jnFjlnef6X0+CfoOtzVUc2tHklUTfAqaX1klXLjhYRyoCxCpDxOJBhgdT9PeMoQ+l6bwyiCslNfUVP1JelqHeMayS7YkgNsXXxKiQUlIqWjjO2iiY3mx0XZ3Rd0jTVYJh31T9Od6/HRf6iFeFiSZCSzpvpaJFaixHd/vQrNBYIOzDWGajU8PUSdTMXdpaXVdBNLH+Y1XaTpO20/QvI6F2g3c3fkOnMeZdl5bjTiq2T6AqComgn4Chky4UGc8XiAX97KitIuwzyRZLbK6K40rJWDZPwbbJlyycWxROXm+WZLSYPp26pjh1TYs/nIQQGIbGx37qgcm/N5jCdSXFkkO+WFrX2COU81IUBU1TZggGCcWT6wewLAfXlTckTU4tqxsa8aowLVtqGB5Mce3KAI7t0n6pH6SkoTlBc9ut7whbKlo4y1BbXQxFEeimPqty7eybHSRHMxiGxns/de+a9GiQUjI2lCafK+HYaycWdbOIxkNU1VVM/m36darqvdyVCVEzKSVv/OA8VfUV1DUn5jy3E8uBd58kR7J0tw9y9q2OGd+tUASV1RECoeVVtERiAe56eO4cpHh1mIbW9QnBKULBVE3ssn7FatGEhliyqsfqEYBS/g82xvQ1RQha4zE+dfcBAAqWxbGObr5+6vzkIjXhEP/s/Y+iKwoX+ofw6RqPbd9MyGfy7LnL/LcXXue3P/gePnF4L5bjcL5vEJ+ugfBCSfOJxd2pbGTI3mQuXBvkt/7wm16/n3Um4DP4wEO7+fjjB6iJT1VxhSJ+whE/mXSBS2d6iMaCBMM+igULn3+29kVtfYyD92zixGuXOfbDS17me8nLZ2neVEVD881tDjcXf/BPvsQrf3tyzba3aVcDv/mHP0WipgJVmzohX/vjF+g430s4FuTJTx5FXYNHR6lg82f/73c593Yn48PpVW/vZvPMT97H3/nNZyb/rq6P8eB79/HiN0/OKHs+81YH6WSOd167wkd/9kFqG+OzwkjgNVg8+fpVvv2F17l4qmuy3Bk8L06sMsSuw61ULbNlRH1Lgp//zffP+d6NpaRryZ7oPv7Nnn+3hqq0grAWnjQi1puQHqYh0Mjeiv0AXhfoFVQybTAbv67xekcX7/39PwU8k9aVLiHTnOkRl5I/+uGbjOZySAlnewYRAq6PJhnJ5PjcayeI+Ew0RcGVEiHg6KZm9jTU0JqI3aJPtz6si9GyYYnPj5QSy3ZY325EHooisGxnVsihsSVBT3OC86e7eO6b73Du5HVCYR+5bJGf/7X3Eq8Mzaj4ilWG2LKzDkVRsEr2pCrulp31RCoCk16bW4lVsinm1+6slop2ufpl5rmzbRfLcibL/NcCicS2HEpFi1Lx1pQ1rwbnhnMRDPtp21HHgfu2cPl095Q4nCsZ6B4jnyky2DtOXXOCcNRPIORD01VKBYtsusD4aIaejmF6O4dJT5P/FwLiVWGe/uRRQlH/sjs+CyFuSSWjJjSCa1khJzzPx81ytcSNBGbEpMHvlWlXmdX4lKXnJd0O/O5rL9CTmZoQHKmtZ29VLUdqG27J8QjAp2v83YfuZiw3W2lYCAiZOhGfSWU4gKooNMajVARnnveaSIjttZXEAv6yjsvUe5WhAD59bcQ+i7ZN0XawHQdT0zA09SZpwsxmw9PyI0jrlhrGhjMM9o/T3TnMQO84iqrgui7pVJ5IRQB92kQqEDSprqsgFPGTSeVxXRdFVWjbVkso7L8tjNSGTdXsWMNGeo2bqr0H3G3w2e40DFMjVhnm8IPbyjL8Lqkxz/jIZ4vks0UGesaIV4cJRwMEw340XaVYKJFJ5RkfyZBNzRzIhSKoqo2ydU8jhx7chunTb4vrbikoQkGZVxr99iegBgioAarMpWv1rJS8ZZG3bQrO1AREEwpVgdkVZMvhxe5rXByd0stShSDuC6yL0ZIqFslaJdKlqWo0Q1VpiUyV+3v98FSOtDYipcR2XbpGk2SKJSzHmwSc7xtCUxU2VcbRVYXNVXGKto3tuPQm0yTz3j0S9pnYrouuqoRMg6pwCFNTqYmECKyR0TKQztA7nmYonaElEaMuEqYqvPI+c6thw2hZBEVRZiQeK8rS3chCeLkjt6pVgKooc8YzD927mXhVCMd1eevly2QzhXLll1eifqMXQTc0wtEAbdtqaL/QRyZTQNdVdu1vIhIL3KyPsyDPfOZ+HvvIkTXbnm5qROLBm/bdedeJsrZeK8mcib1e75C1281cx6xqCh/49H2YPp1AyOT15897Sd/TGB1MMzq4eDhMCC/B/74n93DvE7vZumftxAg3mJt5r5sFllkLI7Ivm6YjOUZHcgzwNIIihsnHtu1e9bZvFpfHhzk9NMDJwf7J16oDQX7znofmXN5xJZlCiT9/7W3O9Q0yks0h8IyR+7e08NiOTfh1nUPN9bhSMp4rcOxaN291djOWK2A7LooQtMQr2N9Ux72bW2iIRtZ07HrrWg/fPnuRl6928qkj+3lix+YNo+V25Xd+8WlK1pTLXlWVJXeEvntPM3s21/LTz9y9Xoe3IIoQhLoji5cAAQAASURBVEMm4cBMl6JuaGzaXsfP/moVn/2lxycHH0VR8AeNOUuxg2Ef//w/fRLHccvLC4Ihc1UdvdeSWFWEijXMoxRi7ofxemAYGh/+6Qd49AMHKRbXLsTV3THEV//0JXKZwowo10d+5kHqmhOEomtTDtk4TyK2UASPfvAQB+/bysPPHODrf/4qPR1DJMeyS9quqikkqiPsPNTCBz/7AHVNccLR28NIfreTL1jkixaRoI/h8SymrhKvmP2QyuZL6JqKpirzSmEshwujw3zv2hW+13EZAF1RaApH7yijpSed5nh/L9+9dnnytbZobF6j5froON8/f4XLg8P81H2HONRcj0/XuDY8xpffOs3/ePEY+xvrCBgGlwaGeetaD6e6+/mVR++jrTKG39BxHJfnL7ZzcWCY//y9l/jdjzxFYJnVdXcKG0bLIkRDvhuUPVl6N05DQ9dUwsFbF/9VVWVW0q8oCwBq2tJjkooiVtXBeb1Zbn7D7YSiKDS0VlJVX4G7hrpGmuZVjk2vPAbPyNi0s46KVbTYmE4gOLuKZ2LWbfp0YlVhdh5oQdM1hnrHGBlIMdg3xrWL/YwNpUknpwTf/EGTRHWE3UfaqK6PEq+OUNMQp2lTFf6AiaZv9HhaC2zbZWQ8y9vnuyZfUxWFUMDkwK5GTpzr4viZ6/zEM3fx+tsdVCVCPHB4pkio60q++M232LOtnm0t1SRiq595O9Kl6NjkbM9414RC3r6z8rwc6WK7LiVnymM9/fcbccuS/nnLAikxNS/MA14uScGyJ72jUoLtuuRLFhJv2bBpkCtZOK5LybYp3YEViMthw2hZhNUIwKmKwh38LN3gJiEUQTS+9hohw33jZRfxTLMlGg+SqIlSWbv+fULA00epbohR3RAjPZ5jfCTNtcsDCASO484wWoIhH42bqnjkmQM0bqoiEgvM0IDZYG1wXJeh0QzPv3aJhpropDRCrCLInm11XOkc4vuvXuRDj+/j/NV+CsUEHJ65DdeVPPfaRQxdo7YysiZGy7sCybyVYlLKWWE0U9OoCgUI6DrDmRxXBkcJ+0y6x5IYqkptNDw58fQbOvFggKBpMJDKYKoaYZ9ntCTzBXRFoTEWYTEn8Ug2N0sPZiFSheKkMZS3LMbzBQZSmSWvPx0hvGdjPLCyfMg7xmhZT9GtOyWhb4Ols9TrZeO7v7mEKwKEKwI0bqomPZYjnczR0zGVIBmK+mnbXsveuzfdNqHHdyO24zI8nuHVE+38wT//OJGQDyHAMHR8SzASJ/rfFEs2JcvGfpfP7peDI10cd7ZBYLsu2hyT4IaKMM/s38FQJscrVzv5yokzFG2HhoowD2xt467WxskqoNZEjKpQkHShyHPnr9KfSpMplAgYOltrKjnQVMfTe7djaAs/2r928jyD6aUbHVeGRugeTwJwoX+IfMnidE//ImvNjaooVIYC/PTRQyta/44xWopFC8taW/Ew09TXJA67we3HtQu9XD7VxevPnqX/+jClogUS/CEfrTvq2H6ghYMPbqe+tXLDcNngRxcBTXUxKiJ+QCAEk0rdqWyB//QnzyGAtsaZWkzjqTxnL/eRzhQ5c6mPcNDH1tb1ry66E8hYJcaLM6vfHOkyWsyT8PnRxMwQpxACn67z6XsO8InDe7Bdr+uQpij4dQ3zhhzKgKHzwQM7eXL3FhxXegJygK6pmJpGwNAXTWB49sIVrgwtvS2E5TiTVU1Xh0e5Pjq+oga54FVutSVi62+0SCk9NdeihbWGGhWKIvD5DC/2vsDD443Xr9LRMbRmvYwqKgLcd99WqmsiG4bLuwgpJSdfuczpN65w6eR1Os71khzN4NgOUnqhimwqz+hAksGeMZ765FESNVF8gdtTLCufLXL96iDJ0cwMKfumtiqi8dCaJdPeCTiOi2M7lIo2paKNXbKxLJtSwcYfMgmGfeuad+W6Lm+9dIls2qu2q6yNsn1v46LaL4O9Y5x7+zoANQ0xEjURqqcpCN9q0tkiQhFIV1KyHKJhH5btYGgq+7bXc/W65wmT0ntAXusZ5UrnEG+dvs6Rvc24rsuV60N8/9ULHNrVRChoLrlY4d2ElBIXyVghz3A+N+M923XpSaeIGCaaMttoEUBFYPHcxwkV6YjPJOJbniL0dLLFEunCyhqEThowK6wZUIUgU1xeh/bpLOvKKhYtBgZSjI/nFl94iei6SlNjnFDYt6Dx8NqrV3jhhfNrZjC1tFSyZUsNicrQii3GDW4vXMelWCjx8rff4eSrl+ntGMIXMAhG/F5uhxC4jsvoYIrhvnEuneyieWsN++/b6ul+3AYieTeSyxQ49cYV2s/3zShFf/j9B2jbUXdbGC2O7WBZDtYiwniTJlc5dJfPFWeV1zu2Qz5XYnQohaIoXm6A9PInrJJNqWSTzxTIpgrkc0UKuRLZVJ6axhiNm6rX2WiRvPSd0/R3j6Gogj1H2mjbVruo0dJ7fZRvf+kNAA7ev5VdB5sXNFqkXPseVNP1QSZQVQWfqdMzMM542sBxXPIFi80tVZQsB5+p8+T9O/nC6FtesqjtMDqe49TFHs5f6edixwCf+dDdXGjvp6tvjOdeu0gk5KextoJ4NIBpaMv2Yso5yvQXUhJ2pIvleOGYhc6Ye5N6emVKJYZyWYbzMyvkSo7D5bFhNkVj+NTln5e1ZiLEdCtQFbGqcullGS1dXaP83y++zosvXljxDm+ksjLEP/jVpzhwsIXgHFUIG2ywVJKjWd555SI/+OpxCrkiFZVhHv/4XRx8YDvhWABVVRnuG+P5rx7nyuluutsH+KN/81V+9T/8OKGHA/hvw+svny1y7ngnJ165TKkwNbVp21FH5TJl7NeLwb5xrpzp4eRrV5jv2SCRSNf7cV0X23bpah9kuD85Y7mBnjFe/OY7nHj5MlbJ9gyVok0uXZhWbj+bux/dyUNP76dp8/qFKKSUdHcM090xiKqqVNdV4CwhmTE5muH0Wx0AVNVV0NCycNsLKSWZVIF5T+YKMP06mq5NTgx1VaE6Huaxo9t45UQ7ihDomkIoaFJdGZ6Vo5LNFbnSOcTv/PfvEK8IsmdrHf/xn3yYqniIx45uY2g0w/dePs/v/a9n2bO1jgePbOGxe7ct+zht15lRaeNIF6tskMz1mB8vFDg7PEBnKrmgYZIqzladXWtcKfn21UucHxkiXZrpSUiXinzpwmmO1DYSNkzUW2y0/O+f/Mgt3T+sPJ9w2T68tbZX57Ks5+KzP/0AH/nokRVbzPl8ib6+cf7wvz5L8Q6USt9gccaGUvzgq8cpFS323ruVQw/t4NEPHyIQ9qGWJa6rGmI0tFVz/MULfOv/vFxuyHeNYDTAgfuXP8iuNzd6J25H0uM52i/08cr3zix+L5crK6T0mlze6GmxSjap8RzZdKHscfA8HO4ixkEmlaeQX93MUUqvnUJyLDdn40rbcrBLNq4rEcIlnysx1DdOPjt7v4rihY9WMjAnR7P8zq9+Hqtoz+puvVI+9jMPsONAM3VNnsGkaSrN9TF++iP3MJLMkc56Wj5bWqoIB32EAjMNeJ+pU18d5Sc+cBetDXGqE2FikUC5ZxMkKoI8/fBudm2tQ1UEoRXKPORtm7Q1dT4l5RJfy8KnabOazA7lsnzv2lVe6r6GPUfy6wQjhfy8760Fo/kcZ4YH+dMzJ+jJpGa9X3IcLo4M87kzJ3i0eRMPN7airGO/q8VYj/3arsvZ3gHeuNbNaDZP1G/ys/cdxlwkKXi5LGtr0aifQ4dW5xFxXZdiwea11y5PGQ9LOIHV1REqV6ErkckUUW6hOu1yyRdPIGUWLznOh6FvR1WW/vktuwvL7sBxPWVJTW3ENPYgMJZ0wbpulnzxdQCE0BEiiM84tK43mSvzSFkC3PJ+/ShiavCz7C5K1qXyez40tRpD3wp4+Q7ZdIHOi30IIWjZVsu+ezdTVT+zWZjp94TyNg3Vs21/M9evDDDQNcJg99i6fa5bhenTaWyrIhrPT6nRCk8LZS0rc2zbJZ8rkhzNrNq2khIc2112x26raGOvMlHfdSXJsSxv/ODCnAJ4ruOSHMtiWw6O49LfNcJL3zmN4ZtdbePzG3z4s/evqAuEbTm0n++jWLDWLEw0Ppqd0ddKUQR+U8dXHSWVKZDJFnFcl+qEN8bU11Swe6vXbwzhhZICfoO92+qpSoQI+GbmgOm6SiIWxOfTsSxn2ZPbiWqkVKnAyA35II50GcxlqQ+FZxktluswUsjRk0ktaLSsB1JKCrZNR2qMy2MjvN7TRWdqnKIzTYxUCNzyZ8vZFm/194CU2I7D3upaEj4/hnrr8n8c12Uok+PayCgl2yFkmuxvrJ11npeClJKRbI7TPf30JFNUh0JzVlGtliWfLSEEtbUVfOCDh/jAKnZYKtmMjGQ4daqLYjFT3vbi62UyRQoFa0nu2LnI5Uokk7k1n7B6g4oEbCROeWpcdmYKBYEKKHjGx9JHsHTur7GdbkBBU6upCP2dZRktRes0qeyXKZTOABDyvxdDb0OIpSWcOu44Y+k/BEBRQmhaIz7jIOvZpc1xhnHcYaT0Zlqa2oSiTfUGKZZOMp75EwBUtRK/ee+k0WJbNrl0nsGeMQIhH81ba9i2r3nO/QghqKyPceCBbTz/128x0p9kpH988gFRzFvY1tzeuMVm/LcToYoAB+/fSj5XmnHdx6rCa6p9IphqWcFcp0fM+Wv5D3Hjr9PyL7wXhbeDyWUmOjKLab8bPm3VuWmu4zLcn+Trn3+V61cGF13+6vk+rp7vm/O9WGWID33mPlZyvwhFEIr40A11xZ4W15XYlo1VWjwHsHcoxelLvViWw/se8pRnt7dV4zM0DEPFb+qoiqBUckhUBHEdSWYO79IEuuZ5NR3HRVUXLrCYTtG2Gcpl6cvMbO1guy6Xx0aI+/2zZu0CgSYUdGVh0cG1NGhcKcu5NA59mTTf7bjMa71dHOvrnnZcoCsqIcMgb9vky2J550eG6MukOTU0wN87eDf7qmqJ+/zoiop6Czwvjiu5PDjMV06cYTxfoCVewZ76GlRlKgJSchwcV04alkpZZ0Urt4mZfswFy6Z7PEnH8Bj5krUuuUS3PsV7id/RFz7/Ki/98CKjoysTtJk4dys1eubfbg7HHSZffIOSfQXXTePKEqoSQtc2YWhbMI3dKGJ5+Qf50uuUrPOAiqG1Egn82LLWd13vuBy3t/z3GEhnyedbygL5kpc8qIgohptk7YODM0llv0g691UspweAROSfEI/88uT7tjMweUyaWo+m1k++V8iVyGe9OHIkHsQXMBdMrDV9uqcIK6BQTugELzzx//3Lv+L5v35rzvVs21nv07Bm1DTE+PFffHzW62vtbdQMjVDET2VtxeSNNqHgOWlgKAJVURCq5+3UVBVVV1BUBVVV0A0N3VDRdA3d0PD5dUy/gWFqXv+isB9/wJhMrI5UBAmEDAIhk1AkgKqps5SfV4KiKBiGjjmH92Q5rMYoTFRH+JNn/wnlWNqK6Lo6yLN/c4K/+fNXVrR+W2OC1oYEQsA/+OwjPPvKBT71a3+65PXjFUF+8SceYN+2BgL+xSdKEvj+9atcGh2ZpYCbtUr8n7NvszkWJ2rODDtFTJP91bUAOAs8IF/q7piVZ7JSxgt5zgwP8vz1q3zl0jnytjXLo5DwB3iqbSvvad3C37Zf4htXLkyq/I4XCySH+vnlZ7/BrspqjtQ08PSmbRyqqb/puS5eL6M8l4dHGM3kZiSBSykpOg5feusU5/oG6RlPYTsu1ZEgh5sbONraxI7aqRYeAqjw+9BVFctxGMvl1yWqfdONFinLA3/5bhRQtsYXXs9xJI7jJfDdDkjpki08R6H4OkXrHLYziCuzgF1WPVRRRBBFCaMpNYQCH8Jv3o2mLjFRULp450gi5co+8+qvFznt37m35rhjuHJl8WKBgSJ8KEqovBcHiQ1MDFozP7ecfhxy5jEZ5tSDJpsqUCq71uebuVglm0zSc0Prpo5hTt0KruPOyrW4ExFC3JRy/vrmBI88c4A9R1onnYzTjmLy3p40ZMqviYnmo8LrkzXRXFSUm5QqavnfslrrhIGjaiqarqJq3t8T0v5CiFWFU1RNpb4lwd/7rWfI5+Z+wGVSeaySd336fDq+oDnnNaYb6sqNQ+l5DqW7cqPFshzcZXgXhscyXOoY5Lf+89dnvRcMGDTVxfgXf/99S96eoau01McxF6msAi/Eky6W+Nrl81wem60dYjkuZ4YH+ObVC9zf0DKjM3NVIMhTrVu5t755wSqjc8MDqzJaksUCA9kML/d0cry/l95MisFchqxVmuFN8Ksad9c3cndtI0+0bqEqECSsG2yLVfKXF8/QkRyl6HjhM0dKOsbHGM3nOTXUz96qWg5W17E1lmBbPIEqlu6lWg2Scm4pU5VarpR0jo3z5eOneflKJ+P5AgXLRiLpSXqelDevdfPLj9xLW8Lrf4QQhEwDTVFwyqEzz0vjrijcNB+3wNPiGR9TX/Py80yqqsJUVUeIrqK8sbomQmSiFHaZuG4Wy75OrvA8+eIxLPsKEgtQvXCQUJFuCXAABUUEEEoAIQxMfRe65nWpldJByhKum5y1D8nc4QnPRVfEtrtx3dkJXxNYTifSnYrLO+4ohdJpVKVizuWF4kdXmxHCjxBLv8AKpVNY9rUlLz8dTa1BUxvxGXtWtP6Mbekqpt8gEPZRKpQYH04zOpCico7SUiklmWSOrquDSCkJRfwEy6XDQhE0ball371bFtxfuCKwjoGyO4tg2Ecw7KOhdQ07Vt4CJvpr7T7cCpR1NxyX4cEUqbHcZD7LhLfN0hSCqkIkFiQaC0y2RVjtg6ZUsjn5+lUK+dKKw0MjAyn6ro8uadnKWJDNzVVIObcXThGC6niYu/e1rOhYFsJxXcYLBY4P9HJ+ZJCxaQmzpqriSIntuowVC7ze24UiBCHDYGtFAkUI/JpOU2RxL/Zyk0FdKb18mXyO/myGvkya66lxXum9zumhAdLFIu60ibdf16nyB9ker+S+hmYOVtexPe7dD0a8iqjpY7SQ5+0BP72ZFEP5HFmrRKb805tJMZzPMVrI0ZVO0p/L0BCKEPf5CRsmvjVOZl2M4UyWSwMjvHTlGh3DY2iqgqFqGKpKKl9kLFdgJJvjtY7rJIIBTF1DAD5dn7yGHNelaNu4UrKWHcNukafFnZxBCOFlsi/1RhcCDhxs4an37uPgwbW/iRZDShfb6SOZ/XNS2f+LZKKUTkVRwigihBAmjjOKlFkkNq7MkM79JY47RtD3BNHgTwICKYs47hD54ptz7Gc+LRyJ646Rzv01hdKpeY/Tdvqwnd7Jv4vWBcbS/185p2WOmaHWSDT08xhaC14OztJIZb9AJv+NJS8/Hb95N0Hfk2titOiGRijqp76tio6zPXSc7+Xsm+088PQBhDLV5FIicW2X3mvDHHvuLNKF6qYY1Y1xwLsWn/jEXdz71N4F96dqym2p67LB2jBRuZRNFzn2wgVOvdnO6Tc6SI1nZ7i8a+pj7DrUwr57NvHYMwfQDA2Y38Pnui6O42KVc6YE5dDZtHycTCrPH/2HbzPcn5z06qwXQgj2bW9g3/aGxRdeQyY8Ynnb5uLoMP/l+Gv0ZzOTIR5FCKoCIbKlEmNFz5B5rbeLvmyGgWyW37znIfya5mULroM3wnIdRvM5Xuq+xtevXODq+Cj92dmpCYoQ+FSN5nAFjzdv4rN7DxIz/Rjq1GM6ZBhsMRL847sf4I2+bl7u7uT5zqtcHBv2KuPK/o3O1DidqXE0RSFq+nhm03bubWhmd2U1jaEIrNNnnYvTPQO8fPUaV4ZGUYSgMhikJhyiIuDjdO8AqUKBdKHI/3njbQ411xML+D0FX0NHnTbpzRYtKvwuurp2ZsstMFokVtnNBGUJY59+y8V2lkrJvkSu8EOS2S/gSQJqaGodFeGfI+R7GlWJIBFIbLL575ErvEAm/x2gSK7wAtLNYOjb8BtHcNxR8sVjDI7/xqz9TCSjzoUr8xSsM+SKP1zgSF2mh1ccd5B8aZj5kloMdzsR+WPcMQkbc5CojfL0p+/jf/3bv+GN587Sfq6Hvs4R9ty9iWDUj6oqjA2m+OE33+HSO520n+/FHzQ5cP929t495VmpqIxQkVgk6fnOuFw3WCFWyWZsKMPv/j9foP/6KNlMAddxMX0GgZAPRRGMj2YY7B9n+DtJjr9yibdfvcLP/NpTVNdXzDueHX/5EhdOdvHVz70MQHVDBVt3NfDjf/fRm/nxbgvGiwX+16k3+cH1Di6ODk+GWaKGyeMtm/nEjj38oLOdL104TarkjYedyXEGsmkGcml+Yd/d7K2qWRcvxLeuXuTb7Zd4ubsTy3VmJZRqikLIMPjwlp080bKFzbH4pLGy0NBwuKaeA1W1/OzeQ7zS08m3rl7k3MgQnanxyWVs12U0n+ML50/xV5fOsj1eyf9+6sNETd9Ny3k51tnFy1c6EcAze3fwzN7tHG5uQCBoHx7lK2+f5a/ePsNAKsOp7n6ChsGWqgR+XZvMLZPSU961HQdYu8T/FX3bnuHh8Gefe4nx8Rx+v8Fjj++ira0Kv9/Ashxe+ME52tuHKJVsqqrCfPRjd2EYmqeFcIOnxTSXrhAoJZw90834WI5nv3d6JYcPgK5rJBIhPvbxu5ZVwl0snaVQOs6EhrHP2IffvJeg+RiaWo0QevmjSQLmvSjChxAK6dzXABvb6SdXeAGfcQBv3u8g5fKEjwQamlKFrjYua72F0JVaBCbLfRqH/E+ha00zXnPdHEXrNMXSGSRFhAgQ8j+NqsQRYuqS09XmyeqftSAU8bPv3q3sPbqF9nM9jPQneembb3Pm2BV0XUMogmK+RF/nCOnxHIap8d6fuJeWbbX4Q1O5CRNVK7czr37vDBdPdhG9SZ11DZ9ObVOMpz95lEBoZRocdxIDPWO89dIlejtHKORKVNVWcOTBbWzb2ziZO5XPlXj71ctcOdtLf/co597u5NyJTlxXUt88t4BcLlukWLRJjXuhW4mksmb+8EasKkzbtloeeu/eVXn2tu9rIlEdWfH6a0nRsRkr5PmT0yd4taeTrmnCcLXBELsS1Xxyx142xxIIBKam8X/OvkO6VJzMlTg52M8Xzr/D3eNNvKdlC3G/H2UNH+hNkQp2JKr4fufVydcEgqhpsq+6li0VCXbEK9ker6QxHCVsmDO8K/OhlatuNEXhUE09lf4g3ekkV8ZGeaOvm2upMcYLeSSet6c2GKI1UkFAX5pUxWLYrstYLs94Lo/jupRsh75kmlI5+VlKSBaKDGdyjOXzaKrCEzu2sK26kqBhIKWkJV7BztoqdtVWcbKnn3e6+3BdyXAmS65okZyml1Sy7QUTpFfCCo0WrwrnpR9epLd3jEjEz44ddTQ0xPD7PTnoc2d7eOONq+TzJdraqvnghw5jGOC6UCpN1fEL4TUuXE6eTm/vOL294ys59El8Pp3m5gTPfODAsowWy+6gZF0p/yUw9B0EfA9j6FMz9YkiTl1rBgSSEuncNwEXRyYplN4G6SDQUZUYpj47PFKyLiOZy9siUIQfU99VLqeeD4mc9LYIQEEsEPbR1FoUJcxyH9Y+4wiGNjP/w3HHkLJIybqIlEWEMAn4HkJXm2forggRRFHWbiA1/QZ1LZUcfHA7iiJoP9dD77UhOi70TuqUKKrAFzAJRfxUNdRy9D17qKqPTSZz3ilcPdfL1XO9iy+4RgRCPrbta+SJjxwhELppu71ljAykOHWsnWyqQLgiQMvWah54cg97jrSiaipSShzbxfTpWCWHkcEUw/1Jrp7rJV4dmddoMUwdf8CYVF+OVAQJLDD+BEM+WrbU8MSHD6Fqd9Y1Ohc5y2Igl+Hs8ADf6bjEYDZLoaxrEjFMdiaquK+hmUO1DahCsDNRRUDTOT00wNnhQZLFAiXXYTCX5eXuTlLFInFfgCO19Us2HJZCYyjCrkQ1Id1ACAhoBhHTpDUS4/7GZnYnqtldWY1fW1mUQFUU6kMR6kMRUsUqdsSTmJpGYtjLeRkr5Bkt5GmLxthTuXbeJNtxuT46zsWBIQqWje24XBocJj9N4iFdKJIplijZDkHDYFddFYlgAPCe12GfSV00TGsixsmefi4NDFOwbAbSGSzHZTw3lZdUcpaXEL4UVngm5GQDRU/Rdraq7UT3Sbcs2z2B67pkMoWph4giCIV8nojRAkxoMqwVU9tb3jYtpwfLuV7+S8PUd+E3j867vKY1EFAeQwgDKW1cN03JuoDEQVUrCSgPYCZ2zVqvZ/gnsOyrs173KkKqqAj/3IzXZ55/icRGyiKum0ERJkKYCOFjer7KWpxPzzCbqYdiO4Oo6mtQNqoEGrq6BVPfhqIEVr3PhVAUwYd/7mF2Hm7l7LEOXvjacbrbByjlvWoif8jHtn3N7D26hXuf3EPLtrqN3JQNZjE2kuHCyS6klOw+2MI9j+5g/9HNk+8LIdB0lUfev59ctui1Mjjbw6Uz3TS0VXFg2rLT2byznq17Gth1wMvH8wdNovGF74mJ/Bq5GnXcGzRwbjYT49PV8VF+cL2dPzl9fEYnZAEcrKnjJ3bu45HmTWjl50HU9LG7sprfe+S9/O5rL3B8oJeutFe4MJTP8ULXNY4P9PJv7n+Cw7X1NITCa/IZ60JhSo7NrspqDEVlb1UN99Q18UBjy5rrqURMH3uqfOypqiFVLHA9leS561f52uULHK1v4vHWua+llZC3LF660smXj59iNDez6rPC70MiGcvnKdkOuqqSCAUIGcasnJSIz6Q+6oXQrw6PcnV47qTvonObeFpWg207jI1mcV13Mgk3HPYtWsXzyU8d5QMfPLhmJc+KIjAMbdkVSFLmJ5NkNbUaRYRgQY+HQKCjqbXYTg9SFspVPxJQEcKPptbNsdbyYoCum8Ryusnm/5Z86U0cZxBnUltFIISBogTx6QcImA9gGLsw9R3L2sedxKZdDTRvqeHRjx72JNknw5Hew0Y3NE/JdMNe2WAObMshl/EeqomaCIma+T2C0ViA2sYYV872eOGfwvztbxPVEbbsrOeuh7cD3uRpoQlb3/URvvNXb/LSd0+v6lKtbYpz10Pb+bG/88gqtrJyio7NN65e5EvnT3F5bIR0acqLnPD5OVrfzD+++wGqAyG0G6oXFSFI+Pz81tGHeaOvm69cOsuLXR3lsmGXZLHAv3rl+/zUnoM82bqV3ZVr03+qPhzhvz7+DJriidcZqrruOSUhw2R7vJKWaAWf2rmfgKbf9MqhGazS3ijZnjDdWnILjBaXsbEsrisxDI1A0CwbLAtfDNFogHDYv2ay1hOeFmXZOhbT9UHKSrcLHLv33vSfiW1M9/SsvIZdSknJvky++DrF0jtlzZhuXDd7Q3hJQbgGUhaxnQEM6yR+8x4CvscRwljwM9yJeGJlGv458i/az/eQSxcQCHYeaVuR1PrNwvQZtG6rpVSwJitObgU+v0nT5qo7JowWjQdnGRqR+NLzfxRVYJia16wxUyCbmT8xvpC3yCS9WatuaGgLtEiY0JVZqnid47g4udKk+OFKMf0GuQU+w3rSn01zfmSIr185z9XxUdKl4uQIui1Wyb6qGp7etJ3aYBhTnV1JKoRAFYKEP8D+6tpJFdbTQ/2Tkv9xn5/qQIiEf+08uZpQqAoEJxWfbwaKECiqiqaqhAwvbLiWezY0lT311RTtnWSKFq7r0j2e5Fz/UHkJQdg00FQFx3VJFQrkLZuQ46JNq3DLlkoMZ71zv6kyRks8xuZKrwLzuYtXuT42DnjhqLXuWH5LPC0jIxlcV+Lz6YTLD5Ubr4nBwRTF4vwzlrVGU1Uqq8Jo2mKCPhOy/C4Sq5xI686rbeJ9YS5e4m45v0RoeCXPLuDMUym0uEdJShdJiXzxDTL5b5AvHgMshPAhhA9FRBFCLe/HRsoSln0Ny+6gaJ3Fdvox9D1oahVCrFzzZmlMGXtSOthON1JOiQwCuO44Uq7/g/niiWsMdI8iFIUdh1pgEQnwW4k/YLB1bxOReHDZ/XjWEt1QSVRH0O8Ao0UAzZurZ4VTmjctfQZumDqRWJBMqsDwYIrB3nGy6QL+oDk5Vk10Yx4dTDEy6GkmhaN+/MGltcqYD1VVqK6vQNfVNSt5rq6rIBxd73t8bpLFgtebp7cLq5wqIPBUY++qbeDBxhYea9m06HZURaE5UkFtMEzGKlFybC6NjpC1SxyubWBbvJLqwMoT0+d6uIoF3rtZzNrzRMHACrZlqhp76muoj0awHZeS4/DGtS66x1NkiyUEXuhnwruTLhYZSGUIGjphvw+kpOQ4jGbz9Ix51/y26kru39zCQ1vaALg6PEJvMoXtShwpcVfrrrmBm260lIo23V0jOI5LOOynqnru0tJ//+++wcl3rs/53npQWxvld//9j1FXV4GxgIqjongqt66bxHEGy6GeEjBfRYWDlHksewAoAgaKEsMzWgo47ghF6+SstTx13YWRMk/Jbmc09R9x3FEmDB1T34vP2I+p70VVqnFlBtvpw7Ivksr9dVkfZpBM/ttoWhNh/4fwGQvrkiwPiZTWzL+xmLj9XJmle+jHcJxhJNNnkC6r9kcugZe+dZLzxztQNZWf+NWn1lT4aK0JRf3c+8TsnKcN5kcogp/81SdXtY1EdYR9d2+ir2uUM29eI5cuEIkFePh9+zyJfikp5Et864uv88aLF+hq92aqOw+20LgM42guIrEA//wPPo27hrNUVVXRjFtzpTdHKniseRN/fuYdBvMZbNfFr+n847sf5P6GZhpCy0vGN1SVH9u+h71VNZwY6ON7HZf5J3c/SIXPvyqvhIR16ZWzlghYVZWUqghqwiFqwl42fdF26E2mMDXNM1oExAMBaiMh4kE/Q+ksX3jzJB85uIujbV7uYvvwGMev9/LGtS4AdtdVs6u2muqwZzAGDE8V13adsqdldZ/5Rm660VJbV8Gv/qP30t8/jqoohG6T8smlnldda8XQNlMonQBcCqW3yOSrCQc+POfyJbudbOH7TJRIq0oUn3EAgYrjjlMovc1w8rdnrWc7A4sei+0Mks59pWzguChKjJD/A0SDny6XX/sQqF4VkbRxZQ6/+QBjmf9JsXQGsMnkvoFP34Op75xRjrwapHS8Xkd4UvgSF9cdukHl1/EaTHLny+WvJ3eKftHtwlqdr5YtNTz94/dw7kQng33jXL86yF/8l2f5+p+/ij9oIBRBOpknOZolny1i+nR2HWzhnod3rFoZWAgxWV20Zjb8GhcyLAdT1agPRfjX9z/KH58+jk/T+MjWXTzQ2Ep4haW8Qgg2RePUBcM83NhKzOdfdYLsqcF+fuPF7654/ZvBgZo6Hmps5elN22aHJ5bAUs/PgaZ6xvMFvnH6Ai9cbufq8Ai10TBRn8n5/iEGUp7QXlUoyJ76WloSU9pEqhBlgTnbE86708NDpqnR2BgnFgvguszbG+XovVtobIjPel0iab86RF//OMnxHIoieOjhHQQDs8sGHdelo32I7u5RstkiiiJ44j170OcoHYxE/eWE4IXzS0xtK7Z+3StbRlK0LiCED1WpwdS3IZQgAg1X5rHsK+SLx8kVXmDCC6IqcfzmPSBUwMGVOexyg8Dl4nlwOiZDKooIEfQ9hqFtnrNKR5EV+AyBoX0f2+7DcQfKP+O4Mo8q5vZ6TeTBeB2WJ74vgapE8JtHZ+m0gIXt9JWNEkDaWHYXPqM0sSamvhtNHS97YDxsuw/XHZ3x2nLIJHNcuzBRBlzuaaN4zfgMU8Pw6wRCPi8xdwEuvt1J3/XhBZfRdJW2HfVU1lVgLqEh3AZ3Fr6AQV1TnMc/dJBzb1+n7/oIQ/3jjA5l0A0v76JYsAiGfdQ2xalvTnD0sZ1U11dg+peXRJ8czfL8N95ep08yN3vvaqO+uZJAaOlyDytFEQJTU9lbVcsHt+zEUFUO1TRQYfpW5TXwaRo+TSPmW5uwV84ucXFs4fv+VpPwB2ZUXa0X26oTjOfyvNnZzWA6S8fIGAOpDH5DZzCVwXJd/LrGQ1tbqYuG8etT1/xEB3Zgzb0scAuMFiEEuq5SUbFw7PF979s/Z6WQlJKvf+0Er712meR4DlVV+Pgn7qa2tmLWspZl842vnyCdzpeNFoVP/+T9c+qyKIogHPYtarwa+i4cd4xU7mtImcayr+A4I54wW/BDaEoNQvhwnBEyhb8lXzxGoXSs/NkDaFojAfNBBBqedoqJqsw2zrzKn4UfrhIL2xlmYjqmiCAB895yafNshFDQtQZ0tRVNvYzjDpR7H2WRbg6UeYwWCthOF8PJfzP9jKFrbVSplTOMFik9Q8yyOydDRBKbonWRoMx5+TVCI+B7DClzM7wvucKLFEv5G0JLS2d8OM0Lf3Oi/GHLCXy6SjDsJxT1E4kFqaqvoJArLVg++tYL53ltEeFCX8DgA599gGDEf1saLROhhemDhhC8K7Q+bgaqqhAM+/jgZ+6jpjHO+bc7OXv8GsMDKe/aEV6+UV1Lgu37mth9qJX7ymG85c72RwZT/NG//9Z6fIx5+YXfeH+5U/b8RsvkpbPMJ48tXRzXxVS1abNvhZpgiB/b7mlS3dhAT0o5qzR2IhSy4W28+WyqjGO7kn0dXbzR2U3BshjPFxjPF1CEIGDo1EZCfGjfTipDwRnfp9cQdUIVd6E2livjFtZSLUxonptJSk8YbnomcyTip6JitrVdKjn4/QZKeVkhoCLqJ7iK2YWmNuA3HyQR+X8YSf0eUmZx5Rip3BdI5b5449Ey3b8bDnyUoO89GNq28rZqCPmfxG/eNWs/nk7LlVmvz2atLomlbGe6ESlB2rMGNMvpplA6jeVcm1pS5snmv0Uk8BE0JYEQIaLBz8zeupvBsjtxnfkbQS7EcH+Sb3/+lXneFZP/TBgs2jy5S4M9o1w9073gvgIhH2Mj2du2G/TIYIpMKo89LZHT9Ok0b629hUd152GaOg+9dy8PPrUHKSGXKWAVbaQEf8jENPVyt+pbfaTrR9GxZyVTCjxDxJ7WgV4IgalonBzp4VpmjI+17pu1rYU8K9eSYzMMl6hhEjZMgsbtNyl4t6MIwfaaSn7vY+/jr46f4WzfAN3jSUq2Q00kxMGmeu5pbWJnbdWC25HINXe3LGq0/Pmfvcw773TOet11JSMjXlwrmy3yhc+/xje/8Q6qpiBdSU/PGKlUHtd1aW8f4rf+6ZeX1FE5GDT5+7/8BPF4aM6EWCnlnAPEXNb4nHtbZWzXE3dLEPK/H3A874B1upwIO0f2ufCjKpVEg5/Ebz6MobVOs0JVL7Skzv7iF1a7ndi2gabWUbTOAeDKJOn8Nwj5PzBnqEdKB8u5TtE+j2VfL+/HRFUiKMpCnVJ1VCVCwPfwjCPUlCo0tba8bQnY5Asvk8nf2N5e4so8qdxf4sgkYf8zzCwBXzsmOtUmaqOEY0Gsok0xXyKXKZDPFHGcJVbgCNA0jQfevx/fHJ4Uw9Rp3V6HL3B7Dqgv/+0pTr56hdHBKQOwvq2S3/yDn1zyNjwBSZf0eH7VJbcrQSgC06dTkbg1ErwT92khVyKfK5Iez+E4LtF4iFDEh66rZYNldddxTUMF/+wPPj3ne/1dXnuA158/j1AE2/Y08LGffWjOZTsv93PxdDdvvngRgLse2s6THzsy57KbttcSjS1cHuy4LgOFNP/lzItcz4zNPGZ/mEOVTTzbcxHbddAUlYjh43cOP82F5CCvDV6b02iZt5GklPybV39Aclro4/GWTdzf0MKR2pvTzHF3ZQ1ffObHVr2dl3s6ebOvh2P9UxOf2mCI//DwU+jKwr2JFiNq+ta0rHs+hBAgJYaq8p6dW7hvczNFy+vYbGgqIdMk4jenlr2JLGq0XLs2tGgVj+O4XL8+Mu/72WyR06e6lnRAkYifQsFacUv2m4EiTIRaR8B8yBOH05o8D4GbBmwkLgINRQmhKnF0rYmA71F0bRPqNNl678tW5zFQFr8QFBHE1HeTK75YDvNkyBaeR1XiaGoDqhJFCJ+njusWcN0k+dLrWHY7rkwDAkPbhKokyt2f50YIHUWpIOh7gilNGYGiBFHVqaTDQukkhdIJitYFADS13lMBljmkzFAovYOqxDG0bRja1nW72FVNZcueJrbua8KybEoFi3y2SC5TJJfOc+FEJ5nkfF20Jz6zQNMUDj6wncgcg7uiqdQ2xb1KkjnwQjOe1PuqlExnH9hkTsVCDPcl6bjYx2DP1MPGXiSXZy6KeYvzb3fSfXVw2euuFt1QqWup5J7Hbm311PhIhp7OYS6Wx7CD922hbVvdpAd3MarrKnj4/fsB2Hmgmaq6ihnv+wLmvAq6HbEAIwPJsq4UROOheZfVdJXRoalOxFV10XmXNX062iKhQiE8b0rMDJC3Z4Zs42aQgKZzbryftlACv2ZwcqSHkuuQtgoM5Wd3RF4ICZwdHmC0MKXSui0WJ1VZs6ztzEdtMETWmvoMCX+AgD7z3o2aPu5taL5x1WXTn8vQPj7TyPNpGvfUNWKo2pr2SFotqiJoqIjwyNY20sUidZHwpHNBCE+9qyayvElDVThAc7yCbKlE2DTR1rDDMyzBaNF1DdO8eVGk5TRPvJUIITCNXZjGDlw3T9G+gGVdxZVppLRQRAhdb0NXGyZ7EK21Z0FV4gR8j5HM/gWOLOHKNNn8t3GcQUx9L6a+C1WrRroZbGeAknWFTP5ruDIPSAQ6Ad9j6FoTQsx/YU30SAr5PzDnchN6MancF8mXXsNxhwCBz7wL6eawnC5K1gUs+yq5oomiRIiFfxmkPq++zWrQdY0jj+7k6Z+8f+oYXYlt2Qz2jPOff+3zXD27cPhH4OXDHHpoO5U3PGSWilWyyaYLFHNrpzek6SqVdQt5xdaWTDLPD/7mOC99+9RN2+cE/qDJ0Sd23XKjpa97lDd/eJGv/Z9XAe+BX9eUWLKXbefBFnYebJn3fVVVCM2jzO0PmOjTxl9VW2BZv4E+raxZN7R5l10KilCo8Yf5tT2PzPIhC8CRkv9x/hV+Ysth2kJxfuW1r6x4X+vNoZp66oNTE8btiUqqVqHp8m5BV1UONzdwuHntvFm76qoxNY2ibdNQESFgrF2HZ1iC0fL3fvExfvqnH1zTnS6EoggSleF5q4puPwRCBPDpB/Dp+5kKEc2lhLvGexZBfMYeqir+Jansl8kVXwEsCqUTFErvMF2t10uH8sTsAFSlhoDvPioiv4gqVte00HZ6SOe+Qib3TVyZATRUpYpY6BcQIkjJuszA2C8hpU3JOs+43Y2uthLw3T8ZXlp3hJfDUtdaiS9gLClUuVrOHb/Gtz7/Gm++cGHNttnQWskffuvX1mx7G2ywGHpZfHFCNl8VijequN5YogllcpnblV86cM8Mw0sRgo2WY+vDe3Zu5YkdE8UhYs09S4saLaGQj8Ac5cTrhRDzl0Hfnkwk4c1/007kezjuKK7M4Lp5PEE6FYGOUPxoSnW5qaH3lURDn8F2BhFCQRWxOR/uQgikVPEZd6OIMH7zXnLFVylZF3BlEikL025UL3/G0DZhGnswtB34zSNe7ssCXpbFKFrnyRePkc79Da7MASqaWk8s/Ato5a7OivARDf4U6dzXcNwhXJklmf0c4OIz78LQWle8/6Uy4b27mU4815VYJS88tVaUirdOyn+DHy0mbpXuXJJTo7281N9O3rY4XNXEnlgtuytqmRr/bm9ubPi3wfqhKQq245C3bCQSn6ahqeqaGS9LCA9tfNnLxTNSJK47hiNTZfXcsfIDOz2tL5Dm5YuIIJpah6JEUEQIVUngM+7C84ooKMJEUSrm3JcQAl2rR1HC6FozQgmgqbVYdjuWfa0cqvFCSYa+DZ9xGJ9xCEPbjKGvvHuolBLHHSRffItc8WVK9iUANLUJn7GfgO9RVCWCEDoIlaDvSYrWJUqWxHGHKZTeQdc2gVBRRWTez7eeuI7L2WPts/rpjA2lb/qx3EkYPp1gyEf9KkXUFsP06zS2LVydsMH6c2F8gDOjfXSmR1EVhdOjvSjA1kgVa1/QusF64rguqXyRjpFRCivIcZuOKgQVAR/N8Qr8uo4rJSPZHIPpLMl8gVShABICpk7YNKmJeEq8N5a7L5fbtuR5QYRXWaCqAkVZoNXfRFNE4S13M0ICEwaLlF5PoELpBPnSGxRKJ4GFZ8maWouubSLoew8h/9NoahWwtAxtVQmjKmEMfSsA2fxzpHNfIZ3/GwBMYx/x8C/jM+5adR7JhOcoV3iBVPYL09oQaAR9jxMOfBhDa5tcXhE+Ar4HsJ0hsoXvksl/A3BI576KZXegKmEC5iOrOqaVUMgV+Q+//GezXp/o7rtahBAoirLi6+5GnZXbhUR1hB0HW/jZ33j/uu5HCOZNdL6VuK70GhmudNAXAnWJSby3A9/uOo+hqPzCjvvYG6/jP556nlOjvTxQs3mGyTIRPrrdpfB/lCnaNid7+vjtb/+AnuTKpCUm8GkaD25p5defeIDmeAWW4/DK1U6++s45LvQPkSx446hf12iMRfnw/l382KG9hMyVqSBPcMcZLULA/fdvY8f2ejKZAkIRxObp3qppCg88uI1t22sp5CyEIvAtsbvqSnHdMUr2FYaTv+1VFMlsWSxtcbe+7QxiOyMUSu+QzP4FQd9jhIMfx9T2rPBo1sdIkzKP7fQykvz32O5o+VWFROTXCPgexdTnTpwMBZ5G1+pRlQTJ7J8BNrbTRyb/HH7jgXU51oWQ0lMjnf26XFQZeSls29vIT/36+/jozz+8+MJz8NxX3+KdVy4z0D22+MI3EVVVMH068aq5xQjXDDH5v9uKL/z35/mrP/4hYoXG6O7DrfyL/7L00vNbzUghy6ZIgvtqWtEUla3RKlKlAn355KREuyUdhvIZPvi9/40qBC2h2YKZG7x7uT6W5I1rXfynZ18iV7Jw3Clpibxl0z40yh+++DrpYolHtrZxoLFuxfu644wWgHg8RChoeoq5gnkbHAohSCRCBIM+HMdFlGXd1wNvVpwhX3ydTP7blKwr5aRUBUUJ4dMPoGkNqEocVUQRQi93iC7hukks5zol+xq23Y0rk9hOD7niS7gyTzz8D1HVShRheNoZMoXrppFyLu0ML+HWdnpw5JQl7brjlKwLngKttJHSQlLCdQvl3JcSUhYImPejqQtnknsl0DECvsfIFV9Cyjx+8ygB3yPoarMXEpoDRZjo2mZCgfdjOddx3TF0rYWw/33zrrOeaLrK/U/vn+UJuXDiGgNdqzcUfAGT6vqKFT/cKxJh9AWad94yyuW3a6FRcidSyJco5FeuW5NN5Rdf6DYiqBtYrsPV9Ai1/ggD+TSW6xAz/fzU1rvYFq2mwvDz6/seBbzE3bi5/loiGywfRShUBPwcaKqjMTazCtGVkpJtc6p3ACklEZ/Jjtoq5otlGJrKtppKEIKrQyN89+wl0oUipqZRGwmxtTqBIhQ6R8cZSGdIF4r88HIH1aEgrYkYUZ+5ovHjNhwRF0YIQSBgEFhCuaG3rHnTEoktp5d86U2yhWdxZdrTcFGq0PVNhHxPYujbUdVaNKUKIfye4SDzOO4QResshdJpisoZiqUzuDJFybqM44wQ8r0Xn3IQhAFIbKcXy27HccdnHYMsK9WWrAs4ztDk6447QqF0gpLdiZTFSSPFddNlHZU8rpspa7YsXAoohI6qRAn534crs7humpD/fRj6ThSx8LnW1EoUJUzQ9ySOO4CuNhLwPcCU/svNQ9NVHnh6/yxp+7Gh9KqNFiEEmq7OypdZDoapzZrN/+iZCLcen98TuFur/JobdVoWQjc0whUB6poTCCGIV85vABs+nWgsSF2z5+WIxNampLcpWEHOtnhz6Dot4TijxRxh3UfCDPL+pt2EdRNdVfmJzYeBCfn91d/PrvTKqi1nfVSnhRCokwn6Pxp3lqoIEsEAR9uayBRnGt6W45LKFzjbN4gtJRV+Hw9tafPO0RynR1MUGioiFG2bjpExTnR5fd8aY1F21FRy76ZmVKFwqref832DnOrt50L/EJcHR+hLpon6VvZcvuOMltuZTP6b5EvHysJtYOq7CfmfJhr6DILArBvD0zzxoaoxDH0bIf8HsZ0BRlO/Ryb/XVyZxHWTjGc+R6Vah2rEmFDhTeX+kpJ1fsnHZtnXsOxriy/ndGPIbShiYUEhITSC/icw9B1I7GVVACnCpCL0GabaAtya+L6qqdzzxJ5Z3ozXF+k7dLNwbHdGmwAhBMoqK+sW67j6ozJ4L4e2bXXUNia4/z0rDdPOxFxGiLq6voIHntzD9r1NCAGRBXq2NW2qIhoLsvtwKwCJmtVJGUxcKx9p3cdzvZf5owuvkrKKfKB5N/dWt5AwZx5LSDcn11mL66jg2CSLBYbys0O4a4GpaUQME20dtKJuV3RVpSkWpSm2d9Z7uZJFbzLF/zn2DrbrUhsJ85l7DmCoC4tZ/u3ZS5zrGyRv2Ziqyk8dPchDW9omReme2LmFUz39/PpXvs14vsDFgSFeunKNHTUrS+TfMFrWkJJ1CceZUg6NBn8Kv3kUwVIFnhQ0tYp45NcpWmcpWl5DwZJ1uhxqWg0CUBDChyiXISvCjyKiKEoIoQRRlSimvhtVic8TepqNV4q90sS7jQfkQuQyBdLjU6EEw6cRCM3dDHMp9F0f4Z/+5P+c8739927h/Z++l3DFbOP6Rx3Dp6ObGqHo2nQTXs7pNf0GVbUVxKs8A2ShpO5AyMTnNyaNlbVI9nWkpDYQ4UMte7i/to0/Ov8qO6LVJHxBMvbUGKEKgV/VeW2wk4ZgZE1yWl643sGxvm582vo8po7UNvB3993N9kTlxki0Cs73D9I5MoauKDy5cws7a6tIhKbCgwFDpzkW5WMH9/CFN0/SM57iTO/Aivd3xxgtrpTLykoXTMkQ36xB2HVzMx72mlqLqiaWXK3j6a5oaGoNQoS8vBdplw2WiRm3gqnvIuT/ALbhNVoUk/8vJxuglOOQ09oECMX7XeieNoyY+PGXjRgDIfzoahuKEp0RWlr4mFdzCW0MFXMhpSQ1miWTylOcljthmPqqjJZSweLquZ4536trTqxI5v9HAc9QENwKqQ+v6nFpYUavUo1VhSSnY0uXq6lhXh3oYLxUwJYOXdlx5OA1LqWGiBlTD6a6QIRPbjrIc70Xua+mbU2MlpxtkbPXTuPoRlojMUqOgzfp2hiLFkNKieW66Ioy45k6lM4yli+gKArba6uI+n1o03JHFSEImga76qrRVYV0schQJrtir9y6GC0TB+Musy31QobGWC5P1irhLLGPi6GqBHSdCv/KB/nl4zK9E7IQ2pIaH85GlI0LFYlEzuixqmAaB9D1LeWqJDHNaFHKBpI2+btABwyEUBeU6r+RpRotG6w9UkJv5zDJkSzWtC7N/oBBuGLlCY6uK8kk504CzeeKS+6RZNsO+VyJod7xFR/LUtFNL6dDVZUND9BNxnZdrmfG+G7PRXqzycnXx4uzr6HdsVp+fNNBXuy/Sm0gwuM380A3WHdkObeoP50hZBj4DX3SAzaay5MuFFGEoDURI6DPzjf16RqtlTE0RSGZL5DMF3CkRLudEnEt12U8XyhbskvDMzS0OVuR//4rr/Gdi5cZyy0t835bZYLHtmziHz5434pOzEpQlAhCTLmQS9ZFVKVymSJuNrbTje0MTFUfiThi2leliDDKHF2cN3h34Dou3/qL1+i83D/j9aqGGJt335yOtwvRf32U/uujvPD1t9d9X/vv3cLf/+2P0tBSibijlLLvfHyqxhMN23msfhuLhYAXUMva4F2AlJKe8RT/7OvP0hKv4LHtm3hs+2YUIcgWS+QsC1NVqQoHMeZoxKkrCtWhIIoikIDtOGSKJSI+czIZeqmsi9HiSknH6Bh/fOw45waX3h12Z3U1D7W18P6d22ffAhJChsGmWAWfPnQAv7ZwMlvQ1KkKBpd9QlaD3zyC4w5jO14zvvHMn1GyrxAKfAiffnDRMJHX1PASY5n/ie304TU1NAn6HkAtK8ZuzDbf3Qz2jnH8xYu8/eplUmMzExDrWxLsPDR/473FCEcD3Pfe2Ql4ANv3N2H6l9YA8GYipVx5ytQGq6Ps9T4z2sNAPk3GKvFY/VYujA9QcGzqA1E2Ryonx9jVfE2qEPz50x/Hlu7iC68RYd2kLhRac4NrayyBlJLG8FQidNwXQFPU29q001WFRNDPLz50N7bj0lARmVSvfet6Ly9fvcaFgSE6hkfx6zr10Qi76qo9QUFXgirw6zrqHHlXQgh8ujatF97yIzETrJunRVcU4gE/taGFPQISieW4vNPbR0DXGa2tXnCbMb+fg/V1c3pjpqMq4qb3mzD1vZTsDi8h1x3Csq+RL2qAwDZ6UJUEihJCEQEQGkgXiY2UOWxnCMvuomRfolh6BynzCExUtQq/70EU5eZ19r1VqEoUTZ0SHVKU5XmTwhUBDj+8w0terI+t+DiattSy//6tmH5jRofd9cLT+JH0tA9x6XQ3bzx/juRoBseeGsCrG2LUt1ZR27TyXIFA2OSex+cW/qusiWLcxG7uG9z+TDx6MlaJkUKOkWKOF/quMJjPUHBsLiWHqDD9VBh+TFVbtDJtwX0JwZ6qmrU58FtMTSCErqjUBqfGL5+mrXnjwLVGFQK/bnBfWzOuhJDPQBGCnvEU73T18ua1bnIli8pYgIjfnOzerAqlbLhKipY9Z+6plJ4a74SZIvBKpldyRtZllFKEoCYU4sO7d86qBb8RV0pSxSKdY+OLb1hM1dbPZc3deAw39RIR4DMPYTv9WHY7+cJrSAoUrdMUrbPo6vcw9T1oWiOaWosiAkhsXJnDdvooFI9jO9047kh5gxqqWomp7yToexJFrE3lwu2M17foALbbVP67flnrVzfE+djfewxVValvW3lfnIMPbKNxcxWqpuFfZ40f15W4jksuU+CtH17g+A8vcfyHF2cso6gKuw63snlXPZW1FSveVyDk494ndi9rnQkpfd8SdJEmkGWZ++nl2uAliCrq8toamD79prTf2GA2UkpKrkPJsbGlS9Gx+Iurb9EYqMCRkmvpUfYn6tkaqcJUNwzeCaoCQaoCa6ORczNRFAWforCvrFYrpcR2XU5c7+XV9uu83d2HqgjuaW3icHM9bZXeBMrUNHRNRQLj+QKWM9tbZrsu47nCpEGjKAqmpt1e4nIBQ2d7VeWi7h/HdRnN5yddRws50MZyBb4/cpUfXO1Y1CBprohytLmJf/GeR29KTotAIFEJ+d+H37iHscwfkcl/HdsZAGwspxPLuc5klc8M5LQfAJWQ7z0E/U8S9L8PZRGxt3cLIf/7CfnfN+2V5ZVshqJ+9t+3DVhdN+dNuxpo21Vf3s76XjvJkQwdF/r43H/8Nr2dw7P6HvkCBs1bavjMP3yKymWIkq0VkXiID/30Azzw9L4lrzPSn+T8iU5+8PW3cScGMAEPvHcf2w80UducWPK2orEg8erIiiXzN1g5WbvEX3a8wxuDnUig0gySMIP89La7qfVHOD7cxenRXioMPwnfj8YY9aNEulji4sAQ/+n7LzGSy+HXNXbVVfN3HryL+uhU6Ks6HCQW8DOcyXFxYIjWRAWxwMxJdsGyuDgwjO24+MsFMuYcuS9LYV2MlukD/WJDjQNYjuP1exFi3g6QH9y1nYMNtRStpSX2hkyDmnDoprrkPMNFQ1VjRIOfwm/ejWV3YtlXKFoXcZxBHJlGujkkJSZKkBURQFPr0NRaNLURn7EfQ99a9sh4g8HNzmXR1FrqE39e/mB6+TjWV4TJy/mZfx8h/5OTInZC+NDUmaFEIcSqjJXJ7ShiXRMLHdtlZCDJWy9e4MrZHq6e7aG7Y4hiwZrRILGmMcaWPY28/9P3Ea+OrFkp63LQdZX61qplhdt6rw0z1Dc+47sQQGVthNbtdbRuX3rfEU1XMda5X9gGc6MKQZUvSMIXpOjYKIogP60EueQ6CATf6jrHF68eZyCfYTCfntF35keBl8504LqSe3Y0Yeoa+ZLF4HiG189fZyiZIWAaVFeEeGhvGyG/ietKRlJZ/t2Xnufvf+h+tjUsrLQ80Th1cDyD39SJBqcqYgfG0rT3j2JqKpvrE0SDfs9DZjt8+cWTDI5n+AcffgBtmdV310bGON3bz1+eOMN4voBf12lLxPjFB++h8oZc0cZYlGsjY/Sn0rx0tZPDzQ00VERnPHtTZQn/om2TCAZoLrcQuK08LUtFAiXHQeKFdLRpgkjJQmGyE6XjSuJ+P45vaXFTTSg4ruT84BBR0yRkGlT41z/E4n0JBoa+BU2tw9a2YNmtaGozjjs4TTbf8vxKQkcoATSltmy0NOAz9qEo0VVqoKwORQkS9D9xy/Y/F7rWjK41r2hd23awLQfXcdmyt4lAyIdmqDdtBi+lJJ8tkhrLMjqYpv1cD2+9eJHrVwbouz4yY1lVVahvrWTHgWZ2HW5j1+FWT9L/JhuuQgiEKgiGlycbkB7P4fMbNxh+AtNvEIr4qUgsrLa8we2BKhSagjG6gknGS3kc10URgkvJIXqzKa6khtkWqSLvWF4YybU5EG+gIXD75t9ZtsPpjj4Klu0lj85DU1UFldEgRcvmSu8IpXKuhoRJWXtNVbh7WzPnOvuxXcnBLfWYukbnwDiXeoZo7x/BdlyS2QKpXIGQ3+CubU3oqkquaPHy2Wv85OOHyRUtRtM5+kZS2I4LSDRVpT4RoSLkx2/qWLbDGxev01oTY2dTNeeuDyCBvtEUl7qHMHWdZLZAPBLA0DSaqqJc7B6ic3BszlyjfMliNJdjKJOberH8+QqWzeWhEc70DnCyux8JbErEuKu1kQNNdV5UZNpY1BSLUh0J4XZL2odGuTQ4TCIYoKEighCCkUyOq8OjnOsbxHJcEqEArYmV5xzeeqNFSu8CkhJVETPUDztGx/j8iZOr3se+uhp2VldzpOnmlosqShBD2Yyhbybof/Km7nuDmRSyRZKjWXKZAh/9+Ufwh3yY/vWbwU8OFNL73XUlvdeGOfXGVU68dIkTL1+apYsiBKi6SiDk48lP3M1dj+6geUvNRsXYBrcEQ9XYn2ggbRXpyo4xkE9TYfj56rVTpEoFSq7DRx7Yy9HqFgRglSt/ovrN1MZaHrliif/yNy/TN5qmUPK8RpbjeiJ+0/IgP/PEYR49sJnB8Sz/71d+yMB4Gst2sWyboM9EVQQhv8lX/sVnOdc1iG07WLY3+f7h6XbevNTFzuZqHt7bTO9Iiks9w/yvv32DzXUJqitmFhgMjWd48XQ733j9LJl8CYkk5DP58H17OLqjmbbaOLliif/17dd57107aKyM8t++/ioSSbZQYiydR1MUXgn7iQR8JCJB/tFHH1zwPAxlsrxytZNnL1yZfG0ih6UvmWEkmyVveRpRlaEg79m5lffv2U7InJ3jt7OumvbhMRDedr977jK5ksVH9u9GUwVvXe/hh1eucXFwGAE0xyrYfyd3eZZSki1ZuFJiqBpB05i8cLKlEtfGx1e9j9pImGZr5V1ZN7jzOfXaFZ798hucfPUyP/Ubz7D/3q207lj5jbMkJHReHuDK2W5e+tZJLp68Tj5bxLHdOYXcdh5qZd89m3n0w4eoaYyj34Jw0AYb3EhQM4gafhSh8DNbj3I9O4blOlT6gtQHorNC8LeziR0J+Pjvv/LRyYTQQsnmJ/795/n4g/u4d2cLbbVecqmuqWiqQkt1nM/9+o9zqr2X1y9c552rvfzjTzxCa03Ma4p6Q6sEy7LpHUlSsmz+7tNHMQ0N23Hp6B/lr18+TSZfIhGZSnGQUnKpZ4jPfe9N/sPPvZ+m6goE0NE/yu984TkCpj55TBOE/CY//767sSyHkXSO3uEUQoGW6hixsJ+gaaAvki+SKZa4NjrGG9e6Zr4hZ5Yia4rCbzz5EAca66iNzl3NuSkR41BzHfdtaubVq9d541oXx6/38Icvvg54Sbh2ObdtS1WCu1oauKu1ccHjW4hbbrQ4UjKay+G4LoamEp5WyrwlkeAXj9696n1Uh4Ikghut0n+UcWyHUsEiny16YaIVxt3PvHGVbDqPpqscemjHnF6QbCrPtUv9vPXCBXqvjzDcN07f9RHSyRyuM9NYicSC1LUkOPLwDtq211HXnKC6PnbTw0Gnj7Xz7F8dW5NtZVMFBnvGcKZVEUgpee3Zs1w520Mktjb34v3v3cc9j81dwr3B2tEcilHlD2G7DiHdoCUUw5USn6ahCnFHeQKFEAR83jNmPJOnY2CUXNGio3+Uhsoou1trZymya6pByXEZGM8wNJ6hULIQQhD0za6oU1WFUMBEURROXO5hW1MVo6kcF7oGSUQCmLo6swO2EFRXhLh3Vwt/+9aFSWG2fNHmyLZGGipnh9oURVAdDfE3r55hKJnFKzaG7uEkbTVx3nfX3OPSjOMsRzXC0zwnrpTYjkvemspbcl2Xb56+gOu66KpCbWS24aIqCluqEnz84B56xtP0p9IULJvitLYgmqJQFQrwiUN72d9Yhz5P7upSuPVGiysZzedxXImhKjNOYk04RHUoiAQ6x8YZzy9NDRc8dd2gYdASq7ijbqoNVoZVsqcqVebAM1Q8g8GxHKySPaOvz40IRaBqKooyc1A+c+wqw33j+AIGBx/cPue1VSxY9HQM8cNvnWRkMEkxP7N/iqIIQtEAFYkQtU1xNu9p4OFnDlBVF8W3ziXW89HTMcSzf/XWuu6j/Xwv7ed712x79a1VG0bLTeDGyqCIcfuGfxZDSonjSsbSOToHxzhxuYeaWJjxTJ7LPcNsaxihPhHB1DU0VUFKOZlv0jeSQtMUrvaN4Dd1WmviBMyZIWZFUWisrGAkleN0Rx8lx2E0laNnJMne1jr8pjHDM1WybOJhP/va6njhVDvFkoUrQdcUHt67GU1VGEpmMaZ7XcuaJ52D4xRLNq21nhHZ3jeKpiiUbGdRpb+AYdAUq+BI85THw5UuluOQKhRJFYpkiiVGsjnevNZNPBggYBhEfCY+XZ/lXasKBbm7tZG7Wxu5ODDEaDZPqRwu01WFkGnQlojxwJYWaiPhVT2Tb7nRYrsu/ekMtuuVQlXO4RGxHIf//MNX+O7Fy0vapgTqI2EONzbwH59+Cm1D/vtdT3IkQy5dmPf98ZEMpaJnPKSTOUb6kwtqsGiGSiQeJBDyzbjBXvnbU7Sf6yESC/Iz//SDc64rJTiOZGw4PafBEgj5uOuRHTz2kcM0b6mhsvb2TVzcYIMbWUxE7nadJE5U4WTyRb795gVOXOnhUvcQ/+ijD/H6hU5Od/RxpqOfX/nQ/bTUxCardH5w8iqvnrtG70iKD923m6++coZTHX184sH97Ns0O8T8noNbaa2J8eUXT/L8qStEAj7aauL8yofvpzISmCG+1jOSwmfq1MbC/PjD+z19I8elZNuk8yXeutTFGb2fp+/eMWmHFG2HNy92Ew/72dNay0fv91Su//g7x+gbTfH2lR4eP7h1wXPRFIvSFIvy8UN7Zp2jdLHEW509vHGti79++yyZYpFvnbnA+f5BaiIhttdUYqjqjO9ZV1XigQD/6unHeKe7j2sjY3SPp3ClpCoUpCkW5Z62Jswb1lsJt9xo0VWF1lgFj25u41BDPbE5Knx0VeUf3H8vP3lo/5K2+QcvvUa6VFzrQ93gNubzv/8dXv/emXnft0rWpAHxrT9/me9+6TXUBRSTaxrjfOhnH+Lep/YtS1gNoCIR5P6n9vDVP3mRwe4xSiUbX8Dk6OO72H1XGzsONFNdH8P066gr1CrYYINbhSUdio5Fzp4aY1Wh4NcM/Kp52+a05IoWvSMpfutPv01bbZxDWxr4lQ89QNhvcGBzHaPpPG9d7uL3/uoFjmxtZHdLDY4r+dax8+xsquYzjx9iR3MNd21t4mRHL3/y3WP87s+8bzLULKWkfzRFrmgR9pl88pEDnkKs6+JKuDYwzvnrg1RGgoT93oTpzYtdnLnWT89IEttxGEnlkFJSF4/gMzQCpk59IorluJNyCKoiqI2FeP18J6Y+zIXuIaTrcqV3GMt2qY2tzpMRMg3u29TMnvpqHtnWxr/8xnMMpTN0DI/yG3/zHX73g0+yuTJOZI5mxIoQ7K2vZWdt9WTpu6IINKFgrJFC/ZobLbbrLqtJoislWxJxQoZBdThEsbyuJjzlTLUs9RstZ2wvBUNTUUq3662zwXqQTeUZH04vadl8tgjZhZfxBYyybsrypckVVSEQ8nHogW2MDadRFIVNO+tp21FHTWOcyrqoVxK8jjPSux7dQV1LYob3KbpAqXFDWxXv+fhd63Y868Gm9U6k3mBO+vJjXEn3cXz06uRrYd3PvooWjsS3YKq3p66OrqlUhHw8cWgrrTVxmqoqqImF+MIP3ubQ5gZq42GObG1CEQp18TBV0SC2I3nvke00VVWwpb6SkM9gc30Cv6nTkIiiayq7W2pxXYmuqRy/0sPAaJpMwQs9D4ylCZg6Ib+X5zKRL+MzvEfv7tYaWqpjJHMFRlNZXjjVjislH7x3N8lsgQtdA5y/PsD/ffEdMnnPSNRVhW2NVexurSWZzfPtYxeQ0iUS9NGYiNJaG1uxirQoV1D5dA1V8bOtupKPHtjFC5c7ON83SN94mm+cvsAjW9u4p61phsdl4l9DUzFYv8nYmhstyUKBrvHk4gveQFUo6GVSDw0DEPP7iZjmpLLeWD7PUDa7YG39BHnLmrP/wQbvXhI1URo2LSzStByq6mMEw74V3fxCCFRN4fDDOyhki5h+nf1Ht2CYOkIRSFcumE+zFuw40MyOAzM1bcQCyW8NbZV3nNFS27hyrYfV4kiLvO2Nc15rEQ1Tidy2oZG1ZLCQ5NR4J1/tfmPytWoziq5o7I+1YXJ7Gi2GppIIB/jofXuJhnwYmkahZPGtN84T8hlUVQTZ3lhFS3XMkykoJ6ZWRgO4EjKF0qQxUhHyUxHyMzieIRbyY+oaiuLln3QPJxnP5kEIXj7TTkt1jG0NVYT85mTy7sRkaE9LLUe2NeK4klPtvfSPZdA1hQ8e3UXn4BjpfIGekRQnrvTgSokAXAm1sTB7Wmo4fqWHNy5cx3Ycnjq8ne1N1YQDPmzHXfUz0Av5+Hl6z3ZShQLDmSw94ymeu3CVoGHQHK+gJV6BlPKmXvdrbrQ8d/kqv/Wd7696O8/s3M7jWzbxgV07APjfx47z7QuXluzFqZ8jy3mDdy+/8K8+wi/8q4/c6sOYRAjBkYe2z/leqWRz5s2Om3xE4A+a7D7SNud7scowscqNe2appKw+Xh/6IwB0JUhUr+dI4rO3+Kg2WAwhBJXR+VsOTPeCTPDXr5zm2MUuLnQNzrlOtlDiyLZGHtzTxk88enAyPCaBD/2rP+WRfVv49OOHCJaTdkuWQ8/I1MTecSWZQpE/f+44n3rkAIe2NCKEoKU6xi89cx9/7/2eHss/+9x3UFWF7sExkvki4YBJW02csXSeVK5A0Gcwms7x/ROXaKuNk82vPkVCCEFzLMonDu6lJR7j337rOQbSGb5z7hKD6Qy/+6Enb3ojyGUbLX/e8QO+1zcl+PZE7T7eX3+EStOLox1ubOB3nlq9kmpLLEp9JDLjtUQgwMGGOn7myCH8+sKHrqvqvG2yN3j3MWHpSylJjmYm81ei8RDGLWq6N9/sI5PM8Yf/8q9X1RV3JTRtruG3//Tn53zv3eghsN0CBSeNi72q7fjVGLoyM35fcrJ0594GwKdGsNz5KxvHSl1cy7xKT+5tJA4JYzN3V/4sqtCXfd4HCxd5e+SLFNwUQS1BpbmVA/EfW/6H+hHk2ROX+OIP3p7xmislg2NpvvjCO3zr2AV806p0KqNBPvXIQd531w6eOrydgjX3dfTvvvT8jL+nj0U3Mtf3LZFYtsup9j6eOrx90kMysawCBH0Gv/njjzIwluZCWekWBLbjEA2axEJ+CpbNWCaPqateWsUa3dNCCBpiEe5VmvnM0UPl5NwSA+kMqUKRsM+8Kf39Jli20TJUSHM10z/59/5CK7ac8n5UB4Pc3bxy4ZgJQoZBQJ/pZiw5Dv3pDMe6upeU1KOrKh/YtZ2gYaCtoi58gzsICWffaKfv+jCuK7nvqX3UNsdRlKlLXUqJdKXX72qZPTnWAsd26e8eXbQsca0JhJZXqiqlpFSwcKYlAd5sFFWg6xqqtvzvKW0Nci37KkUnvapTvSPyFDFzZqhN4mK5ngS6KnRsd/7KNdvNk7L6GCxcQEoHBQ3JynSCSk6O4eJV8s4oBb0OnxJZfKUNAKiuCHFoy8xnk0Syt7UOtdx9XJmWRhwOmESDfiojwQXF2gKmjrWMPM5ZlFWzc0WLV891MpbJzxKtA4iHA4T9Jg2VUXyG92wUwjMqNEVBUxVUVcHQVCpC/pll0qvE1DQqQwEe2drG9dFxgqbBztoqdHWhFsfrw5qHh8I+k7Bv7bUmAoaOpii0j47Sfmx0SeuEDIMH21owVW3DaPkRQUrJWy+c59Rrl3EcyaZdDVTWVaBqEtdxyedK2EUb23ZwbAfTb6AbGpqhYZje7fBu9DqslOH+JMV8CdtexaC8CkyfQUVViEg0uGyp1aTVw9mxr5GyB1iNhVjn3zPLaFkOrnSw3XzZeHLLXpmVHY/EwXLzlNw8tlvAkRtK30tl/6Z69m+qX/PtKopAlXM/X8J+E9O44cEuvAqgipDPM06Et41EOMCJK92cbJ9by2hbYyVPHd7OPTu2LXg8UkoKJZuKUIDMGubOBU2Do21N9KfS1EUj7K6rJmgs31u4Wm55yfNS+aV77+Gzhw4sK7lIEYK6SHjDYNmAQr7EcO8Yf/H/+w5nXr9KasxL6g5F/dz16E4OPriDRz50GGVD02cSx3b5o9/9BlfPdDM6tLTKrLVm0446PvjTD/LoBw+iG3fMcLXBjxC18QiO46Ld4HUQwG996nESkQB+YypqYGgqdfEo/+tXP0FdIoKmKCTCAb7+b39mwf3cqNS7EKau8fNP3Y1lO2hrVGpMef8f2r/rlpa13zGjQNzvJ7oCD46mKLetbsAGNwfbsnn75Uu88DdvcfbNDrKpPLbleQ6yyTzHX7zIYM8Y4yNpPvBTD2KYN7f6QQhBTWOMD/30g7StURnvtz7/GmeOtTO2xDLw+ZCu1+xxrl5JNwO3HMZbCbX+XTxR/8/n9Eb05N6mN3eS3vwpANpCD7A1/Bh+rWLWsglz04r2Px/DxSt8s/s3ESx/MlV00xScJGsVW5RSUnJtxq0saXv+ENd0evOjJEszNQNs6TBWytCRGcCvLT5OK0CtL46paNjSYbiYouBa6xYxbfIn1q0U+1OPHEBK5pT1b6uNo6sKN9oamqpQl4hg6FMlw+qaeSwEQkBF2L8ulT03O/H2Ru4Yo8XrybAhxLXB8um/PsKV012cP95JMW/RtquBUMSPpqskRzL0Xhvm+uUBNF3j4Q8eIhoP3dRZvRDgD5hs3t3A3rvX5gF57Pnz6OYdc3uvCz41Sq1/brXhnD3KSPHa5N9BLUGNfxchrXrd3d0lN0tf2Vi6Hcg6Rc4mu2bkKi5Eb26U7tzIjNcKjkVHZpCXhs6hK4tfd5pQeLL2IAkzRNoq8NboVYaLKdx1Mls+1nh03YyWluq5S+/n608khGdU+NdpcjRx+RrvUuHKH+1RbYM7nolZuJTS61B6w8xcSsmZY1e5eqab1FiGhrZqnv70fbRsryMU8XPurXb+9guv0XG+l9OvXaHv2jCGqW+EIsrohoZh6hi+9fc+uY7r/dwEr46LM6OqyJN4n5m342l12Lg43OjZsN2Vl5MKBIrQESvwAbu4uNJafMFlMF7K8MLAaZ7tX7khlXOKvD3Wzttj7Uta3lA0dkebCWomw8UUX+8+xsV0L45cWYLyYjxavYe4uVHS/25gY2Te4I6nVLAY6h0jmy4gXUlqLItVslHKsdwzb7TT0zFEOBrgl37n42ze3UggZIIQ1LdWAoJjz53l9WfPcPLVy4SiASKx+bUcflRQNYWf+6fPUMqXsO31eZhM59hz5zj1xlVOvnZl3fdVdDLk7amE/pLMkXVGCetT4TlHljg2/Kdcy75GxhqYsb5chUeg0tzKA9W/gqYYLDe7eKBwjjeH/5S8k1rx/jfY4E5m3Y0WV7oUXZsvXXuJ/sI42XLc1FA0Dse3cDi+iRrf/J2YpZQ40qUzO0RvfpTO3DAD+TEKjoXlejMjv2YQ1QPEjRCbw7VsDdcT1ExUsXDMWErJfzr/NZLWVHz2M22P0OBPYCgaZ5LXuZTuZbiYImXlyDtebLzarODhmt3sijSiKbNdcFJKLOlwPtlNb36U3vwoQ4UUxXLMVldUYkaQGrOCen+c3RVNhDTfzJbliyCR5OwiXdkRLqd7GSwmSVo5cnYRy3VQhYKp6lT7IrQGq2n0J2gOVmEo2oLneq7zUe+PowqFE2PtdGQGGC1lyFgFStImoBpE9AANgTh3xbdSYQTxq8vr1bMapISxwRTf+79vcPlUFxJJ95VBMskcFVVeOeiEbosZMGjZXosvaKBMlBQqKnUtCWqbEyAlyZEMxcLazmTvZBJV4VXllSyHisoQ/uD6XjtSSopuhrQ1QMqaCoekrX7682eo9e2eWhaJIy0ct4gt166XmaoYRIw6NOFbtq8lYw0gNsLka45lO4ykc7xTrtxpqa6gPh4hGpzdC28+HNfluZNXKNkOAVNna30ldbHInOXLtyOO45IrWXzhxbexHZdYyM+hzY1sqUvcVp9hXY0WKSVpq0BHdoAXB8/Rkx8hYxdQEOyINrA1XL+gO9ByHfJOkavpfi6keriWHaQjO0hvboS8U5o0WgKaSYUepNIXYaAwTsYu0OhPUOuvIKCa8z+kgZeHzjNYnFInfG/dIXRFI2sXeG34ImeT1xksJBm3suTsEgLYGq7nnsqtc862io5Fxi5wJd3HO2MddOaG6M6N0J8fp+hYSCS6ohE3Q9T74zQFKsk7RXZEG6nQgwQWSWKTUpK0cgwXUwwUxrmU6uN8qov+wjhjpQxZu0jJtdGEiqnq1Poq2BIeoS1YQ9LKsSPSgE815ja25jgfT9Tux5WSpJXllaELXE73MlxMk7byFF2boGpQYQRpDlYhpXduGgJxovrsbt3rgySfLXH1bDfvvHJpziU8rREHVTUIVwRnCc0Fwr5JDZNiwcJ1XAq5Ij0dQ1hFe8a3XMgVuWWiJTcZIQSm/+YZoIZPW7CJ5WrxDC/JSPEqKauXojOVpJy1hhgonCdp9RLSqtAUHYFCWK+j0reNgJ2YsS3LzTNaWpmqsYKKoQQ8o2WZ+TOa4mPZtd8bLIrtugwls7x4xgtv3bezhbDfXJbRIqXklfPXyBVLxMNeU8SaaAjmeOC7rmQsm6d3JEm+tDaTJEPXiAX98+bYLIYrJcWSxQ9OX6VkOzQmotTFI2yqja/J8a0V62K0TMzKbOnQnunnT9qf40qmD0e6KAh8qs5nWh9hZ7SRGl/FvNtI23mupPv4vXNfZbiYoujOrUiYtHIkrRyduSGOj17lO33vcLRyKx9pOsquSCPIpZeK2dLh5Ng1fjBwmjdH53JTCwKayfZIA6qYOcBKKRkupjiT7OL3L36DtJWf0yizHIdcrkh3boQ3Ry7zjZ43+Tubn+CuxFa2hesX9TqdHL/Gd3pPcDbZxVBxbjexI12KrkXKynEp3YtP1akxo/zT3R+nLVRDeIkD5sT63+t7h578bH2clJ0nZee5nhvmjeFLvLf+EI/V7OWehNca/abU8AtQFGXSeyLdmWJoiupVkLmOxLVdFF2dMe47totT1iGZON7BnnH+9N9/k5H+cVxn6jsc7B67KTkXG6wtEwaLLUucHv8qQ4WLZYE3AUjS9gCFbJqo3sCeig8SEtWoQmNb5HHaQvfNUtUdLlzh2b7fXt3xCLkC+3d9rj2Bws2ss1TElFigwKtIUYUyy6PnfWuzP/NCx7qSZF7LdugfS/Ht4xcAqAj62FSToLFy6dtwpeT5U1dI5Yo0VkbZ1VTNnubauffnOBy/0s3//t4x2vtH5lxmudTFIzy4u41/8tFHVrS+RGK5Lu39o+Xu1JJ0rnDTlbsXY908LRL4667XeXX4Iu+MXfMMFqHQEqji72x5D3cltiwYRriWHeSVoQv8xbUfkrZyMy7EkOYjboQIa54V3FsYI2cXJo2asVKG5/tP885YB/967ydpDVYT1pdmMX+j503GS1kupfsASBhhInqAkO4jWcriUw02BasJa/4Zt42UkoupXv627wR/23uCjJ2fPGKBoM5XQdQIoAiFnF2iKzeMIx0kUHJt/qT9ea5mBni8dh/3V+6Y82FfdC2Giyn+4OI3GCtmZxhxPlUnqPmoNMKYqkHeKZG2cvQXxgEvu787P8q/Pv0l/sH2ZzgS37ykc/Jn7T+g6FqMlUscq31RIpqfQDmBbrSUoeB4MwVLOny//yTtmQHq/DHq/XF0sb6ubCEETVuq+X9+/9NYRe9G+9x/+Cbnj0/Ngqsb46TGsmRTed5++RK77mojFJn67JdPdXH5dBcIQW1zgkDIh1Wy6O8cZrBnDGea0TLdgNngzsGVNqOlTk6OfZmu7JvYbgFTCdESPEra7idl9ZO1hzk99teMFq/RGrqXbZEn8KtRfOps1dmCvfymsBPYskjK6ltRTkvWHkGytkJ/9f44P7P5MT7SdM+abnchBIJNoRr8qkFzsIpf3/UR8naJG42yYyOX+eHguRmVTX7V4PcOfHZOb3FPbpS/uPZieXy9ve9VKSW242Ct0Zhi2c6MserdyroYLbZ0eHHwLMdGLnM13Y8tHRQEB2NtHIlvZlekEZ9qzJnDMeFNeHnoPK8PXyJl5byQilCpNCMcim9iR6SRkObDLJfWpe0C/YUxOrNDvDJ0gZJrU3AtRoppvtZ9jE8038cWrW7RHBeAy+k+JFBhBHm8Zi9NgUrCuh9D0Sg6FkIIEmZ4Rq36xDE/N3CKk2PXJg2WmB6kJVjN7oomNoVq8CkGQnhhr4FCknPJLtoz/VzPDZN3SpxNdqErKodim/Cp+qzzowmVsObncHwzb41cJWnlaPDH2R9ro8YXpcIIElC9XB5buuSdItcygzw/cIbhYgpbOoyU0pwe7ySs+TiS2LLo+RgppfGpBo2BSh6p3k1dIEZQ86ELlbzjGV/tmQFeG75AyXUoOCWGCkleH77E0/WH0JWlu1dXiqqpRCqCSDxNEdOvo6oKjuMNgG076hgfSjHcN853/+9rZFI5qutjmH6D3mtDHH/xAp0X+1FVhU27GojEgxQLFvvv30ZyJD2nZyUY8c/SXtjg9kNKScFJ0pV7i77cGfryZ7DdIn41RsLcxLbokxSdNH35U3Rlj5O0uhkuXva6ODvjbA0/RkBLzOo9JJaRf3YjaWuAE6OfR6zAoM/Zo6tS1J0LXdGoNqPE9NCabXNRhGd8KOXcuwZ/HMed/cC9lhnEVGZWrilCoTVUM+eESCAw1ZVVZk3nnY5e0oUSVSeXHuZ2XDlvf6Ib0VSFHY3V/NyTd5PMzq+P89zJKxy/2o2UcO/2ZjbXJWhIzF3GH/QZc74npddw8dULnZy42rPA8bsULBu73JJgJJ3lm29d4HRnP+oCAq1HtzezqTZOc9XN6bq+5kZLwSkxXEzzwsAZLqZ6GSmlEUCtP8aR+Gbuq9xBjb9i3vUlkjErw9tj7VxIdU+6Bqt9FeyINvBE7X4OxjZhKJ4oj5TeEr35Uc6nvMTXzuwQeadEybV5ZegC91Ruo84fI7KEPIuhYopqM8q2SANP1x+iMVA5I8/EdmfPchzpMm5leWvkCp3ZQSSgCoXN4VqOxLfwUPUuWoNT+g8Toa9qX4SAajBYTFF0SvTmRxHAQGHcSwa+IRaqKSoh3c8DVbvIWkWGiin2VDTzRM0+6gNxKozgjJvVch26skN05oawXJuRUhrLdbiU7qXaF12S0WJLl5gRYl9FK8803EW1LzJD7+B6dpiT4x20Z/rpyY3iIsk6BU6MXeXx2r2E8K16AFmISRezOuFqdmftr21nA/3XR7h8qovjL5xH1zVqmuIEQj6unOni4tudZNN5KusqaNpcTTDsRzdUDj+8g3y2OKd71DBXPzBOIIFi0aL32rBX1bQGjI9kJgX0flRxpEXJyTJYuEBH+mX6C2fJ2sMYSoiEuYmGwAEaAgeQ0kVX/NhuiZKbJWePUXIyZOwBguqEfksVhro2FWV5Z4wr6R+sybZWixACtRzyvoVHQUibuy+WXzVmTTYFEClPJG8kVPSxFt1wLvcO0zEwtuyGu6Ul3nOqotBSHZs3/2SiF1HHwCgnrvYgkbTWxHlozybu3uq1lFjOpClfsjl+tYcv/fCdJa+TyhV54+J13rh4fcHlfIZGyGfemUaLlJL2zADf7XubHwycmQzpaIrGz25+nIOxNur9Cyf1lFybHw6eozs3Sq5craMJlY803cND1btoCswMMgrhPToaAwlqfFEaAwn+3dmv0J7px5GScSvLybEOwpqPo5XbF/0MKgpH4lv4qU2P0hRIzArTzOWSzNoFXho8R39hnIJroSCIGSF+bvMTk4mvNx5zRA/wntoDbA7V0ZMf5VyyC0s6JK0czw+c5iONR4mrs2c+qlB4uHo3W0N1ONKlKTh/0FVXVDaFa3mq9gB+xeD7A54OQ3umf9HvYYIKI8RD1bv5bNvDcyY1NwcrMRSNlJXnj69+n7xTIm+XeGfsmhc2ktzSvEEhBPvu3Uwunafn6iBn3mznxa+fmLVc89Za3vupo1TWV2CYOqZf57737rspxyhdSe+1YX7/N798U/b3o4CUkow1xPXcMY4N/TElNzeZw9IcvJsd0adoDBxCERoIaAkdpda/h8BYnAvJ75CzRxgvdfGDgf/I7ugztITupTV03yqP6kfHNbdYHsTt3t/Lctw1C9ssh+nn7ez1AQbHM5Ota85dH2B7QxVyq/QysZaRqykEKOUeR2uNIsRNvbTX1Gh5aeg8rwyd5/mB07h4J7YtVMMHGu7igcqdBJdgzVuuw9uj7aQtr9W7IhQerN7J7mgTtb6FLTlNqGwO1XJPYhuqULiQ8lxhV9P91PpiSzJa7qvawZHEZur8S7ca806JE6PtFF0vtyOgmXyy+X4a/HEMZX5RLgHEjRBP1x+mPTOAZecpOhanx6/zvvpDC+6z2hddsoO4KVhF9TTvVtrKT57fxXikejcHY20L5h9FdD9H4pv5s3Zv9ugiyVh5MnaBkmuvmxLlUhFCcNfju2ndUc+zf3mMSyc7SY9lsS2HikSYvfduYfuBZvYe3bIhKvcuoTt3nOvZY1xMfY+SmwUEEb2OrZHH2Rl9P361YlbpsKEEORD7BJXGZq7n3qQ9/UMcaREz24gZLSs+loS5mXur/i5HEp9dlb7LjahCQxO30kMyPyXX5kq6j7dGrzJWypBziqSsPJ9ufYjN4VoC6u153BN84K6dPLpvC1vrE4svXMayXT77+19aVZNCKWE0nePYlS4+9/236B2ZKrQ43z2I9fIprvSN8BMPH6QqGlyy6m0s5OcXnrqHTz10cMXHNh+RgIlPv3lj/JqM0JbrcCXTxytD5zmTvE6mrMWyI9LIgVgbh+ObCem+JeWUuFLSlx+jVDYAFARbw3VUGEH0Obwc0xFCYAiN1lA1XbnhSaNlpJRhtJRZ0mfZHKrxEkgX2dd0LNehNz+KXU780oTKplBtOWY7vwkqhMBUNRoDCbTyubGly2BhfM4w1HTm8vjMR1Az8U8znhzp4siluTGbg5VUmZEFNWR0RaPSiMz4rC6SomthSweTW2u0AARCPupaEhx9zx7adtZRyJVwbJdAyKRxUzWV9TFC0ZtVpr3BehNQ42XDRKAJPzX+ndT4dtIcPEpQq0QVM4c+gUAIgU+NUu3fgaoY+NUoWXuEhLkJnzp3HsFS0BQDTbm9ykbXG0e6DBdTvDPWwVAx5eUZOiVGiun/P3vvHSbZmZZ3/94TK6euzmmme3LUjDTKeVerjdoA3gWDCTZgMBhjY4wxH8ZgY4JtbAzGBJvgZZe8gQ3aIK3CKms00mhy7unpnCtXnfR+f5zq6u7pMN093TMtMfd1KfSpE95TdcLzPs/93DdtoboNH7REgyZNieiKSh6W46zKl8dxPcq2zcXBCa6MTdE3luFk3zBXxqaQUpIIB2iIR7g0PEHf+BSO6yIEbGutpzUVoyUVoykZXTTrIoRAFYJkJEQyEpp33EtDE4xmC+RKFQply+8cqnoW6arit36HgiQjQdrrEyTCgSU5LuuN6w5aHOmSd0q8NXmJV8fPMlz2WfU+8baL++p3sDW6fBM4D696kfsvVUUINoUbiKgL1zwXQmswRb05w/jP2IU5gmlLoS2Upm6Fcs+OdBmtZPDkTNusqerknTL2NYKDiuv47XvV682THhNW/prMd8dzcaRLxXWwpX+RSRZuocxaRcrejBaAZPk0vnozRuwaXUaqUAjr87krtufWArkbBgHRRIhUYxzP9TBMzU+NKoJAyGTfPVuAa3N51hOKKkikIje8lTC6wYMyIRQUTUGdNXtUNXVVKe2E0U7BGSdlbsZ2S3RHH6Y1tJ+E0X7NbWN6MyE1RUNgB5PWFVLmZsyrSrUCBU34zyRNBKqdQD6k9KoZlZvRKioQKKsuv0zrQNmeg1u9PhUhCKrGsjswoZptdcpczA/P0X3K2iUq7vLIqjcThYrNWK7A4MTylYdt11tWC7tvGeGTdi3bpVCxmMgVee74Rd640MflkSkmCyVChk46HqYxEWVnWwMly2YyX+LSyCTnBse4bXMLu9obOdDVgqIITF1DV1VMXUVVlr4GypZDtlRmZCrH8ycucaZ/lOGpHKOZAvmyhSclivDdopuTUVrr4nTUJ7lzWwfbWuqIBk1M3Q8fbnSp77qDlv7SBM+NnODPep7Hq76gBH73zW2pzeyOX/shMRtSSrJX6ZvUm/EVlRhSRmQO6bboVCg6y0vZxYzQiklprpRk7XKt9ph3SvzhhW9iiMXVZ6fhSYktHfK2n53ykBScSm1fi2GgNMmF/BAvjp7idLa/Kn5XoVwVsFsrGIp+TQM0AQtmpqb9gG4khBD84M995MYedIWIJsL8q//yqRt+3GkBvY2KcCxIfXOCji0NtWXNHXVEoqEVPxgVodEc2kvS6EBXguhK0OevLBOqMAipSYLBxIJuzAE1xpboIwAYaoiYNqPHYXklym5mnrbLjYCCRky/Pqfw/3bqixzP9NbkEpJ6mA+0HOSfb//QCsbh8/auzjyU3Aold+3UhdcLX3z1BF989cS67NtxPfJli2fePs/r565wfnCc80PjtS5FVVGIB00+ds9uHti9mV3tjQQNnccObOXlM5d58WQPRy8N8ubFAd68OMCfP/8WTckoB7tb2NPZxF1bO+hsTC7pGv3a2V6ePnqerx05M6/jKWhoaKqK50nyJYszxTHO9I8B8CdPH+b9B7fx+IHtPLy3+6Z0UF530HI608flwmgtYAH/PZWxizwzdAzLtXlP0/IJjRI/czH94hWAqcxv/10KhqLNeYk6KyiHKLDirhCJb+8+/X52PJez2X5/P9f6VasZEmfW+Gaf/9VwPJcnB47wwugpLuVHyDpFyq6NK13c6r5uNIQQG0YldqMT/MA3Idx1cNMN/6WUDSTFvRD23LGZrp3NPPYdd9SWGaZOLBlC1VY2diEEGgYhLYUQyqLZB7+Tb5gpq5eJymWmrMsUnDFsr4Qr/QmAgoammATUGHG9jaTZQVRr5GDdP/Ql2YSKKmYmVYOloxyf+jsKzugNvy1ieiMfaP2V69rH1U+R1ZyCIhSiWnAeJaDgVii7q+d8vFtQsmz+/NtvMZYpUKj4DQtbm9Ps7mxka0uaPR1NNCYixEIBAtWMxpbmOpqSUR7Z082FoQkOn7vC2YExzg2MMZop8MLJHkYyBeIhv4yz0O1uOS69o1P82bNHODswhut5dDfVcf+uTWxuTNFaFyMcMBAIPCmxHJe+8Qynr4xwun+EN8738/Lp3lp79wduvzZPdK1x3UFLwa1QqEbOcT2EIz0KThlXepzJ9hPTg+xLdFJnxpZd75ubNhcoYmVhhP+QmrvF8m+81TWyzr7NJdQ6n9YSJdditJzlpbEznMz0MWb5qUtRVRmOKPqCGQ9PSsqeRcHZ+DOcvw9QFEE4tv76Ne80ROJBIvG1+16EUBbl0XnSxfaKjJXP1+T7c/YQOXuQkpvBkVbNTVmgoAoDQwmT1QeZsq8Q05pIB7bSFNxNQI3P0XGpuDmmrCtk7YE1O5flwpUbIyBQ8EtKVz9NLdeplf43EnRNpaUuzsfv2bPg557na508dfQcAOlYmO6mFM2p2ILBcCoSpLM+gbpA5KAoAl1TSUVCBHQNQ9NIx8JsbUnT3ZSiLR1nU0MKTZ0baIdMg5BpUBcNkQgHCZk6mxpTbG+t58rYFOO5IpGASWqJzKTtuJwfGKN3dIp8qUIsFODxg9u4bXMLrXUx0rEwpq7V5ERcz6MpGaU+FqY+HmY8W6RvPMOl4QmO9w69M4OWaeiKyuZIAwWnwsX8MK70uFgYxlR1Dmb7uCe9HYG6qpnwirMH8mbkG2YggKBqroqUNY2FMksZq8jxTC8vjp6qcWWUqsZBOhAnaYSJaPO5JRXPZrg8xcX88Lx9vtPh6/TYIJ2qUug0l0AAKoowYZXX3UaElC6u9EnlAg0hjOp/N+b5uV7R/30ARQSqY715hn/TEyLbKzFl9XNs6vP0Fl7HkWVfyl5ofpCChjpNXq9mMCtejlJ5kpHyaVShE9bS3JX+IRoC24nqTSjV81KEjqGEMZXIip5DjlfGq13DoCvBFZsjrpWWzFzIqnnk8vlpHh6GOv+6rHj2onYsNxpSyloZ3tBUdrTV8wufes+C6zqux5WxTC1o2dSY5B/cv49H9nZf895zPQ/BTBZYVRSiAYPHD26nbNmkY2H2djbRmIwu652hKgoNiQgNiQiu51GxXd4438+xywMkwkH2bWpeVF+mYjuc6B2iZDkYukZTMsr3P3oHhq7OO7YQAk1VaamSfbuaUvSNZxjLFhjNFDjbP3rNsa4H1iRoCaoGH2q9g+/quI9LhRE+0/McRyd7kMDF/DC/c/ar7Ii1kjQi6NeoK/v8CA2r6ogskdXyx/JvGMuzsWfdGJpQat056wGB37VkSf+YKSPKbx78QVqCKUx1dV+xtsCDvb80zpf6Xq99F4GqkuQv7v0umgKJRduSRyoZvj7wFn+Q/8aqxrKx4ZItfo1s6WnK9ilsdwgpPRQlSkDrpjHxUwSNPQg2Np9jubCcy5wZfC8AkcADpCLfRTz4/ps8qsXRN/GzZIpfARRakr9IJHAvAb37po5J4nIq81XOZp9irHIekBhKiLCWpjv6MAmjnaCawFQjKEKn7GQouxlyzjDns8+RtfupeDmy9iDPDP0XdiU+zM74B0kZmxBCsCX6MF3RB1lpYeWpgV9huHyKvDOKqUT4cNuvkQ5sXeHZiTUPYB3pMW7lOZ3tW/Y2rpTk7OK8Lsiya9c6Q282ChWL0czyGjQc12NocsZgs2I5jGUL9I5OLev71lTFz2JofmOAqWt89K5dwHTn2urOQRGCoKFx385O7t3ZUVu2GCR+iUhKSdDQqYuE0LXluU5pqkpzMoqqKH6w5NycjNl1By0twRS74u18vO0u0mYMVSh8vO1uzmQHqheow1glx5f6D/NQw262XKOTSAhBWDNx7ZnOk0krvyLdlIxdouDMSCMHVGOewNtaQhGCiB5gyirgIatk2rLfMnYNEutKUHQq9JXGa6J9dUaUD7TcTmMgTkgzF02FK9dxU2xkWM4gReswI7nfx3aH8bwcnqwAEs8tYStRFPHucsX157x29f8dYGN7jUic6ngFG2Wsw6VTjJbPkrH7AUna3Ep7+HbaQ3cQ0RvRlSCq0FCqGayIVo8nHRyvQlNgN33FIwyWjtFXfANHVhguncJUoqTqNgHVstQC5N2lIKstprOhCG0OV+ZmYVqHanABw9TFIKXPzZuwcnOW256DvUHKQyd6h/n9J19Z1roSP0sxjZ6RSf7qhbf5xpvnlvV0SUaCfN+jt/O3Lx1jPFdc3YBXiEf2dnOgq5Xu5hmtGU1VaKmLoWsq2WKZC0PjvHiyh72bmkmEFzfRHcsWODcwxnMnLlGybNKxEC3JlXXZrhWu+43aHExyILmZzVWZ+oQRYVfc99rpKYxScMqUXYvXJ87TEaqn3owRNxZPYQoECT1M0angSA8pJUPlKboijcse01glS8aeuTDCWoDwIjLRawFVKMT1EFm7hCddPOkxXMnQ5TUCa6dHYHsu2TnnZbIj1rKg1PVsWBvoQbGWcLwx8uWXKVknEEJHVeIEtb0INCQOutqEqsQW7P7YKLCcfkrWSQBMrRNNTaOpi2t6KCJENPAQAEFjL5pSf0PG+e6BJGP3U3DGsT3/XmoK7qYtdJCW0P4FS9j6rG1jRlPNd2igeBQPh7wzzHjlwo07hRuMac2VsUUc5VcC23OvqUF1o5AtlDlxZWUl80BVfNJ2XQYmsgwssyW6IRYhV6rw+rm+ZW9zvehIJ+humiuOZ6gq3U1p0rEQxbLFRL7I8ycukStXaIhHCAcMDE1F4HNaHM+jULbon8hybmCMnuFJhBA0p2LsbG9Y5Mjri+sOWjpD9dwzS2k2oOo0BOJ8oOV2PnflZS7my0jg6GQP3eFGUkaYgyk/PbxQVKcKhbZwHeNWjrJn4yE5le1jd7ydFplaMhU37UN0MT9M/6xZQdqMkl6h9spKoCsqraE0g+VJ37XTczid7WN/YhMxee12zav1OhZb38XDmlX2mhF1W/ilPM3syV6VeXq3wHFHyJWeAzw0JU3YvJ2G2I+hiBiezAEeutYCK+QF3Ejkys/TN/FvAKiP/jCx4HuJqIvLxetqAx3p/wmAQK9ydm5hJcjZw1WVXB9boo9QZ3YtoyXavy+bgrtQhMrxqc9TdrOU3Sw5593HF1sPWNLXldoICBg6zcn5Dt7rgbroNOlWRVeX/zzypOdrcEn/6lMUsexOWlVV5pWKAobG3ds7ePZYM5bj0TMywV+/+DbfeOssDfEImxpTpKN+q7rreRQqFucHxhmczDJVKKMIQV0sxG2bW3j8wI0n4cI6uTzrQuXDLbfTWxjB8hz6iuMAPDV8jOFKhi2xZqJacME+HV1RubNuK5fyw2TsIq70eHb4ONujLST0MC2hxWehjvS4XBjhhdHTnM8P1pZvi7awNdqy9idaRUg1OZTq5vjUZcquTcm1eXLgTW5PdhNQdZLGtd1TbekHOx6SiLpwmk5FYCpajchmeQ4jlSwtodSSmZZvj5zk6GTPqs9vo8LzStjuICCJBO4hFnyMgL4D//aeDgQ3bpZldVBQRaL6/++esteNhO9BNDNRUFBXkY0TVZJs9VrbIC3/Gx2Wa2NtEHG5e3Z08pmf/u4bciwhwNA0Pv2vvuuaGlyz8ZXDp3yn5/P97Gir5yN37uJDh3Yua1tT09AXkPlXFcG//OgDnO4b4eXTvTz5xmlGswUuDI5zaWhiDpVA4ndO6ZpKUzLKvTs6+c779tJaFycWvDk8wXUzWjEUjXvSO/CAz195BbfaCt1bGOOrA0d4ovXOBb2INKFyILmZZ4aOM1rOUvZsKq7NM8PHGa/keaRxD1uizWhCmePyPF7Jcrkwypf6DzNYmsCpvtijWpBtsRa6V1BeWimCqsGBVBef73uVQlUFt+CU+VL/YfqL49yZ3lYrn82G7Tnk7BIX88O8PnEBQ1FpDib5QPPCvkOmapAOxBkojiOBSavAt4aP0RGuJ2mE57iellyLiUqeF0ZP8vrEeQZWUI9+58Cr8jr8zhRFBG9qZ8qNgH8N3QpWrgdBLYk2q0W5r3gERag0BKdnjkt/v5OVK4yWzmB5BSQehhIjqN0Yh9t3OnzNrI3BbdJUBW0RrqPj+mWR84N+e/BUoUy+XKZUcZBSoigKpq6SjIRoiIdpTPhZilgosCQRNho0V0TPDho6WlUyX1UUAoZOLLS8YEHM+ndtWXVsQVOnq6mOSNBkR1s9o9kCmUKJsWyBz718HNeTxEMB9m5qYmd7I+mobwHQnPStDYKGvi7mi8vBugQt01/MtmgzWbvIi6OnGSpN4kqPiUqOl0ZPc296B6pIELhK6VYVCu2hNN3RJiasHD2FETwkZ7L9FJwyYc3E8hyCqlHz3ym7Nv3Fcc7k+nlx7DQlp4LE7xraGm1mU7iBtLl+aUBd0egI1dMVaaTsWgyVp3Clx5uTFym7FoqiUHYtDEWrpfYcz6XoVBi3cpzIXOG5kROENZOtkWYebthDQJ0vqBfWTDpCaQaLE0gkObvEm5OXODjZQ2MwTkgNoAqB4/lu0YPlSZ4ZPs6V4ti7RqNFSpuidQyQVJyLTM+YHXecin2RgjJTBlREkKCxa94+PGnheUVcL4Mrc9V2aekLoCtBFBFFVSKotX0tLEomsXHdCTxZwJOlWboeAoSGIkKoIoyihGbtyz9+yToG+N1A07DdEcr2OcSsko8iwgSNHTPbemVKtq/UqSoxNCWNqiRwvDFcL4vrTQEKptaJqiQXLTX655/FcvsBgaakMLQ2ptvD/ZKlxPUmcL08niwjZQWJWxVq01BEGE2tQ4gAilg/ovvaQhDTmgmocRSh40mbwdLb6GoQTQkQVBNoiokiVJ/fgvB5aji40qbsZhgqHWewdBxH+vdUUE2SMNpu8nmtH1ShkNDDNAZW7r90uTBKybVqzQOu9HA3CCF7IUgpyZUqjGTyDIxneevSAGcHxhjPFpgqlClUJe41VcHUNRriEdrqYrTVJ5jMl9namiYVCRI09AXvPVHVHJuebE/kilRsByEE8XAAU9PQZmm7zBUo9be9HimNaShCkIz4fkLbW+uZKpSYype4Mp7hi6+exPVcIkGDfZuaeXTfFhoTESIB86YFKrOxrpa2KTPKjlgbH2w5yKcvPYvlORTcCocnLvDa+DluT3XPy0AIIdCFxhNth0gYYf744tPYnkvZszmfH+L8+SFiWoi0Ga15YfQVx8k75ZrLMvgdM2EtwA91v5euSOOKDAZXCkUIDEXlkx338uWBN/jqwBE86ZF3yrw+cZ7DE+dJGRHqzTgB1UAimbQLTFRyNXPJaeTtMpcLo2yONBK4SpiowYzzQP1ODo+fx5MuFc/mcmGEXzr2l6QDMVJGhJBqMG7lmbTyNTJySDUxFG3O9/NOheNNcX7441zdiZIpfZVM6atzlgX0nWxvnmnznuYOue4EReso2dJT5Csv47gTSGwUYRLQtxM27yFs3kE08CB+C+m07svs/XjYzgiZ0hcpVt6iZJ3E9ob9WZgw0NQUQX0PIfMgIWM/YfMuwL++HXe0eg5z51xTxS8yVfzinGUh4yBbm2aWWW4/54c/BkAk8CB1kX9IPPhBsqVvkC09Tbb0TQQhOur+C/HQB2ARs8qKc5Fc6XkGM78KqCRDH6cl9YuoIl4LWKS0yJSeolh5nbJ9hop9GY8CigigKilCxm2kwp/E1Leiq02189voaA3dxnD5FOOV8+TsYa4UDzNh9XA5/wrbYu8laXb6Lc9KFAWVspej7E6RtYc4n32G4fJJ8s4I4L9GGgM76I48fHNPah0R0YK8p2kfP7r18RVv+6+P/DFnsgM1AVJnAxFxr8Z0IPHmxQH+7tWTvHLmMvnyXLG+2Ve3BIYmc7zdM4jAbwn+5AP7+MDtO9jdPj+zfjVcz+Mbb57lytgUqqLwvgPb6GxIEl9mJmUtkQgHiQRMorMyRQFdp7MhSUd9ouYztBGw7iNpDib4eNtdvDx6mt7iWO0l/Zme56m4DikjSlwPzvuBO0P1vL/5AJ2hen7n7FcZt3I1EmrOKVFwy0x3l7vSq0XyAAk9zMFUFx9uuYNd8fYVOTZfD3bG2wmoBt2RJv7owtMUnDLT1mmTVoGMXapd9B5yjvWBADaFG9ib6CRhhBfkqDQGErynaR+ns/28Nn6eofIk4BN0R8sZxiu5amOpL5qkIEgYYT7RfjcDpUm+OvDGun8HGxkSi2LlLYYzv0XZPosrs0hpQZXj4MoKxcqblKyTZIp/RzT4EI3xn0YTc2eYrjdJxT7HlYmfxfHGq1kIG/Afxp60sZwStjtCrvxtdK2ZdOQHSIY/iirWJ+MXMg5gu0NkS99EUqJkn8WwNhMy9y64fsW5Qr7yGgABfRumvqU2Ntvto1A5zHju/1F2LuDJcjUb5VS/JwfXK2K7w+QrLxENPEwq/CnC5p3rcm5rDVUY7Ip/kHpzC6+N/wmTVi9FZ4Kym2G0fLaaZVFAiGoXhS9k4EkPR1bwpF11jw5wsO57aQsdJG3eXO2Z9YTAz1oHlJW3X+uzssvgt0FvlPLQ1SiULS4MjfNfPv8co5k8nidpScV4dF833c11tKcTJCNBNEXFchyypQoXBsd540If5wfGuTA0zudfPs5UvswDuzdfUy3Wdjy+feISb14awFBVtrfWUx8P35Sg5Z2EdQ9aNKES04M80riXp4bf5ky2H4AJK8/xzGXSgSiPN902fztFJVltn/6eTQ9yIT/EYGmSofIU45UclmfXdFwCqkFEM4npIdpD6SqHpZmt0WYM5caohQrhC8w1B5OoQvX9h3IDDJczjFWyTFl5LM/3B1KEL7sfUk0ieoC0GaM70kRbqI72UJqYHlzQ7EpVFMIiwHub9lNvxriQH6anMMJYJUvF9b8PRQiiepC0GaM5kGR/opMt0eY5XUfvZCgiRGP8J5HSo2yfJVv6GgBBYz+m1oWhzRh06upMS54nLRx3lInCX1C2T+PKHKoIEwm+F02tR6DjyRJl6yQV5xKWO0i+/BKRwAME9T0Y2gyRu+L0kCl9E8vtAxQMtYWgsQ9dbUAIDSkdXJmnbJ3BdgcQEkxtM6Ka9VCVKA2xnwQkJfsEudLTgB94mHoXutpaO9bs4y4FXW1GV1tRRBRP5rCcK1hOz7ygxc+iODjuCBXHb9M19W4MrbXWyitEAJBYTj+eLGFqmzG0dgytHUUYuF4Bxx0lX3kRx52kaB1FVaKEzYNIuXHVeWEmExRQE9QHtrE/+Z0MlU6QtQcpOKPknVEsN7+ACrevkxvUkkS0NBG9kbTZTUfY13ZRV/FCvxqqMNGVIEbV4HGjteqv5ndVxNwOFncDcVquRrZU4fD5PsazBRQhaKuP85337WVbaz3paJh4OOBzOaqdNRXbIRUJ0pKKcaZ/lG8dPc+pvhFOXhkmFjR5/0E/aFnqayvbDqWKjaN6OAu4RLen49y1rZ26aIi2ujjt9YkVndPgRJa/euHtZa3rSUnFdrBd//cZzxV48o3TnOwdRlWufS3qmsLjB7bRnIoRMtevXLzioCVlhOkIpWt/J83IkmqzvnGZyv31OxksT1F2rVqavuLaXCksLgUcUHUaA3GeaLuT09k+LuWHOZPrp7cwRsEp117EES1AyozSGEiwL97J/uRm4nroml+0AFpDqTm8mqBqXFfNMKaHiGhBWoIp3pg4z6XCMD35EfqLExRdC096fvChmSSMCGkjyqZIA4dSW6gzo9fUk1GFwqG6LdSbMbryw7wxeYGe/DB5p4LtOShCoSEQpzNcz/ZoK/fX76ToVhgoTc753eoX4Phc7/fRFqojZs94x/i8nLV9gSkiSDr6TwDIFL82K2jZRSzwKOHA3bV1Z0uge16OinOZTPFJPFlBU1ME9O0kwh/H1LpQRADXy5AtPQ2lZyjZJynbZ8mXX0AVMXStubpPgeVcIVd+Hikr6GobQWMvyfAnCOhbEUJHSgvbHSOvftvXkEElaOxGVHkfiohQH/shACYLn6sFLUFjH9HgQ4TNQ7POYXm3qKYm0dUGNLUBy8lju1eoOD3MlKBmvzj8oMN2/AlEQOvGUGc4GaoIoyoJVDWBSpKIeTch8zZCxn4UJYTjTlCxL2C7g5Ts01jOZXIlFzf2L1GVCDdgLnTd0BSDiFLP9tjjxI1WxioXmKhcYLxyiYqbw5V+Vmma6yRQ0YRJ3GylzthMndlFW+h2P7hYI7XtqN6I7RUJqFF0EUZV3vnt7ApzfeC8qvbWbLjSl3Lw5LQFxwwq1Y7Kq1F0KtjK/InYbP7MSlEoWxy7PITteKSiQTY3pvj43XswdG3ec0xHJWDoxMNBuprqaE5FGc8WODswRt9YhvPRMTzPq3JAVv8MbK9PEDR1drQ1EAmYNCWv3Yk6GyOZPH/01OurOvZUocyzxy4ue/2gobOjtaHqi7SBgpYf6HqUH+h6dN7ypaJwIQSd4Xr+9Y4nFv18qW01FPbEO9gT7+AjHFp03ZVCCMH/uuNH1mx/tf0CQVXn/vqd3F+/vPa0laIzXE9nuJ5HGhc2+JqNsGbysbY7+Vjb0un76/k+VKHwB3f+2Kq2XRkEarVco4jQrKUmigjXPrsaJfs0meKX8WQBRYSJBd5Dc+LfoCoz4ku62kJA34mhtZEpfY1M8atMFr6AoXUQDhxiun3a9SYo22cBiAcfIxp8tCb4NrOvNkLGbTXVWsHsm3j2OcwEeYow/IBhkXO4FjS1nmjgHsbzPZSs04sKz5WsY1Sc3pqybsi8DdPYMjM6ESRk3EZr8hcxtC40JVHNvlSPozRiaptQRJj+yZ/HcvtwvDFK1nFf8E5d3fhvBoSApsAemgIz95EjyzheBdsrI/FQhYGmmBhKeJV2qssZh+BQ3Q+sy75vJjRlrmmlKyXuVUFFwSlzOtNP1inOCzfO5gbI2XMVZB3P5eWxMwvyFIfLU+Ts0qrc7m3XZTJXQkpJUzLK1pb0srkciXCQ27e08rlXjlO2HIqWTcmyCZnGdamRN8QjNMRXFqi827HioGW1qd/rSRmvZ7p5PfZ9o8pRG22/G+G8F3c3HaBYOQpQzRwcRFUSC24TMm7D8wpkil/F9bLYzgCW3YehdVQnTSpCGEhZwvWm8Lzs4uOSGjBXon2153At+AJ79zKR/ys8WcB2hyhZp6sZoJlbvVg5guX0AhoBrctXDhYz3U1CCFQlRtC4rdoVtJDhpEHQ2FULZqT0cLyJWiD0zkC1KfSqU9MwUVVjlvmgqPrDiNpf6zKaDVxWWy3Uq8pDXpUbNBsj5Qx/feWlqtHuXJJuybUpXdX5WPEcfu/c1xcMBhzPq+l7rRSaohAPBxACRjMFLo9M4XpyUfPB2ciXKpzuG8XzZjqLAoZ23fYp13tNbGup5y//zfdc3yCWCUUImpMxgub6Wk9s/DzuLdzCGsCVeWzXL0Vqaj2qEq9mQZx5dWRFCc+S0ndxvUK1ldg3JFOVKIbWSsU+T9k+i6JEUJQwutqKpiRQlAiq4r/wbqSuiqpECejdKCKIK3O4Xo6yfQZT76qWmfwTLdsXcNwRhNAJGDtQRGSevo0QGmot0JFI6daIuOAHKUIx55ybT0Z+54usCTFN8X93a/7cCCjVgG8aXtUxezZsz2WikmO4KhVxLUgkI5XMmo81HDDY2d7Aa2d7yRbLXBqe4BtvnmVLcx2paIho0MTQfEHBaYn7yXyRockcp/tGOXKxH9fzaE7G6GxIoiyDBzINT3q8cuYygxPZZeuwXA1FEbTWxXloT1dtWcDQ2NaSXmKrtcWNeN7dClpu4e8FpFeuBh6AUPBksZptWGhl6XfMVOHJEq6c8QvR1HqC+l4s+zIl+yS2N4btDhI27/ZJq2ozutaMECZCGAi0GyJ6pyhhDK0DVU3hORU8WaBkHSMWfAyEWdOWqTgXsL0xFHRCxj4UJTRvX37HjI3nlfADOxtXlvA7pGZeOtPiftN/3cK7DxKJI31dqZXCQ855h0nkPE7LRkEsZHJoaxtffOUE47kiF4fH+fSzb/D4gW1saUrTWhcnGjR92QLPo2zZ1e6hfk72DnPkYj+mrrG9rZ59m5pXxOdzPcnXjpy9rvFrisJDe7vmBC1CrL3r983GraDlFv5eQGIj8QORifyfM5H/c5aeEcx6MUsbz5sJYsLm7ehqM5ZzmbJ9FscdJlsa9km8iKp5Y4JY8D3EAo8QMg6ga+unyDwbQuhEA/eRKz+H446RKz9HQ+wngDBS+sJ0jjuKlCWEEiUaeGTBNmzHG6dYeYOx/J9SsS/geOPIBT1jNmYnyC2sHcqezclMH3/W89yKt71cGJ0T7HieXJGM/Y1EJGBysKuNf/nRB/jy66d47ewVTvaOcOrKCNNFQVVRUFWB50m/2wdqFg6aovChO3bwkTt3sW9T0008k3c3bgUtt/D3EPKq/65kGxAYGGoLrclfpmi9RcW5QNk6S8k+ieflkdLCdSfIlp6iaL1NQN9OY+yfY2gdKGL96r3Vxyoh8xBF6ziW04/l9GG7QzUOTqFyGE+WUUQEQ2uttjrPZfqXrbPkK68wnv80tjOAJ0vvMK7KLawlLNfhUn54VS7PU3YRe5bcwvzi0MaBn5GQHNraTmtdnA/cvp03zvdzbmCM8XyRbLFCqWLhOD7PJRzQSccitVbk3e0N7OpopD4eWVaLsKmr/IuP3E+muDZmtgKoi83Pmr7bcCtouYW/J1DwOQouprYFXW1EU5dX6w0ZB2qKrwBCqAgRIGTuRVEiGM4mTK0L0+7G8SZwvSkcd4yKfRHXncLzchQqr/q6MesYtPhQCOjb0ZQEIPBkiYrTUyUde5Ssk0hpVWX7OxFivgt5yT5FofI6Zfs0QgQxdf/7UpRIVTtkZv1s6Rk8ufKX2S28cyCRFNxKTdX2+vbFvLAlqge5va6b5mAKb50yd5FrSElMQwhBKhoiEjBoSkYJB0w66hNMFcrkShVKlo2UElVRMHSVVCREUzJKSyrGluY66mLhZZWFhBCoQrCzvWFNM08L6Xu923AraFkmpJRYrouUoFQdO2/hnQMhdBQRwJMFYsFHiQYeJRq873r2CAgCejcBvRvwW55tdxTL6SVfeZWx7J/geuM47giT+b/xSzGzPIjWB4Kgvg1NTVfPt0jJOoahtqAoIYrW0apOTTNBY2G13GLldYqVw4Av0JcMf4xo4OEqodec5U0EZ4feR9m+FbTcwvIg5XxOS3MwyQ92vWde59BaIqiuTPPG0DXSusZDe+ZyRNYaG0ke/52CW9/YMmG7Lr/8xW8xnMnTVZ/k333kkZs9pFtYAVQRQVMbsZyLWE4/jjeyLsfRlDSakSJo7EWgkyl+maL1JkX7eNUy4EZAI6jvxjL6KFReIV9+CUNrQVObsKqCc6beSSRw74JbW+4QljsIqKTCnyQaeISAvp2rnVekLHKL03IL1wsFUbUIWO8s5C28G3AraFkmPAlXxqfom8wSuBUdv+OgqWkC+lYs56KfedDaiQYeWtQJWUoXKSs+30MocyTVXS+L402iihiqEkHMKvn4+1JBiqrGyfR2vr/RfFTXx/Xdp68zsJk+F1PfTMDZRqHyChXnIoXKG9USl0QRMXS1GVPrWHgnNWVSgUCvlsOUq1apULJOzumyuoV3JxQhCKsBkkb42itfhXErV7MYAapebHPvg3dbd8strC9uvX0XgJ/CnFt7dT2PXLlCrlQmX6ngevNnmIoQfs12iRrl9A16on+Ysu1g6ipbmuoYKeWXVdsUApqCMSatEmVnYXJkygwR1HRM9dbPOw1dbSRo7CJb+ia2O0TZPk2h8hpBYz+qEvZ9gYSClBVcL++Lyrn9mHoXmlKHqvgdNlJ6WM4gJestFCWEoW1CU1KoShQhTPwMhI3r5bGcK3gyD6hVVdn5bc9+2SqMJ7M43gSOO4bnlRFCqwYwsqb5shIYahum1gkouN4UZes0tjpS/S6a0NWG2jnNH5OJwERSwXYHcdwxXLURIQJ+J1XVBiBffhHPKy64j1t490AXKi3BJPuTm1a87Wvj5xitZHGqHUQbmYh7C+8M3HqrLQDXk9iuiz0rMKnYDtPzT8+TFKz5AUPEMHA8D9v1jRGvhoJAUxVUIfiVLz3D5fFJWlIxfu17HudzPccoONeeZeuKwvd0387zQxe4mJtYcJ3HWrfRHaujJfTOkVNfb5h6NzEBo9k/xJNF8pVXqNgXqY//GEFtO6qaQhGGH5DYxylZb5MtfZ362I8TDTxEqMb/cChabzCc+S0cb5xY4L1VX57bMLQWpHRxvCnK1kmmil/AcSdQRJCgsX9elw74VgS62kzFyVGyTqApCcLmIVQlgu2OAB4BfRewshmpoW/CdAdRhIEny5Tsk2D724fMfRha26LbamoaTU1ju1fIlJ5EUXwZcUPrwHEnKNunKVbeZLL4N3jy+smZt7CxEVRNbk9188+3f2jF2/7ysb/EmuqhMN32vACn5RZuYSW4FbQsgDd6+vjim6d4/sylmlqqRJIrV3A9yVu9g3zgv/7xvO0++6Of4o2efv7i1aP0T+bmfV4fDXP/1k7+xfvuw/MkriuxHJexcoFvDZxjslKsHgtKjo0iBIaizmGjm6rG+1q38/zgRV4Zvbzg+FtDcZJm6FbQMguKCGNqW2hN/keGs7+D5VzGcvsYnPxPvrHidPlDekhcpHSQWORLL2Gqm2pBi+UO47gT/ueyQrb0TXLlZ3zF2VoJRSKlgyeLKCJCQN9OU/xnUJXkvHGZ2iYSoY8wnP3vWE4PE4UBpopfwi8beQT0nXSmf7vqI7R8gTqBga7WEzbvIl9+aU7Lcti8C1PbvOi2idD7EUJjLPeH2O4Io7n/w3juT0GogIeULkJohMw7KFaO4Mlb2ZZbWB7mWyLewi2sDLeClgVgux6FisVEobTg547nMVmc/5knJRXHIVOsLPi5oSmzMjT+rWuqGp3RFP90xz2+o6mUFByLPzrzKvWBCPc2bqIzkqp5WCgIkkYQiSRpBHm8bTvt4eScwOZAupWm4Hp3qbyzIISCQoCweYj66PdTsk5Sts9QcS7jyQLScxAIX8JfqUdT6wlo3UQC9xM0dtX2oykJIoH7UJQwxcobWE4vjjuO403iebnqsXRUESVo7CNk7CFo7PX1UBa43XS1iWjwQcrOKb+E447ietla2UgI0xe2U1b2qBdCoChRQsZ+8pXXQNqAQBEBTK1ryXZvU99CTHogPfKVF3HccVxZQHpFVCWGqbVj6t3EQx+iYl/Cc28FLbewPMhbBaJbuE7cCloWQNg0aEnG2NFcv6JUpu9LMYPOugRBQ8f1PM4Pjy+4ja6otIRifGLzPqAaEFlF/ubSUdrCcd7Tuo1D6fZaacCTkpFSDk0opMwQj7ft4GC6DX0Bx9N3O1QlViud6GoTyjW4H0JomHonivgAptZNodKEah/H9aaQ0kagoCpxdLUJQ2snZNxOOHAQZZbDsapECRl7CejdGGozJesEltuP7Qzhyhw+0dVEU+oImbcTNg8R1LcvOjZNTaAou4gH34+mJP0gyJvyHZ+VJKa2BWaRgBVh1s7Z1DoXVLOtjVVECBr7Ceq78WQRgYqqhDG01lrJZyHoagOKGURV4oDAcvt9Y0hZ8gnN2lZCxm7iwfcyVfgCFSeOqoRRlfi8wMxQ2wjouxAoaEqqSk6+MXBdD8fyhc00XUVRlVukz2UgoBqENbOmbRLWTExldZ09Qgh8GvuM2eR6GU6+E+BJyWSpxHAhX1sWM03aYrey4svFTQtabnRdc7GH1ULjuK2jmX3tS8swX72dEALlKp+HX//kB9jX3kS2VOaB//z7y97X3L/lguvcAsSCDxMLPrzi7XStCV3zMxyrgW8mGCMeej/x0PtXtY9Ze0MRJsnwx0iGP3bNtQ2tje3NX1/WnjU1RTz0PuKh9614VKoSJWTuJWQurOUyjU31i1/XAC3Jnwd+fsXHXwsUcyWGL/smmemWFJF4GM1Yn+B+OeT7G3HMtTjWlmgzhqIxZRcACKsm7eHVme6Zik5QMwlpvk5KUDUwlI05V16vZ+zs38TxXD535gT/+YXna8s+vHU7v/3+D9+08S2FjRjk35SrR0rJp3/vGXrOjzA+Op/7sdb4kX/1OLtvm9/eKaXk8599hRNv9dJ70X+4/eJvfhetHXVLqhp60ueiPHnsLJqiUB8Nc8+WRdpHrwFXemSsEj/ywl8zVi74RF/pMVzKMVDIcnRikMCsLiBD0fi1Qx/C8tZPiOkWbuHdgOMvnuF//dSfAvA9/+7j3Pn4fupa5vOK1gQSbNvhlz/1W/SfHyIYCfCPfuET7L57K7G69SnVnnn9IoOX/I6wrQc2kWiME4lfv4z7h1pux5FuzXFZQVl1J+IPb3mMiuvUhOMUoRBUb1y2bSXIWxbnJsbJW5U1K2Dd1dpOYA2ESKWU/NQ3vsqFyQny1vrrPf303ffxUOdmYubKRPluBG5ayDs6lKGvZ4zhwbW3GL8axcLiHQ6ZySLDA1P0XfbLN7blXju6lH5V9vkzlwgZOtua0ty7tXPV41OEoM4Mz0mbNgUXTvvPEHM3XgR8C7dwPchN5Bm4OMz5owsTzBdCJB7iwe+4a8F7tlK0GO3zO+xKuRKuu86BvoSRK+MMXBgmHAtSypdx3bnSCK7j4nmreyUqikAoAqXqa3Pm8AXe/NYJEBCMmhgB/bqDFiEEUT14XfuYjaSxeBlyrTA7A3E9mYHJcomney4wkMstKGmxUggh2NfQtCZBC8BQPk9vJkPOWv+OvZxVwZMbUzjypgUtVsWhXLIpl9Y/arz6wTEb0vPwXP+f2fA8yXihiOt5mJpGMjxzI09XZd/o6ScSMJdljrUYhBDoqsZDzV0UF9FdmQ1FCIKa8ffCY+IW/n4hO57n+Itn+cr/fXrZ2zR11vPgd9y1quO5rkcpV6JcrCBXEEiEokHMoIFmrPzxOTmcoZhbmOB/LYTjYYKRAKGozzW5cPQyL3/lCAD7H95FU2f9qvZ7vXClB1Ki3gRenSclnvSYsgtEtACB68jiTJbLPH+5h1NjowtKVqwUAvjZex8gydoEgSFdJ2IYNSKzJyWO52FVg3GB7zRtLhEkSSmpuC7OrKDMVFU0ZS7fS1fVDVkagltE3EWRLZf50T/5PANTWR7c3sWvf3KGuyCE7xlhahpl22HqOlw6fQlrjU91HVjW+hIYKeVuBS238K6DZdlkxnP0nxte9jbXQ+qcGsnwhd/5Ok//xUsUMsvvgPrOf/FBHvjEnWzavbjWzWL4/Z/9LM//7asr3g7g8e9/kLs+eID7nrhjVduvFyatPLbn0BxM3fBjl12LofIUv3nqi3xX5wPc37Dzho/hRuH93Vs52NxMxfHJ5VPlMmcmxjk80A9A2DDYnEjwYMemRfdRtG1e6e/j4uQEFddFVxTuam2nK5kkrM+Qrben0htWnPSmjer7f/w9lIoWtj1jW/7tb57k8599Gdfx2LG3jb0HO7n/vTPtplbZYXQ4y+/86pcpFirEkyEe+/BtHLp/K4HQ4hF2W0fdiscnpe83ZDnuvFShEAKkJGjoZEtlSgsIza0Ur49d4Vv953h1tBfwReTieoCWUJxPbN5Hd6yOiG7eIuTewrsW9a11PPQdd9G5s3XRdRzLITOe4y9+40sUMsUa9+C3f/JP6D0zQKU4kzrPTuQX3sk0JDi2g1WyqKwg42vbDt6qywerv39r7gobDE8OHOFyYZTv3/wIzcEk2jpnXKYzDW9P9nB0sodnR47TWxgj66wugzWNlkiUH7ztdsaLRbwFvuiCZfG3p04wWixgex66ovDBLdtojyeIGPPfPwKImctzl14O3tvVjeN6tbFdyUzx9QvnZ4IWXWdbKs337L1t0X1MlIqMFUv0ZbN+0KKq3NnayoMdm0iHZjoc42YAQ92YHak3JWgRQtDSPj8qP3uiv5aSCkdMGlsS7NgzM5spFS3C0QCK6pdjNE2lsSXBlp0tRKJrd3FMw5fyX5y1bWhq1f3ZWfDzlSBrlbmUn+D01DBbYmlsz6XgWIyWCwQ0nQ937GJTNEVY25gktlu4hetFIGzStKmeaGpxHoRVsRnrm0DT5z5Qe88McO7IJUr55Wc9jaDBlts2UypYVEpL8wTG+id4+/nTwIzNx2pw28O7CUXnlgtsy2Gsf4JTr57HKtuYIZP7P3YHmj43Rb/73m00dq6ui2c9MVSe4thUL88MH+Ox5ttIGuHrKtMsBcdzKbsWxzK9vDFxgVOZPs7lBnGkd90u0RHD4LbGJsqOs2BsOFku8fUL5xgvlQAPRShsq0uzt6GRVHBhLpG5Ri9+IQR1Vx2jZNtzgiVVKIR1g+bI4sRvTSiEdL3WaKIgiJkB6kMRmiLrzz9aC2zM/M87BIaq4kmwHHfVD7GrEdYMPtS+i5xT4UphirOZET59/jDNoSgBVaM7tvEeWteClHKOJQL4tVfByolz0zVZV3o1ryZVUTAUvy670n1J/Jr87N9PVQSqWD1P6RZWB01X0eIhwkuQSStFC6fi1CYu01dPMGwSjodqy8HPolSKi2dQwvEg9330Dg59YP81M5hvfONYLWi5Hnzohx7lQz/06Jxl+akCr3/9bXpPDWCVM0STIX70v34v4WgQVVvmS2/aL20BKYb1huU69JfG+UzP87SH0+yItdEQ0Nb8HnI8l7xTZrA0yWd7nudsbpCsvXbChkFdpyu5eIlrpFDAUFWUaaFP4WdntqXSNF7HC19KuaiXHWzMtuObiVtBy3XA0FUkfvvzWiFuBPnhHXcDYHkuI+U8P/7i3/C3l95mpJTnp/c+vGbHulEoOQ7f7D1Xm71oiuD2hjZSgeCK66Ylx+aPTx7h5aFexktFFCHYW9fIP9xxG/vSS2vrXA0JDBdynJkaY6oyM0M/UN9MZ2ydWmNv4brgOA6ZsSye56HpKkbQn2n+3J/+uN+ZM+ul/eIXD/M//tn/XXRfQgjMkIG5RGl5GsHI2mdyp+G5klK+XOvWkBLsso0ML/+YVtmhVKhQyPolEl3XUHV1XkZqveBKj6xT4ldPfJ4Pt97OB1sO0h1pWtMX7uvj53lp7DTfGDpKzi7dcGVdKSU5q1Ij6Uogb1s1B+vVImdZnBkfm7NMAF2pOnRFudUnehVuBS3XAU1RfGfnKv9FV5eeWZQsh4ujE3z+jRNMFsrYC3Q1CUFNpM4UgrQZ5h9vu4s/Pfc6ZzOjHB67wu5kMz+4/S7Kjk1XrO6mZgW+dPE0ZydHa3/vq29mZ7KetuiMwmPervB7x15juiAf0HRSgTABTVtx0OJJyXi5SF8uw0gxj6Io1AfDlJ2Vl+g86XExO8nfnj/B+amZh8ZPHbj/VtCyQVHKVzj9+kUcyyEQNomm/Dq8GTLmZRnM4NLByHJfqFfvVxECRVm7V4ljOwz3juHa/vPAdVyGekYJRYPL7lD6xqef5+WvHCEY9nU17vrAbey8ayvb7+has3EuB0W3zAujpxirZPnBrvfQGkxhXAeh0/IcpqwCXx04wuvj5+gvTVBwyjc8YLFcl7xtMVYs1jpvPCnpy2YoL6PrcykcHxnmF5/71pxlihD8j8c/SDoYQtmg3JKbhQ0VtMQTYbq3N+E4Li3tKeLJudLniiIwAzpdWxsp5MskUmHiyRDqGj5AVgJF+L0LEr/tTrJ08FBxHAamsjx/5hLZcuWaWgCKEARUjUP17Xyt7zRZu8zhsSvcVtfKvlQznpQENf2mRuInxod5vr+n9rehajSHonOCFtvzODUxUnvMhDSdnFVelRaCBCquQ9GxKVRNJUuOvSpNASl9LtHFzAQnJ2YCr6nK9RH6bmF9UMqXGR+Y5MzhC9iWQ6ohTl2TH1wqC0wYFlq2GlwtieBrpazNXec6LqV8md7TAzjVpgTHcjh35BLNmxoIhEzEMo7Vd3Zwzt/NXQ20bllZ5nEt4EqPgdIEFc/m5bHTPFC/i7QZJaitTKRMSknGLjJQmuBCfoiXxk5xPjdEyV243JcyIgRWaTWwHGQrZfpzWUqOU8vmeVJyfnKCqXK5OmldXXAxUS4xMdg/Z5kiBJUqt2Y6aO7NZnBmiYr2ZbNMlGeeVY7nkamUuTC5sGUMwESpRLYyo8HiSclYscDlzCQFe4bXlQwECevGku3TNwsbakTdO5r5xPfei+d51NVHSTfMFVjTNIVEKsQT33Untu1imjqd3Q3oq9BLWCkWqnkrQjDtZOhWdR4Evpz/dEAzDVVRsByXwakcg1MzKsDTDz+BQBXzuRSqotAeSXJbXStHxvr4Zt9Z/vG2uwhrxopSr9PjX4gVv1xM69PMPm5vfooTEzMtqvvrmyg466+9cwt/fyClRHqSkSvjnDl8gVeffBPHdkm31bF5TztSShzbnXePuvbalG0dy6l5GIEfDKnXWXaZHmu5aDE+OMXbz5/CqnYwlYsW3/rLl9h19zYiyTC66T/flrrfFVXxxeeq66iauqxgZy3gP+tELfvhSo/RcoY/PP9NwprJ/sRmOsL1y+KwTX8vrvQ4le3j2eHjPDdygswi3BUBaEJlX6KTlLk+ysNSSnozGV7r75tTfnQ8j1f6rvCBLdvojCdqRNmVlsQEzFNgV4TCbAFR1/P4+oWzTJVnytiT5TLnJmYClKJjc2Fygr89dWLRYxVtm0uZyZq2i+25vDk4yFS5PKfl+d72Tram6mjUNh45d0MFLS3tSZpaEoD/w19d9VBUhXAkwD0P7fAXCObcqOsFV0pK9tzyg+dJXClrZM7pS3lzfZLH9mxhPF8iURWkMzSNf/zAHQtmFpoT/o22I9HAd3cfJGMt3P3weNsOOiNJjoz3+SRUJOoKcix522K0VODkxMiqUquqEDSGomxLpIkaG0/a+RbevZCe5IUvHOabn/k2J14+i2O5RBIhbntoF/d/7BDHvn2G//2vP81w71xewFoFLaP9E4z2T9T+DkYCS5KFlwurYvPUZ17gub95hXymgBnwS1yu63HuSA9/8G8/wz0fuZ33/8DDNUG5xfAD/+E72ffADjp2+O3imqEtn8R7nbijrpuiW+GpobdryyRQ9mx+5+yT3F+/k4+23cX+xLVVw23PZbg8xV/2vsAzw8fJ2iWcRbqCwqrJtlgLH2k9xAP1O9elY0lKyZVshm/1XOSzx9+e93nBtvmd11/hraFB/vmhu0mHwivOfG9J1fF415Y5y4QQJAIBVCGqzQKSvz55gt7sjIK8lHJOEJW3LE6OjXJ2YvFMi5T+e2t6O9vzeKmvl1f6r8x5jwY0nbpgiMbwraDlmnBdl3MnBxm4MkE2U6SQr+C6Hooi0HSVcNikfXOats40dfVRlBtwYx7vG+aXvvDUnGVSwvnhcQoVi1Qk5M8QJHTVp4gEDCq2S6oatOiqwmN7tizYYRTU/Z8gaQbZoTRgV2/QK4UpevOTDBVzfHzTXhqDEQKqRnskgalqrJSelbHKnBgf4TOn31yV2qOuqhxqaKUhGFnzoEVKSd62eKr3PCcmRpZc1/ZcjowM1KSspZRczk3x6dNv8dSVC0tuGzdMfmL/PX9v2Pi9E1P8zRvHAQgbOs3xKE/ctusaW60tXr5wmUtjUzUto7u729nd0risbTNjOQYuDvP286d445vHuHJ2kEqhQiga5EM/9Cj7H95JNBlm+PIYpXyZYnZ9ynq9p/rpPe2n70PRINFkmHBs9Sqn0yWhr/7fZzjyreNcOTMAwH0fO0Q4FqCYK/PMX75M7+kBPE+SHc/z4R96lHh9DCOwcAnECBprFkytFHviHQQUA9eTvDR2moo3w/EoOhXenrqM7bmEVJ22ULpmnjgbUkr6iuO8OXmJt6cuc3TqElm7uCDJVUGwPdbK3eltbI+1si3aQkgzq9mJtYPjuUyUSvzZsaO82t9Xe+ZMtxTnrQo5y2I4n+eVvitIKfm+fQdoiUaJrOAZ2RyJ8sEt2+YuFKLWmuxPiiWW59YyJIvBk/Ka61wNtxrIzF3mbVhNsA0TtFTKNpnJAsMDU7zx8nkunR9hcixPLlvCdlxURUE3VKLxIFt3tDA5lqeju4G2zjqCIaPmx7EeGJjKMvBWdlnrpqNh0tG5XBxVUdjetLTEdkgzCM3SYBkp5Tk6McDJySE+vmkPEd0kopu0hldnYV52HIaKOV4b7ltV0GKqKkkjQOk6SWeLoew6vD7cx9d7zy25npRQsK3ajSmBsVKBb/f3XJMI3RSK8hP771mrIV83bNf3oVkNt0cIgaYqS9bRx/JFvnzUb9NNhoPsam644UHLyYERXr54paYa3ZyILhm0OI6LVbaYHMrQd3aQc2/28PKX3+DisStohko8HaNjRwt3f+gArVubMUMGoViQrr0dxNNzywPZiTyDF5cOgpeClH5XT8/JPq6cGQQB9W0poqkIRmB1s/pKySI7nuPyqX5e/OJhBi4MUypUaO1u5ND79hFPR8lPFbh0rJfBnlEuHb9CZixH544WuvZ3UtecJHoV1+9mozmYIqCa5J0yfaUxBkuT5B3/9/aQDJYmydkldsZa0RSNpkCiFrhIKal4NhNWniOTF3lh9BTHpi4vWA5ShUJYM6k3Y9xVt5WHGnbTEa5fFwPGsuMwVS7x5tAgz16+RF82i+N5GKrK7voGTE1jolTkyOAAZcehJzPFZLnM1ro0tzU20xmPkwgsL7CNmSY76xsWX0FKFCHYnW6Yp9WyXmiORAnq68cRuh7c9KBlOpob7J/khadP8rXPH2F0aGkTxZNvXSEYMmjblOaf/ORj7NzXjhlY+zKRmPXPtdZbLRaLZifKBc5NjfL6yBU8CWKZJZ13ahbB9TwyVoWx0sp1F2zPW7SsNhuGoiLZOFaT2VKFXNn/Z6UwNJVUOEh9dAkhNsdhMOPzpyqOQ1Ns7rprOZNa7Lrrn8pxenCU8YL/u04U5v++s8dRyBTpPz/EF37n6xx/4QzjQ1O1z5o2NbP3/u38w5/9KMnGOGpV3HHrgU387B//2Lzz+fbnX+O//cgfrup8pJS4jkfPiT4Of/MYp147j6Io3P7evdS3rkZh2x/bUM8Ibz9/ms/+2heZHMkgFEFjR5rv+Xcf5+4PHSAUDWKVbZINcf7o3/8VPSf66Ds7yG/+2P/hff/oQe58/23c/aHlWX7cSCSNMO9vPoAiBN8YfItXxs/WShASSc4p8b/PfZ2K53B3ehs7Y75oqCNd+ksTfLHvNb7U9zplb/FJUVQLcDDVzYdbb+euum1rnlmRwHQ6fCCX5Y3BAf7zC8+RtSp4UqIKQUM4zPfvO8CmRILJcomf/PpXGMrnKTsO46Ui/+nbz/LEth28d/MW3t89U/K5nueyEAJD1fjdDz5xfSf4LsFND1ocx2Wwb5L//Rtf5dK5YXKZ5aV4yyWLS+eG+Y1f+Bw/8XMfYtvOFuqbVpeFWAjxYIA/+qHvxPXkNTkgmqIQNo1VvQwnrRIvDl3iUn5iDjP8Ym6C85lRCo7F/zj+/CxBI4UDdS3sSjShKgpHxvo5MTlIQyDCpmiKexo3LfvYihB8tGvnsuSaNUVhd6qR+BrKUs+GqJKX17N5+2qy283Gs2cu8tKFXl652LvibZvjUT6yfyfff+/B6xqD5bpcGJlYtRWFqirUR8K0Jhd2JV8uXMfjM7/6BU68dIaek32U8xXsio0RMEg1xXnixx5jz73baOluIhQLzuneEYpYsL1ZN1c/U5wayXLxWC+/+9OfZrRvHCOgU99Wx4d++FHSrSv32PFcjxe/+AZf/9PnOHP4AoVMiUg8xCOfupd7PnKQXXdvrWVvdFNjx11b+Knf/Sccefo43/h/z9Nzso+Bi8MM9aw+c3Qj8FDDbhoDCXbG2/iTC8/gMpNFdPH4i8svcDJzhY+130VjIMFX+9/gzcmL9BbHFg1YTEXn3vodfLztTjrDDcT10HV5Ti0FD/jcqeN8/eJ5jgwOkqmUkUDMMNmUSPKfHnkPmxMpAppGfTjM733wo/zxW0d4tf8KPZkpHM/jyfNneX2gj29ePMePH7qb5kiEkH5LyXytcFODFiklxXyFZ588Rl/POLlMCSklkViA7XvaaGxOUFcfQdM1PM+jXLIZH8ny1uuXyE0VqVQcJsfzvPj0SRQhSNVH14SYK6UEAYnQ8l/Qq/UiyVsVTkwO8cZYHxVvhuybs8pk7DKW5/L80AxXQxMKMd1EV1QKjsXfXHqbkVKOsGbQEUmRMIN0R+uWpY2gIPjgpu2ElpEGVBCkAiGi63TzRXSDJ7p2siu1RJr0OhHVVxdYrhfKtkO2XGGisHIuRlDXKNnXV6rzpKRQsXjy+BkGppZX/pw/Dp17t3Red9CiKIJCpsjUaJbMWI5wPMTWg5tp39bMlts2sfvebdS3pYgk5pZGavf6Aj/satSWkXD+6GXOvnGRN585wciVcTRdpW1rMw9+x12kmhIYqwmGhCCejuJ5Hp4naehM88gn72bvAzvZvLudQMictarAMHUaO9Pc9vAuAiGDl7/yJgce3sXWg5tXfuwbBCEEAdWgM1yPQDBcyvDC6Cmy9oyXT94pcS43yJf7DxPRApzO9jNUmlywlTmkGmwKN7Iz3sY96W10R5qJ6cF18TYqOw7DhTwv913hyfNnOTsxxlS5hARaolEONrVwX3sHmxJJgpqGqiioUtAei/PBLdtojkT4Vs9Fjo+OUHIchgsF3hgc4OlLF7ivvZPdS5V/FoAnJf/r8KsU7Y3RiXmopY099Y00hG9+afKmBi2O4zI1WeCFp0+RmSogJRimTtfWJu57dCdbdzbTvrmeQEDHdTxy2RKXL4xQLttcPDPEyFAGx3Z54+ULNLel2HOgg8h1EOSmYbsuRctmJJtfdwmjcatQ1R2x5gQtqqKQMkOkzBBFx8KrdiqpioLlOVzMjdNfyPDycA/pQJjBYpahUo49ySbaQvHlBS1CcHdT+5qaeq0GQgjCusFjHVt4rGPLguvYnusbWFbJaJ6cyX8pQqAJxbdlVzXMDWyrPhsh0yAVDtIUXx5DP1e2KFTmPsRcz2M0V6DiuPO0aoYySxsGSqBkO3z7XA9nhsaWXHcxRAMGdZEQH9y7fVXbQ7VTUBWEY0HidVHqmpK0bmnk0OP72XHnFnbdvRVVU1b8m6qaQjDiBwOaoS25vet6OJbD1GiWt549wVvPnOTIt46j6SpNnWl237uVRz55N4GwuSr+nBCCpk31tHQ1UsqXaelq5H3f9yCppsScgGU2guEAm3e309LdiKqr7Ll3O/VtM6Up3dQJVMXkNE1FrCOvbyVIGhGCqoEjDzJQmuBSfpgpu1DrshypZBgdySJYWIJBQRDSTDpCae5Kb+X++p3sjLWt6z2drVQ4Oz7O35w6ztHhIRzPQxGCqGGwv6GJ927u5j2buwnrem0cokqWva+9g6ZIBNvzGC+VmCgVqbgug/kc5yYm2Jlems+4EDwp+ZOjR5gobQzNKNv1aI5EbwUto0NZzhzv53KVLBeKmLR11vGLv/ldBMPmjIaJEKiaQiIVJpHazJ4Dnfztp1/iqS8fpffSKFMTBc6fHuTo4R7ue/T6rcn7JrO8cqGXX/nSM2vmKbQY9rc389kf/dQ118taZSqeL2zUEIzyOyde4OTkMA82dfMfbn+cbw2c4/nBC3zx8nEeadlC1Li5gchaYzCf40JmgtOTo5ydGiNrVbBdF4kkbgRoCcdoi8TZk25kb7oRXWx8Fcn7t3Swt7WBf3D7nmWt/1eHj/Glo3P9b/IVi3//xad4u2+QzDVM/zY67v/YIXbetYVCpsj9HzuEpmu1DMpqXlipxgQH37MXgMbOdE3yfyEUMkX6zg3xf3/+L7hw9DKlfBlFVejev4nv/tkn2H33VsKJ0KpfnIoiaOio47v/zRO4jku6LbU88TvhK/u+7x89OO+jtm3N7H1gB0II6ttSNTXcjQBT0TmY3Ex4+wf55uBRPt/36pxsylJF94ge4NHGvXzvpoepN2PoyvpPQt4eHuSZnou8MThQWxY3TZ7YvpMfv/1O6oL+b7/QOBQh2Jqq41/edS+76hv4qxPHODoyRCIQ5EdvP0Rb9PqykLcwFzc1aBkemOLcqZmLZPvuVh7/6IFawDL7Apn+fyklqqZw90PbCYVNfufXvgLA6HCWsycH1iRouRmoeA5+VUqgKn7mYPb5f/bim1zIjmEqKr9w8HGuFCYpOBbfv+0QUd3kYLoNV3r86ltPU3FtvCrj/J2MTKVMb26Kz5x+i7fHhshYFSquQ8V1apknAEVR0IXfSRNQNbYn63mkvYtDjW1sTaycNHmjkAyFiAUDtCSWFxmnIxcX+WR1kbUiBKlQkH/z+INkV0AG/srbp3nq1NLt5atB27Zmmrsa8FyvFrDMvgcmhzMMXx7j2Iun6TnRx9RojkKmiFW20HSVQDhAJBmmY3sz2+/oIt2a4p/+xvcAEE2G5/FepCdxHJcXPv8abz13khMvn2Okdxy7YtO+rZkDj+7mI//0vdS1JAmEA9f94hRCkGiMIeWMWu/s51oxW6L3zAAXjl7m3JFLjPVPUsyVsMoWiqoQrJ5fQ3sdu+/Zxq67t3DXB/ajaCqxZGTRduibgenz2hRu5EOtd9AZbuB/nX2SglvGXUS9us6Icl/9Dg7VbWVfopOkEUYVNyZreldbO2HD4NLUFKfHRrm/o5MHOzbxYMcmkksELDBzrgpwf3snHfE4E6USAr8LZzVKuULAezd319qsVwTpq+f2Z7M1T7WGUJi2WJzGyOoyJTvT9cTMjREU39SgpVioMDVRqP2dSkfZuqtlSV7K9PJ0Y4z2rnrMgI5VsSkVK0yOz6TDrYpNNlPihadP4nmLPNQlnD0xQGayMGdxPBhge1M933vPgXXvVZ/mAvztpbfJ2xWoKuMaqoqhaIR1g73JZiYrRcbKfimp5FgUq63Hm6IpNKFQZ4ZpDsYoVj+zPXfFvj4bBVJKxspF3hwZ4NWhK7wydIW+fBbbW57+wPT5jxTzfGjzDjqjiWWRjW80NFVBWwb1WEpZS1dPQxG+75WmKGxpSANiXukoV65wbmRxoSmB34W0vakeZwEfrMVwuKf/2iutAguRaaWUeJ7k5CtnufBWL31nB7h8qp+RK+MUsiUqxYovsS8EuqkRDAcYvTLG0KVRWrob6d7fyYFHd2MGjXlia4VskcPfOMZLX/JbqocujRAIm+y9fzvbDm5mz33baeluWlVpajFo+vx70qrYDPeM8uYzJ7hyZpCBi8MMXhwmO57HKtu4VUNWPaATDJv0XxhifHCSTbva6NzZxp77t/tlqzWyLVhLBFSdpkACJSl4rHkfr4ydZbSSxfLme4V1R5vYk+hkT7ydhsDaNVUsBxHDZHMiyYe3bmdXfT37G5vZW9+4IvdmIQQx099PaySGRGKq6pz7VlS5gdtSM5Opad2XOftC8N7N3SvWXAG/tPTilcsULGsmaAlHuL25hf2Nq7N22JxIbhhR0Zv6VrMqNsW8H0kKIYjGg7S0L4+ZH44ESKbChCMBbMvBrjgU8zNtr+WSzWDfJH/wm1/HdVZGkk2FQyRDQfa3r7d3h0AIf578v0++yEg5j1p9GZmqSkgzaQxG+ZHtd2MoGkFNZ7Scr72UNUUhbYZ9TohmEDeCSKDoWFiuc1OCFsfzat5A0yi79rJzAdMKw2cnx/hqzxm+1nOWkus/4DShYKgqpqqh1nyffHEkR3o4nkvZcRgtFXi27yKnJ0dJmEHqu0NoSuAdnXkqWTb2rAeYrqqoQkFTFe7Y1MqmuiTWVaaRPeNTSwctwg+Q6yIr034IX0dXzkrhOh7FbInn/voVjnzrBIMXRtAMFSOgo6gKoVgQw9SxLQfP9bArNr2nBjj/1mUiiTCbdrfSsqWRxo40oehcvlt+qsBTf/4Cbz9/Gtf2DRjbd7TwgR98mK0HNtPYmV7/83M9ClMFjj53kr/+719hcjiD50rMoIGmq4SiQVRNwfU8PMfDqjgMXRrl8sl+3nr2JF17O4jWhdlxaAtGQL8hWYmVIqSZtKtpPtV5P1m7xNtTlxktZ+bwWQTQEaqnJZgkYdx4FVYB1IfCfHzHLvJWhYhhrLrjJ6wbhBe5RRQhaI3GeKBjU23ZjgU4L4oQPNa1ML/vWnA9j0y57DtHV9VDGsNh7mhu4X3dW1e1z42Emxq0eFLWum4UVSyZglsIQggU1ff/8aTEdddSdwJs53qceq4NoxqFTx+jM5KiO5amJRQjZ1fIWCWsqhFXVyxF3qlwfGIQkH6pX84uDMw2E1h/a4PFcCEzwdNXLnB+auZluRwNlWlIJGXH4dcPP8eFzEQtYAmoGrtSDdzfsomPdO2gORzFUFVcTzJYzHFmYpQ3Rwf53PnjjJeLSGCokONXX3+Wbck0u1L1JMzrJ2nfLPSMTTFZnPkeowGToKFjqCqPbO9a8Dp99eIVPvPqW+s8svW9zgYvDvPUZ1/g63/6PFbFJpGOcejxfTzwiTtp7mok2RgnFA1il21yUwXG+iZ45atv8uLfHWb48hjHXzzLb//kn/B9//47uO2hucJ6sbooT/zoY1w+2U9Dex13vv82nvixx/yA6Ab59oxeGefEy2f53Z/+M1zHJZqK0Ly5gQ/90KPsvLObZFOCUDSA50kyo1kGL41y/MXTfPkPv0V2PM/xF8/w6z/we/z6k/+Wxs76DVUimg0FQVuwjn++7UO8Mn6GP7n4LQZLk7XrVgJ/e+UlhsoTPFC/iyfa7rzxYxSCoKYRXEeTQEUI7mpt487WtnU7xrsdNzVoCQSMWreP63rkMkUG+iZpaUtec9tS0SIzWSA7WcRzPUxTJzq7c6haD9dWIfMvBGRKFX7mL5+kYjtz/B3WEt933wEe2LYJo3qTtEcSPNTcxT0Nm3Clh+N5eFLSFIpyOT9Jb36KkmMT0UwMVcOWHv2FDNvi9UxZZUbKeQQQNcybVho6MzlKfz4z5/iL1bAXQt62eGt0kOFivpatEcAP7znEwYYWtibSpIMhDKUa8CnQEo6SMANsS6Y50NDCf3jlKcbLxWrWx+XlwV5MVeX2hta1Pt0bhmfOXOTi6Ewg2J6Kk47MEEMXesWuddwqpcT15Jxyq6qIdc1gTQ5nePWrb+JYDvsf3Mn+h3bxwCfuJFGVtNcNDUURGEGdhBYlHA2SaIix9cAm3njqGE/+0bNcOn6F/rNDtG9rpq555tliBg12HOrmJ//nDxCKBalvq8MM6Igb4Gc2jd5T/Rx/8Qyu45Koj3Hfx+7gkU/eQ+sWX49GNzTfoBFI1McIRoM0dtTRuqWJr/yfb3HshTNkx3OcOXwRVVdp6VqeRcKNxvT3mTBCHEptIaaF+N1zX2OkkqFcJehK4O2pXiatAopQeKRxD2HtxjUUXP2bZ8plvtVzka+eP0veWr/W43va2vnJO5dW6pZSMl4qcnZ8fI5J4mLrHh7qZ7Q4I+R4JZvlmcuXGMwv3VGoCsHexiY2xRPEAxuzmeOmBi3haIDUtPS29Mm0J9/qpbklAcrSHQODfROcOz2IVXVfDUVM6hpmaoO6rpFIhnjofXtWJJMeqRqTOa7Hm5cHKFn2ugUt79+7reYODb6Uf30gQmckie251WxLmclKiSmrRN6uYHsemqISNwIMl3IcnxykM5KkvzjFpdwEdYEwAVWb5xZ9o5C3LfLXoS1guS5XcpmaBbwiBHEjwO2Nreyra5onYy2AoKYT1HRihknCDLIplsRyXSYrJSSS3uzUHAv3dxJKlk3P+CRH+wYZzvoPHCFgczpJQzSM7bpkF+kaWmz59cB23Tk2ENPlzPVCuWQx1DOG50latzSx884tdGxvmbeeEALFVNBNnVAsiBnUmRieQjM0itkSuck8xWxpTtCiairRZJhd92xD09UFOTXrjexEnvGBSQCSTXE6drSy7fauBUs9uqmjmzrhWBDN0Hn962+jGxeolCwmhqYo5Zaf0VwMUkqGylNzhC7XGo50SRkRNkcaKLkVKq5d6yXK2kV6Ci4vjJ4ibcZIm1FMZXnZo5QZWdMgx/Zc+rIZDg/017gh64F0aHnl2UylwunxUZ6/3LPkehIYyOfIVmbu//FSgWMjwwzmcktuqyoKUdOkPhS+FbQshFRdhPZNaZ/XIeHyhRG+9eTb3PvIDsyAjqooc+zVpZRICY7tcvzNy7zw9MnaZ8m6CB2bZ2qD0zL/P/1LH1vV2AQQNPybZbGgxXFdHE+ClOiaiirEiqa3mqosunrBsTiXGeXohN9dNWmVuJgb942skLSE4gwUsnyz/yx31nfw9vggb471sT1WT0DRbxp/Q6mWpmZn1yU+12U5mCbQTmdnNEWhLRpncyx5Td8NXVFJBYLsSzcxWS4xWfEDlbFygYL9zmkHniZ/O57HcDbPF986xdErgxQtGwEEdI29bU20JuOULJuTAyMLlod6xqfWfGwVx53zW+qqgrqO+iBe1VwQoK4lRdPm5Yl0JRripBoTBCMmdsWmUraolOYH00KI6zI/vF7YlkO56I+rvrWulkG6FpKNMWJ1EYKRAJWSRblQxrbmk1tXgyMTF2veQesGKdkabaa/NMGElZ8TCBecCs+NnACgPZQmbS6vZfhQ3Ra6Imv7olWE8IXk1vB56kmuqbK+ELKVCmfGx3iut2fF246XSowvQ/NFVxT2NzatWAzvRuKmBi0t7SmklNQ3xRkfzTE1UeD4kcv8ys/+NU986k627mimrmHmgrUtl4mxHJ/5w+c48VYvA1d8u/hQxKR7exOH7lsdcWkhJMNBvv7TP7jo556U/MkLR3jm1AWmiiV+5oMPcmhz24pMpnRVRVUWdhUaKxd4bugif3zmVcB/8XtITEXD9jzuaujE8Vx+++QLvDR8CVd6NAZj/My+h4noN4/lvauuge3JetrCM79bzq7wRyffWNb2UjLH2VUgMBV1RcwJs/q9TsP1JIs1kG1UTBRKfPGtkzx39hJHLg/UAoV4KMD33XOAnc316IrKhZEJfvIvvrRgh9x6ZAgvjU0wOcs/KGjomOvIAdB0jVgqQnYyT9/ZAc6/1UNL17UfqEM9owxcHCFX7U4MRYKEYzfeAflaCIQMInE/aLp8qo/hy6OUC5WaaNyCkDB4cYTRvgmyE372LZqMrFmm6M96nqOvuHQJYm3guwsv9gL/9shJn+e4zLv/3+76OF2RtSuPmarGllQd793cReE61aen4XgePRm/rfoWVoebGrSoqi8Y98HvuIO/+4vXmBjLYVsu508N8Fd//ALJujDxZBjd0HBdj0rZZmo8T8/5EbKZIrL6oH7gPbvYta+d4CLKkquBEKKWaVkInpToqlIjD5uaRkDXl9xmMSzUVt0QjPC+tu10RBKAT2Y9PjnIswMXcKXHpkgStbmbomtzOTfpl0UiSW5Pt9/UVufOaIL7mjvYl57pvBopFZYdtKiKIGKYtdS443n0F7JMVEo0OBGC2uLfr6xarF/ITMxJ54Z1fUO2PF8Nx/UYzRd4u2+Ip06e5/zIOEPZXC1g2dZYx8GOVh7fvY1owKRs+SU0y3HXrYR5Nc4OjzGanwla6qNhYsH1C5Lj9VFue2Q3L/3dYU68dJbsRJ7sWJYdd20h2RAnkghjVBWzy4UK2Yk85474Evzn37oMQOuWJpo3N5Bo3HgiX61bmth2RxcvfukNpkazvPKVN8lPFrjj8f20bW0iHA9hBg2kJylkS0yNZOg9M8ALn3+ds29cRAiIxEN07esk1ZRYkzE5nosj1688tFx4SFai7rnWbRMBTWN/YxMt0aifUV8DlBybJ8+fW5OgpTkSve6OoIrj8JVzZ3hzaPCaJbByscL5E/0M90/i2EtfH6mGGNv3t/P6s6eXXHfvnV0k0lFCKxBGvKlBi1AEwZDJ7fds4eRbV7h4VjAxliMzWSQz2eu3/IWM2kPJshwKs+q2hqnR2Jzg4N3dtG+uR9PX/sU0ks0zWSjN84eRUtI7kaFQsajYDqcH/Yvw6lmnpioEDZ1dLQ0rKtlEdZOdiQY2R/0W8KFiDkd6PDNwHiklcTNIt1rH+1q3cyE7TsoM0hyK0Ry6uQ/muBmgLRpna3KmXTRU9fxZzm2vKypNoQha9bvypMdkucTxsWEMRWVzLElQm1/vt1yXvF2hP5/lcnZqjihTQyiyYTQGrobf9eYxkiswksvTMzbJa5f6ePbMRYqWjZQSU1PprEtwaHMb93R1sjmdRAiB7biETZ09rY0LZlryFYue8cm1Gafnd3WdGhxlNDeja9SSiJEKr18GI56OceDR3Zx78xKTwxnOvH4BJOSnitQ1J4mmwgTCvuxBKVciM5bj5KvnOP7iGbITeaKpMPsf3EHjpjTB8Mar0adbU3Tt66RzVxuDF4a5fKqf3GQeKSXDl1uJJiMEwgaeK8lPFZgYnOLSiT4Of/NtKiWLaDLClts20bS5/qaWud6N0FWVpkiUpgV0VFaLvGVxdGhoTfYVMQy2p+v58NbVW2jkLYuToyOcGhuFa1TQK2WHCycHOPXmZSrlpTNPm7Y10dZVz+vPnl5y3ab2OoJh850TtIAfeGzb1cLHvuduXnz6JM88eYxSsVLjrmQzJbjK+VkIP0tTVx/lE997D4fu30p4jWuZ0/j22R6ePX2Jp0+eX3K9//nNlxZcHg8G6G5M8cf/5DtRlpjtKzVCo6j9bSoCU/F/ooJuEawS0qZfT1E9wMF0GwfT7572uZBmcFu6maCmk6mU8YCy6/CHx1/nsY4tfOfWvWxN1CGumoGNl4ucnBjhs2fe4tzUeE2ITgD70k20RW6sWNVSmM6sScByXLKlMl85dpqnTp7n0tgk+apInC/+ptEQC/NjD9/FntYm2pIz5xE0dNpTCX7+gw8vGBCe6B/mP37lmTUZr+U6DExleeFcD0PZGTLf3tYmOusS132MxVDfluKx77mfvrODHP7m21w5M8iRp4/zxlPHAP9ZoBkajuXMTMqrnYOJdJSuvR1897/9KIn6G/P7K6pAURUUdXmCdKmmBDtNnU/96w/z6f/4OcYHJuk7O8Rfn/kq4E/sFEXgebKWWZ4+v1hdlC0HNvGDv/xJUk0JNOOmP85v4V0Mq2Jz4fQAb3z7LMVCNcKpij8ifP7PNEmzVLS47/G9HP72WUp53ylbetKXEqjOYD1Pct/79tLQkljRODbMVb7v9k1s3tLA+544wFNfOcrZ4/2MDmfITBVxHc9vazR14skQu2/rYP+hzWzb3UprewrjHX6zCuC/3vUEMcOkPjgjrGR5LmXXJqgZc15KqyFxvVNgqirt0QSf2raPb125wNExf1ZyJZ/hz06/xefOn6AtGqc+GCao+YTjoWKOoUKOqUqZkuPUApaIbnBXUzsPtG6iObR2s6XrhSslI9k8T586z5u9g7x1ZYCpUsUv81RLQQFd4+6udu7e3MHje7aRDAXQrlI8VYQgVM3iLYR8ZW3aNAsVi5ODo/z6k88xksvjen72Z3tTPXdubmNT3bUlCq4HmqHxj/6/T/DY995fDVqOcf6ty0yOZMlnilglC93UCUYCRFNhNu1qY8+929m8t53u/Z2EY6E5hP51gQDNUPm5P/1xrJIvu1/fXjdP0G4hhOMhHvjYney4o5vzRy9z+rXznHr1PCNXxinmSthlG1UThKIhYnURGjrSHHh4F7vu2Urb1mYiyTDqBlTDvYV3F+oaYvzozz/BP/mZDyKlL1MyOpjhv//bv6K+Oc4n/vGDbN7R7EuN6CqBkMH//ebPMDmW4+SRy/z2v/8c//Pz/4JgxOTy2SF++cf+dFXj2DBve11XicVDGKbGI+/fy/47NlEsWFTKNtKTfnZFUzBNnXRjjPqmOMm6COYNElNSFYVP3L6bxniE0DJ5K3/+ytF50uqLYUs8ja4otcyKJyWHR3t5auAcH+nYTVMwyv66Fn54xz2ENeMdre66FIQQqMB727vRFZWgpvPacB+elJSrvkO25zJUzKEJFSGgYFsUbRtrVptmRzTOzlQDn9y6l5QZXNcOl5XCdT16x6d4+cIVzgyNMpIr4Ho+Ryodi7CtMc2hTW1saUjRnkyQjoRQF9AOmf5bWySDp17ni1pKyVi+yAvnenj14hV6J6ZwXA9DVWmIRfjO2/eQjoTX9budPsdgJEBjZz3heIhkY5yD79lLuVjBrjg4touqKlWlXIN4XZR0W4p4OkokEZ6zn/WEEL4ponT9macR0JcVTCiKb0GQbk2hGVrNW6iYLWFbDq7jIoRANzSMoEEoFqSxI01dc5JIIrTm8v3/uPs95J13nkTAnnjHVUtkNfs2f5LneHmKTj8Z6wxtkQ/Tl/8yjpenM/qdKMJc8nqR0sPx8lhehpC2vu7TGwmKqhCaVdFwHJdKyfbvPV0jEg8ST0XmCDPGUxFc16ttF0uGCEUCNX221WDDBC0Amq4S0YPsvu3qi29heJ6kUraxKg5SSoQiiESv39hsIaiK4OEdXexsqScVXt4X/vTJC1xeRtupEIKUOZcX4EmPM5lRPtdzjL2pFlpCcbbF62kIRgiqOspVjHpPSp+U6TkEVA1xE1VxrxdCCPakm3ClRBUKU5USk5UyJcem7DjkbIvcVVowmlB8vRZVI24GuK2+mTub2nmobTPaTdKsWQwSv3X4ykSGkXwBVSikogHqwiE66xLc1dXO47u2Eg2Y6KsQR1wL2K5Lrlzh7b4hnjlzkcM9feQrFpqi0BiLsLulkYe3dxExjTUXsbsaUko86eEGJEZjgJ2tW1HF2vkBrQVqwdUqeTNCCMygQWNHmsaO9bcPWGocH2g5eNOOfy04XhHLncSRBfwc9exrIEfWyiKlS9TowpMurlek4o4jcWvrChSE0MjblxgqPENr5AOMFF+g4o7THv0oSIHjFXC8IlLaCKGjKWF0JYJAw5MuJWeYrHWKUKQF2Pgk/3cTNlTQslLYlsPliyP0XhzFshyCIYOHH9+7bsfTFN9J2Fhmi+dynqnLM2SUqIogqptEZ7UzSylrD0vLc8jbFr35SXYkGmqBy7X3vNwx3Hjsr29mV10DH+7azpcvneb42DCnJkbpyU3ienN7BeqCIdoicfalG/lo1y46YwlSgY3X4gpgair3b+3krw6/TdG2MVSV77x9Nw9u20x7Kk5gkbb5lfxO87Iyy9hm9v5HcwW+fbaH//7Ui+TLlZqORioc5InbdvKxA7vmKPKuB2aPJ+cUeX3iDDmnwCMNB4nr4WW3wt7CwljoerpRgeBi1/K1jj9VOUFP9i8ZLb2EgoYQswMGiScdbC/Ho+1/h+VmGS+/waXsn2G7OUCgCA1VCbAz+ZM4skDRuTKnQ0lKSckbYrjwDOPlw5ScIYJaM/XBe2kMPUhQa8GTZcZKr3J26n/TEnk/4iYHLdf3/F75tjf7ffGODlqKxQpHXrnAN774FvlcmXRjdF2DlvXA6cwIP/3KF6m4zrzLJ2uVKdgWv/bWt/gt7fl5KrcH6lr5b3d/FPC7i94c6+O/HnuW//PAJ9kcrSOgLZ1h8KTkxcHLhLQZET2v6ihsey5l1yVvVShUMxsjxTwjpTz70k388J5DJG+Al48mFJpCEb57234q3X5g9q0rF/h/p97kcm7KX0dR+Mnb7uE97VswVJWIZqBtoHLQQlCE4CcevQdPSmKBALGgSVDX5/FWZsOVkortMDCVI1uuYDkOjudhaiphwyAWDJCOhghUg+rN6RS/9MR7AAjoOnXX6PKRwEShyJeOnub1nj6OXhkkV67gSUlQ1+luSPFT772X7vo60is0WVwNzuR68aSkK9JCzilyZPI0Q+VJ7khuJ6qFuEH2QO9anMmM8JvHnwUgZgToitbxz3bef0OObXsuv3HsW4yUcpRdB0UI/sudTxDVr52pUoTBptgnqQ/eT0ibkVZwZYWpykneGv3/AIga3UT0TlrCj3F26vcAhbixnYbQg3iyxHj58AJ7l5wc/29E9S7aIx8jEdjNRPktpirHODXxPzjY8Btr9A1cP3qmJvk/bx7mr08eX/U+pJRMlf33zHLXf/IvXmW4f4JcpkS5aDE2nKGuMVYTSVxvvKODFulJ34NoqkA+W8Yw33mnowqFqB7AUJ15kgRRPUBrePFtQ9qMmJTjuRQci6FSDttzl0XW9aTk7y6eQq++4KWcCVxc6WFXHZsrrkvZdchZFXJWhZhhkrEqN8SAUAiBJlTipj+biTkOdcEQujIzuxFAygzRHN44ZNulMD2bbE/FUYRCQNf8RLeYX/IrWTa9E1NcHJ1golBkqlhmslimbNu+N5Un0VQFQ1MJ6jrRgElTPEpLPEosGOBAR4uv6Kn4x1kIUkomiyV6xzN8+3wPh3v6uDw+VWvz70jF2dJQx4NbN7O9qZ54MLAoj2Yt4ElJ1s7z+sRpbM/BrCo8l1yLolNecz2Ov6/IOxWOTfqK2ykztKaqr9eCh+RcZpT+4hQFx0IVyrJVs0Fie3kq7uicbJsnLSx3psVfFQZCCaGrMVQRRKCgK3FCWitF5wpSeriyQtY6i+PlavvO25dImLuIGdsIqE3EjR1kKqfJ25eQOKwmO7EesD2PqXKZqfI6qxdfhcvnhui9MEJuqgRIrIrNUN8ELz91gqb2FIm6CMY6OsG/897yNwvSn4UOZ/NUnOXJZVuOe01xpJhu8kDTZmzpLXkv2NKtZUCiegCBb7B4PfCQPNlzdsXb5awKWavMRrl5pzGdtvSqBDxZ/a9XVd2cDsgUIdAUZR4v6EYjYi6sTSCr2a582WIwk+PlC5d57lwPveOTjOYKS6r7KgK66+vY19bEnpZG7t3aSUM0XFVfnpvFkVJiux65coXzI+O8fLGXz77yFsWq35amKMSDAW7raOGe7g4+vHfHgoTgtYbEo780xpHJMziex85YJ42B9e1Quhb8DKSLI9c+ZBL4GUVdUed9t7J6zU5ZqyfGKkIQ0c05gT74vKWxsq+540m5qBt7ybFr9iGrgcA31Qyqs/SVJExUir7FhmOhCLEsgURFaKgihOVMkKmcoaj01z6TOJSdUQw1VSvZ1J4JsgIIXDnz3JJ4uF6ZycoxLHcKVfGzh65XRBEBDDWBxMFU61CFgeOVkNK97t9fVQTGrN9iuVlhVQhMVSO8AtX1lUJTVHRVXbLRY3Qww/hQlkrFJhILgIThvkle+Ppx9t7Zzc4DHeiGtm7PiVtByzJhuS4/9zdfX/F28eDS6c7GYJQf33XtlOzZzChnM6OcnBriJ3bdN+8BdKPgZ2UEectaiVjlumPa5sByXUqOQ9mxKTk2BcdmqlIib1nk7QqTlTJRw2Rroo7b0s03e9gLQgK94xk+8+qbPHfmEgOZpU3OZsOTcG5knHMj43zp6Gnqvh3iPzzxHnY019MQjcxZ13Y9zg6P8QfPv8bx/mEGZx0nqGs0J6L83AceZntT/Q0pB9XG5bk8NXyYolNmc6SFO1I7GCiN3bDjL4S8XeFyfoIz2ZE1Vx82FY3N0Tq2xxvmqVk70mOyUuTnXv/yHHuL5UIRgsZglB/efg/dsdURfL89dJ6BYpaiuzope1PRSJlBPtq577qnCRG9m82x76LijS/MrTChKfxeDLUOnyArkdgU7F4cr4QQCvDx6soeUloU7B4cWUAlBAhixk7y9iV681+kIXgvw8XnKTqDxM2dKMLEk6uX9FeFoCEUYW/DjN1ARyyxrG1TwSC3NzeznpNFVVHYla4nusiEahodWxvZtK2R2x/Yzm/9/N8wMZolHDH5g1/5O37ilz/B/nu2oK+D2Cvc5KBl4Mo4vRdHOXVsJloW+IJKuqFhGBqBkE40FiIWDxKJBUjWRUjWzW2rWg4syyGfLdF3eRyrYgOCYMigo6ueQNBYty/4WvCkpOBafOnyCYqOb4inKgohzSCsGSTMINti9YxXipzLjvFU/zn+xe4HVxzFhnWDzbEkj3duq5kRTmPa3UMoAg1RjbYVgqpOzDQJ6wYxI0B9IEQiECRpBmkMRdas7drxPH7p1afJW9YiLwSJh+8fZHsuA/ksg4XcnO1//fBz/P6xV/GYmZ1Ol7lcKfE8/7+O9OiKJXlf59YNGbRYjstkscSvfe1Zzg+PM171+YkHA2xtTLOjKc2OpnoaomECVQ6M5biMF4qM5gr0jE/y/JkexgtFLMdhLF/gv33j2/yDO/bynp1baI7PlNAkkrLt0D+ZYSzvz7gVITi0qY2DnS08sr2LTemkX766QaWDimszbmV4beIU26Md7I133TTH8tmYskq8MtLDX/ccxfbWxphwGgkjyPtad9AZSc4LWjwpqbgOxyYHavpDK4EqFCbDCYrO6vkG3x6+xNsT/YxXitdeeQFEdZNNkRRPdO5leZTwhXFs7FfJ2ReQ0saTS/8GmhKiPngPcWM3Ges4qgjiUGCqfIKx8mvVTiAdQ02yOfY9FJ1BHM/vSNqe+mdkrbMU7Sv0Zj+HqgRJB+8mZmxb9dinYWoaD3VuYnfDjLZS1FieZ1RDOMyDHZu5vbn1usexGASCqGkSvEazyXQ5W1UVJNC1o4X3fOx2fveXv8Dbr15ASklTe4rf+fefo5ArU8xXQMJ/+Kd/jKIo11TUXQo3NWjJTpW4fHGUI6/MVZsVQkHTFXRdxTB1QmGTUMQkFDKJxYNs2trI5i0Ny5bt7+8dZ7BvgktnhxkeytTcUAMBg5aOFB2b62ntrKO+MTbv4ey3oLYRMVdnRhYydRpii7/gPXx59JeGe8hUU8CqUDBVnaCmkTRDmIpK2bWpuA6j5Ty2dDGktqKgIaIbdMaSvK9zy7wMyXQjoBD+TEBVFDSh1FKRQU0npBskjAARw0BboYHhteBJyRsjvv27u2DtQ9a6nFzpf1+lWbM+CVzOTXF5mQkJU1GZLG9MHYpsucyx/iFODY6SKZYRApriUR7YsomtjXVsTifprEuQDAUxNA1VUbBdl2y5zFSxxKa6JLGAyVtXBrk8PsVwNs/F0UmO9Q/THI/OCVpUIagLh2iKR8mVLSqOw/72Zg5tamNXcwM7muvRlBvXWiyRTFhZTmQukbeLdIQa2Rxu2RBdQrbnkrHK9Bem5ugBrQWKtk3GKs9xOp6GwH8eJM3QCjgfMFjKYnsuqhAUHGvBfS8XU1aJkVKesYof2BqKinKNQFJKSaUa3JUce1kE22shpLdWMyUzqLgTZCqnCGmtBLQ0mjI3m5i3LzJZPkbC3I0rK1TccYaLz5M09+DIAkJoBLUmVBHAoYAQgoi+GU9aSOlSdoaJGluIGJsJa8uT4lgKihAkg0GSwZXxAYUQGKqGEdRWvO16Qij+3RlNhNi8vYlkfZS+i6NE4kEaWpOUSzaO7WKYGp1bG3EdDxdfLLZzayPhWGDF9js3NWgp5MsMD0xx9sTAira7494tPPFdd7J1Z8uS60kpsS2Xo4cv8fqL53jl2TPzPFqCQYO7HtrGfY/uJJXeiXqV/PZtHc3sbW/iE4sQCSqOg101rIsEzHmBhMC/UBcNWqqiaW+M9TFZKaIraq3GKaUkpBlsj9fTEIigKz5ZreI6vlaLWP6PHTXMWllk40EyVMgzWSldd+rdV27wpaLn/n81myT8LpzreYivJ8byRZ49fYlsqYzjecSDAfa3NfFjj9xFOhJCX4AAqyoaAT1CQzTC1oY0927p4PNvnuDZM5cYzuZxPI8T/cOEDYP37JxxQtdUlc31Se7q6iARCpIplflnD99NeypOeJVB+krheG418+dnxXoKgzw/8hZB1WRrtI2uyNx7XCKxPJuKZ+NeZeqnCMXXb7kBGkUKgoCmo67AhXgxRA0TU9VYKAxQhCCgadxd37mia/ZrfafIrHFwNY06MzynCWAh2J5Lb2FtfK+m0R3/Pjzp4EkbIRQUdCYrxzgz+bs0h99DXfAQEb2ztv5o6VVGiy9SdkfZFv5RdDVGwe7l7dFfQhFGlecyH6owCWmtqCJAWWukLnA7mrJxAoUNA+ELziHAMHUSdVG27W2j9/wIZlDnwQ/t59CD27GXMEysb04QCK3sWfPO47QIiMVDmMtgJ9uWy5f/+jW+9oUj9F4cW7AGWipZPP+NE5w+1k8iGWbrrlaCs75EVVF8Stci8cGfvfQmnz98gv5Mli//1PfTnlq9x8mjLVv5cMcuHmrZQt4uk7XKZK0KreEYE5USgalhJJKCbRHRTbRbokYAKIChauiqSkDVCOsGQU0joGpEdJOoaRLRDMK6TsIMUhcIsT1Zf7OHvSBy5QonB4drGafWRIyf/cCD1EfDy+7u0BSFJ/bvoikW5ZULvZRs3zfo3PDCvJBP3bEXiT+jV9Ubm9c4nr3EGxNn8KTLxcIAg6VxxitZfrDrQ3SHWzGVuff5hJXlC30vENGD84jU3ZFW9ie2UG8m1n3cXbE6fvHA+9mbbEa/Tld1gR8ELTSxUYVC0gjxCwfev6J9vjneR8Zen66SXzjwOA83b1lynZ7cBB/8xu+v+bEnym9yJfcFYuY2mkLvQaCgChNFaIirwj5TTZIKHGBT/LsJqGkEGqaa5raG/4zEYaq8eKtw0eljsnyUicpR4sb2W0HLItA0f5Lguh6e5/HYJw7x6d/6OkN9kwz1TvDJH30UdQnpDd+vaIXHvM4xrym27WrhwN3dSE/iOC6O7VKp2OQyJbKZIvlsmexUaVny/bblMDVZ4KmvvM3IYKYqxAbbdrUSS4RAwGDfJINXJnBdj8xkgS/+xWv8yL96H4HgDMv9WjM2r9rR47jeHLG31UARAk0ohFQdQyjE9ABO0MNUNcqug1Yl31Y8d8NmClYDVVH45Xve62vVyJnvfPqb9OlL/ux5+uE+/Y9a/UfUlim1ZarwW321arlLVQS6oqIrKmH9xmQSVgpPSr/rrApNVUiGQrVzvBam1zE0laChEzYNylU9F8tdeMYzrbo7Ha7cSKHZ3sIQz428iURSdMvYnktANdgWaSOi+erWsycbBafMkcmz1WzkVU7fnkNXpOWGBC1imvulqHM6Qdb8ONNWDSv8UdYz06RWO52WXGfddJIkEhcpXUAS0TvZlvynmGodujJ3whjSWjHVOjQlgsDvzFKkRkzvpuyOoIolngHVjkOYX5JTlSBN4UeIGF2IjfUKvSFo2ZRGVRTqGuIoqoKm+9+t50m6d7VQ35xgbCjDxZMD7Dq4ac19sTbUN97YmuSuB7bNBC2OS6XskMuWyM0KWrp3NPmBxxIo5Cv0Xx6jr2cMq2ITCBo0NMc59MBWEskwIBjsm+DFb51kcryAVXE4fewKYyM5YokQZtAgUyzPUV6tvSgVga6qmLq2II/b9TxGcwU/kLkW01sA+vxF4LcWj1bryMOlHKPlPBI/9XqzVQnXEgqC+1s21UpD089bMevz6RLP7IBlOkhRWN1D2l7kJX4zIRBzHvie52u1GKq6omDCdl2/bOlJkNXSySIvkpvpYxXTw7SHGvwMolMmaxcouhXGrAwtwfndLoai0RKsI6Ca88oy9WYCQ7kxXmS3cPMg8cjbPYyXXsfU/IxpxZ2Ys07c2ImuRDHVueVwIRR0NYbt5dCUMKaaYrGpvpQOFWeMsdKr6OrcgEgVZnXbv3/YtrcNoSgkUmFCYZO9d3VT1xDDDOjEkiF2HuhkbChDPBVelwnQhgpa6tKRZfsOAUyMLc68HB3OcOSVC9hVy/qGpjjv++gBPvpdd2EYGlL6Vu/5XInjR3rp7x1nbCRHz/kRYvEQje1JTg4MU7QcXM9DINA1BVPTCBk6iXCAhmjET+NfFT9UHIeXzl8mX7Zw3KXJc4lIgDu2tc1bnrXKvDbay9MDvo5KybEZKGYBcKTPA3A8r9YJZM/6/3cahBAkzOsn6r0boKkK0YBZe4yWbJvTQ6Pc1tFMQFy7i0dKP0yeLJQYyuaZKpWQ+C3M0RvEU1kJHqjfzz11e3Cly4X8AK+On+DrQ6/xhf5vkzbjJI25goGNgRQ/tuXjtAbra5nHaShXBXy38G6En3kbLD7FYP7phflEQnCg/j8RN3eiKgs7oKtKgIDWSMLcW+XHaHPl+IWCJ22ylbMcG/vVeccJ6k0kzX3sSf+7eWWpdzOEEDz4wf1zlv3Iz314zt8f+u67ATCDM8+bml5O1fxYLDNzvBA2VNCylhgbyfHW6z1IKYklQmzb3cITnzw0p7VZKILv/L77EELQ3zsOwKm3r5BMR4g2hvnvX3uRgUyWsu2z4Gd32QhA1zQsx5knNleo2Hz6xTcZmMphXUOIbntL/YJBS9G1uZAb4+n+c4AfFznSQxECx/M4MtbPsclB/ujMq0CVXLqC7oJb2JhIh0M8tG0zx/uHcKumiv/+C9/kpx67j31tTbSnEktu70nJ8YFh/vK1t3n9Ul9NiG5rYx2HNs+/zm42FASGogEau+KdxPQwaTPBH1z4O45NXSSkBtgcnmlNF/glVENRUVdARL+FdwdSgQMkzD1VZdrFX3qqCCwZTBhKkrrAIVLmQQQa21M/jicdVOFrtSTMvcSNnXTF/9GC9VKffq3edN+hjQhjAeqGlBKr7PCVP3+Zlv+/vfeOk+s+73Of06b33dlesAXAohcSIEiAnbQkqlDFsi3JshzLcZGVWHGcuOQmvr7JJ7bjNN8buduJHLlIlmSZqhTFXkACJIgOLMouttfpfU67f5zZ2R1smy0gQWYefSBpz5w2Z845v/f3lu/bWU/vrlbqm/zrMlzelUaLYZhkS5VJpgltnXW0d4UrpIXnYuX1DT6aWgLUN/qYnUoyPZEgEctgmpbHJK9qCEDQ7UI3DFRdtwTMiio5VSvPbBdilvISCpqG12Gnoy6w6PMrk7PkVW3ZEEXI7uLR1u10uC0l0JRa4Gx0nO+NXMYwTVyyQpPTy+7gTVojArgVx6oliTVuT0IeF8d6O/nBxasMReKk8wVm0hn+9sQZXro2RGvAx5b6IEGXE7ssI4kCmm6QyOWJZXOMx1Ncmpjm+kyE2bSlq9Ho83DnljaO9nSucvS3noUvLQmJsN3PHn83AZuH6+kxAoqnwmiZ3+ad28V8rWiGzmszw2tSpM2sUZdFMwzihRxvzA6XlwkIOCSFnLZ+TY2qMeGlqYGKhrAgsMUTpHuBKJ4oyIjCxoctQRAto6a0L7tUD5jlkmoRCQQJiZVF1mosZqnn0jRAVTVOPt/PrjsKNLQGqW9aX9HKu9JoUVWNXLZIKmFpcYSb/DQsYdUJgoDLbScQ8lAX9jI7lSQWTZNJVWbdhzwuDnW1oRsGBU2noGqkCwUyBZXZVIZ4Nr+shkKjz8OxrZWDhWGajMeSpdCRlTTqtzlwy7ZySatHsbMr2MSuoNUQbCaXBigbLX6bgy5viAdaehYd06csLr2+VYTsTloW9PwJ2B3YbmFfmnc7bpvVmPCurnYUUeJGJEY8m+ONoXGuTM1S53axo7mB8Jy4nCii6hrRTI7pVIahSJyRaBwTUCSROo+LAx0t7Gtrpqfh9o/BOyU7zc46OlyNTBdiDGYmKBhvwaB5G6MaBi9MXl9T+DejLl3Ou/wxdCKFDC9MXi8vEwWROrtrzQbQejAxeWlqoEJcT0TgvqbeCqPlVlGrDqoO0zQpFjTSiSy5bJGmthCSXCkTkk3nyaTyxCNpune0lAToTAzNYPT6NI2tAQq59d9T70qjJRXPkk7lMEqGRF3YQyjsWXZ9X8BFY3OA/vNjxCJp0jcZLXvbmviPP/qe8t9mKRQzGkvy5VdO8+T5K0TSS6tF7mhp4BcfOlKxTNV0nr88QLaoIgrgkGTuqG+j21tHnX2lBOP58rBGp5e+QCOHwhsXPNoI97V20eLxlf/eVddIo2v5a11jZQTBSvL+wiNH+eGlazzfP8j3zl+hqGmk8kVS+SI3IvFV9yMKAvUeN/dt6+KXHjxCwOVYUuPlVmPFrxc68lc2pgVBQBFlHmw4wDdGX2AgM850PrbuvjfvBoqGxv++dnJdirjVktNVbqSj/OGll8vLZEGkx1d/S487hwl8c+hcxTIRy+P8SOvGlWhrbB5To1Fee/YS/aeH+fz/81E8fieyPP9uGeyf5I0X+3nyqyf40yf/FW7v5uYrviuNllxOpViYzyXxeF14vctb0k6XrVyNlL9p2+WQRJG2oJ+Q24F9A4OBLIgE7E5+bd9DpaZpS/8ksigSdrrYF2q2NFpuk4TD+1q3cE/zvOGkSBJyLTS1YSRR4IHtXRza0sZPHT3Aa9dHGJiNMhJNMBxNkMzlKeo6umGgSBIemw2/y0GTz8uu1kb2tDbSUReg0efBY7e9bRVCv/zwPfz8fYfLlWFex+rudlmQuLtuF2fi18jqBSLFJH5lhXbn/4chCSIBm6Oq8JgkiNTZ3W9br7K14JXtleHCUoPAGrcXuWyByeEI1y6OlQpdKicUuqZTyKmkk7lbUuV6298Rmqbzw2+foVjQMG9Spc1mCly9OI5arJwJGIaBoc+vKyviilLBc7XmAEZJb2UlytoJkrAucZyb9oYkiPhtK7snnbJCn7+RT/XeQaPTi30Z4+atxiGvXmLqs9n513feV/5bESW2BupXVdW81YiiwPZgmJ/eeZCZXKa8fG9909t4VvP3l0NRsEmW3oqIQF9zmHg2TyKbJ69ZVW2GaSKJIjZJwqHIeB12Gnwemnwe/E4HTtvbWwLsczrwrcHzrhk6RUPDJtm4v+EAqqHR5AhRMG59iGItzObT/O31N3ja4dlw/pgkCngVBz/WtX/V94AiSgRsTj677UhVkyUBa9+NzpW9ny5Jocnl40Mdu8vLREEkZHfyxPD5Ulf3W4cA/Oz2uyveCaIAe0Irq57XeOsxDRNdN9Dmxt2bhkvTNK3+byu1o98At8fItwK6ZvDUt06TSeUrDBEAXTdIJXLlXkJlluyt887GISl0++ro9t2OMvwr47XZ+dzeI6uv+BYjCSLd/hDd/s3N9VB1nWTRyilwygp2WSo3/Yvlc+W+Rw0uDw5ZXtFrJooiLpvI9qbbU8H3ZrJqqbu2WkQUBEIOFy6lesMppWWZyEVoctZxILjV8jyaMJGPUGfzY5gG8m1QNRQr5nhieHlF1bWgiBLNLh+Pte1Y1WiRBZGgzcmPdx/Ao2xekqhDVuj0BPmn2++uWC4IAi9ODgCRTTvWUgiCwI93H6DOUfOo1ViZ295oMU2TkcEZUsk8xiqaJ3PY7HKFZyWdKizKU1lIPjeftGuzyxXxuRo11spoOslfXz4DwLGWDvY3NBOwW4PRly+d5j+/8RIAX3zoQxxuaqPB9e55UZ+aHuPFsSG+NXAZv83Obxy+n/vauqre/tXIBb549Rv8Uu9HuDPUR70jgCAINDvq+PzWj97CM68hLqN0+39KlVaNdwa3vdGyHrx+Jy7P/CwkEc+QjC/fVj2bzhOLWEJ1voALl/v2E+F6p/CVv3iBZ79vJdR95FN3s2NvOx3d7wwvwWYxk8vwtavWLDxod7A1WF82WqqhqOv8xHf+joy68ZCIIAj80r4j7G9opt1bWWJY0DXOzk7xzWsXmclmltnDYj7cu5PHupZOjszrGslinulsmoKmUVij6vDNDuX51gKLB07NtBqVClh5MLdycA3ZXRxt6saj2DddxFESBDyKA98mdELeKDUDxeJ7N/p5ZWKY2bw1bryvcxsf6t7xlh1fNw1+4+UnSalFZEGk3uHin+2/m5BjZSX4zWQwEeWvLr3JdC6DgUmb28dvHnrgLTv+ctz2RoskiRx7eBf5XHFRjKxYUBkbijA6HEFb0EnSbldwumw4nDbyuSKR6RSzM8lF+zZNKzaXiGeZmbI+t4yWt//l8fS3z5CMVz+QrERzex0t7aGqjYdiQSWXLRKLWGXWXr+TYJ23rGS4EpGZFDeuTgGQiGUoFpYvV7Vin1V+iVUotSfatJfubC7DU0PXqlrXb3fQ4Q2ws64BURBQDb0cAspq6ppjuyYmV+IRUqUQk1jqubQeREEgUcwvWQFimCaxfI4LkWlGU4mq93l3c/uyn5km6IaJaliKzct17TZNk0upIabyUaKFeWXrS8kb6KbBqdgVZgoJ3PK8sVdn99HoCLLN28GZ+DWm8zGSagZREOh0NdHqCi8p/b8ZOGWFLZ4QHtmGscmVTCJWT6xa0unmohsGBma5MGAt74aJTIpzs5NMZK17c2/d2vPczHL/oqWbYa68MZyZnSReyKGIEi1u75onABsloxY5H51iNJ3AME2S/lub11Qtt/1TIskSH/nkXUvK5SfiWZ773lmmJxMVRotik3G57fhDLvJjRSbHY0yOxtA0HUm6qaY8UyAynWJqwnpp19V78awlc/AW8fdfeqk8+G+Uex7awT0P7azaaMlmisxMxDn7xg0Aurc34Q+6N63xlWma6JpBJp1fsW35WrDbZBS7jMO5OV6y8XSK/1IK46xGtz/Ej3T2sj1Uj7jJ+RayIOKz23HJytKS5asgCgJuxbZsRZdhmGiGvmJZq24YqIZBXrdyx7KaajV21DUyqlphmCSL+fJ6q3E6dpU3ov30p4YrlkuCyPHIBY5HLlQs3+HrZH9wK62OME9NnqQ/Ncx0PgaCwJHQTu6p30293Y9SRbuDteKQFJpdCs0u3+or34bMiWAapll1t/DlMEwDbZUy6LdDnVs1dDTDoKDrVkK3rqOZBg7Jyhuba5Y6l8C80j2SUYvM5DNMZa2JW3oV3Zu54o2CrpfPQzetZrqiMN+w1SbJKKUGriudg4mlzRXN57CJEjZJWtLDN9fOZbnJQTU4SsbyzedSNAxmc9Y1MEyT4Bq8xbeS295oEQRo27L07CkWSeMLuhClxT98sM7Djr3tTI8nGL0xSyDo5vrlSXp3NCMtWP/Fpy5y9eI4xbzlEejd0Uxze/DWfJl3CJHpJGdeH+Qv/vsPAHj/xw/Tt6cdybk5Rouhm1y5MMZf/MEPuHRmZFP2ec+DOzh87zZ+5MMHN2V/mmEwk1s+pLiQgN1phXJuQbJ8q9fHLx+4h/d09uKsolJrKQRhaXPHLsnc3dJOtz9IwVje0LgSneXU9DhfLuXpgPVSf/LGVf7rqZeZyMx7StZS4tjraUUWJTrd1c1iW5x1uCQH3xh7gRORS7S5wuxt6iWnFTgRvUhGz6OIMsfq91Z9Dv+nUDR00lqBeCFPpye4IcNlPJvkanJ2xXXGMtV77jaL/tgMp2cm+N6NK5yLTJIrGdeiINAbqGNPXRNHmtr5YNcOJHG9vsvl0UyDHwxd5fjkMBeiU1xPRMlrKrIo4VYUtgfCPNrRy8FwC3vDzZty/OlsmkvRGYaT8XVpGTlkmce7d2KX5A0bs28V7wCjZX0XMtzo5+BdPbz4gwvousnw4Az/+4+f5WOfvodgnZX4ODYS5cl/PMX4SBQEUBSZbbtaaGkLvu1SVp/7tfeTzaxN1XIhb756jVefu1z2IK0Zk3LoZvNr7U3AKonbrLI4YxNDTUDFC2BXXQP7ws3sDzcvua7fbqfDE7glzfqmsxn+8sIbfHvgcrkCaS2IgsAv7T9CpzdAwFEZ9hQAt2Kjzetf8YWXLhYZTMYWLTexel6td5bX5+tki7uZYpWKtzZRYSIf4TsTxzlSv5P9ga30+TqtiiJRIq3leDN2laP1e9bllXonoBo6s4UMX7z4IrYFSbPm3D/TRC3N8Au6Rl5XSWsFsppKUdcQBZH/fPhx6jdQpfNX107wzaGzK65TqNLbtlFM0wpF/q+Lb3BiapTriQiRfJaMWkQv3Ze6aXIjGWc2l+XM7ARnZ6f4xPa9dPlCm6LeXdQ1rsYj/MO1C7w4foNYIUdGVcnpltFk6JY8wfnoFOOZJC+M3WB/QzM/v/swdknekIbSRCbFs6PXeWl8aF3PYcDu5JGOrSiS9I7ponTbGy3rxet3sqW3gVC9h3g0QzqVp//8KK88e6ksJDc1EWdkcJZctoCiSHT2hGlo9OP2OEirmyMdPp1Mc/xapftbNwzS+eKKLtTte1oX6dIsx83GhWmYTE/EKrps3s6vcEEQ2H9XNy63vaKh5VrYtquV5rZb4yELOVz0Beu5t3Xp3j2KKOGU5VtyjfOaytXYLAPx6Lr2Lwoin+jbS7N7eZ0OQWBFL5FlAFQeXRZF2jw+Hm7vJlbIlZdPZyx38kh6ZWNZEAR8ihvfCqJxJiYZLc9kPkKTvQ6bJBMpJJjIRfiRpkNs9bbR7rK6+G73dnA5OcRE/taW5r7d6KZJRi3y8vQg0oLfpGy0YKIZltGiGjoFQyOjFinoGgYmdkkmXszit60/b28ovdiAfbtIqUUGE1GeHxvkcmyGSD6LADS6vLgVBUWUyGkqU9k0s7kM0XwW3TDZGrCkI7YHN14kcD0R5cTUKC+M3+BaIoJpmtgkmRa3D5esoBp66RwypIoFksUCabXA4cY2doUa8W+gw31B15nNZct5J9WgL1gvpRbQDWNdEz5dN5gYjpBJ5ZHl+QnVzESCdCK3wpYb411rtHi8Djq6wmzb1cLFM6PEommSiRxPfOXEonUFAdweB0cf6CNQ50GxybBJRsvF8Wm++PTximWmCdOpDAVtcVzYNE3LWFnuJlriI9OYE/MxLO+FbqCpetnoERaPObcVkiTw6V98iPauery3QT7RzTgkmYDDSbPb+7ZUV5gmmOs8rLnUDVP+zMpPieayK+a0zOTSi8TFHJLMoaY29oWbKnb/7MgAzwwPMHJt4+EB3TSYzEd4avIkjzQeos7mI2+opLQsWz1t1NsD5XV7Pa1M5iNcT4+97V7SzcfqT6aX7j3V1OlPTN+0RuVfC/8WBAG5FA6xizJJtbAmaf65JOH1JgrbJfmWiGGapslkJsUTA5c4OTVK0dAREXDIMocaW2n3+vHaHExl0jw7ep3pXIacpnItEeGJwUvkdZXeQB3iOptvmqaJgcmzowM8PXKdK3ErZOaQZRqcbu5p6qTF4yOtFhlPJ3l+bJCMViRWyHEuMsnf9Z/hl/bdjddWfa+4m73esijiVmwEbM6qEsQN0yBRyLMZGUfFgsqpl67gdNkQF+Q7TgxHGR++dZOHd63RAmB3KPzCv3qML33xaU6fGGR2enEFEUBrRx27D3by0U/fU9EJejOIpLPEMoutzuWs4mJRY6B/kr/8g6eYnoiXK5wMfV5l0PpnlIyVJcI3pomum+ilbHNJkhDF29hqqbEs7V4/n99/N4929uCQ1ndv2iVpyZdiQdd4cfQG//3UywytUD1kLhMCkgRhUZ6NXVpZLG8tHJ89z2uRizwzfQqn5GBfoJesZj1LPsWDQ5z3JHplF5IgktZu3Qzv7UIWRe5u2LJsU1YByyiRBAFZlLCJMo6SkeGUFPw2JwGbA5/NQcjhps/fiHMNBsjndx4jpRYorrMHkSyIOGVl3RVwy5EqFrgUm+ZvrpyhaOgIQI8/xK8feoDDjW1WgqlgGf2f2L6Xb16/yJcunSKrqZycGsUhydzV1MHOUMO6zswwTS7Fpnl+bJA3p8cBK9z6c7sP8b7O7WzxBRAQMLGetSuxWX7z+JMMJGIUdJ3v3OjnaMsWK0TrWbnjsWlCTlPJLui4LQoCe+ub2FffVOE9WYnRdIJ/+vQ/MJZObrinVDZd4Gt//vyiUOzc+2KzCjdu5l1ttAgCBIJuHvvoHfTtbuP86WEmR6MUS/LDdqfClp4wW3e00LujGZtdZu7drkgih7rb6Eln2dnasKbjumwKH7tzF4lcodTJeXlagjdVI5hWK4FENEN0Ng2lrH/TNEt5JvPZB4JgKaZKoogoCYiigCiJSJJIPq+i5azvKdukFdsYrBW1aHXRVovaIts+v4Hune9GZrIZ+mMzxIvWYDpXjVAtoiBYEv2SsiZl2WowTctVXNCt/AcB8NlXV1m1SzJ5XeP09ATfHuwvl3eD9f3W+h1vRjd1+pPDvDRzlhuZSbrdzRyp20W93ceNzCQAGS1H0dCQS3kdWb2AYZo4pc2pHrscn+L5iWtcSkxtqDJjI/zLPQ/S6QlhF2V+vu/osuchMJ9sLQhWWxCx9L+SYJVT20qVM7aSIbOWPIoEh68AAAA4TElEQVQmp496u7HuUm+h5CnabK4mIvTHZsmXBvJuf4hDjW3srW/CpSgVOWBtHj8HG1oZTsX57o1+DNNkOpfmtckRtgfXV/WnmQbHJ0aYLemYiAg83N7D/nALrR4ftgWGoSRaycAPtvVgl4Y4OzuJbpqcn50k7HSvaLRohsF0Ns1/OPEsDnl+n2GHm7ua2vngGvRjHKUcmo38Gg0tIe57bB+dWxtXXE+URGyOzW8j8rYaLXanQiDkpqXdklH3BzdXGVQQBGx2mW27WqkL+/D4nYwNzZYbIjpcNnq2N9HRFaaxxVLenHMTKpLE4a52MoXiYsNite8lyxzp7aSo6au+8Nw39YYRRAGn205nbwMen6N8TtbzZ/1/UQQEy0iRJAlJmjdaJElEkkWGrs8wcGXSiq/a1qbyu6hvxE3enHQyz+DVSWanU9wcDJ1eR+KvacKVC2PEI2mc6xT2Czf68QddeP1vnfhSNQwl47w6MVKOWw8m1pYPkNc0rsUjhBzOdSUNCgg0u73UOZx4bCsbJLIocqylc9UBrd3rRzMMRtNJfjh8nckF1UNrpaCrFIxi2RjXTI2Mludk9DKDmQlM4GBwG13uJiRBwi5FsYsKM4U4IZsXl2x9p9lCnLxexKu4NmU+H8lnODk7zAuT19+2cNNntx2h02P9LnfUL6+Nc6t5u3uELcdoOsFoOlH+fea0ksLOxeOIW7GxxRfkzsY2vnujH4BEocCl6PS6Cw10w+RidJp0SQRSEAQONbbR4Q3gViqvmSSI+O0ODoSbGc8kOTtrGd+DyRhbV8n/MjDJaEWeHxusWN7u8a9LbO7mr7tWe9IbcLJ1dxttq0hoCIJQkeuyWbytRku40c+eg1twl9Rre/tuTXMsxSbT1BakaQ2JmnZF5r17q2mJLsy7x+a8NLLEzpa1eWfmUGSJts56fvZX3oNpWC42WZGQZMs4kWURWRErDCyYr7KaE2z76v98kRtXp9Axcbps2Ndg8WqaQXFBPyfDMNAW5N+MDs3y9f/9Cm++en1Tqn903eCP/9N3N7SPD/3EXdz9QB8HjvRs+Hw2k1cnR3h1cv1l3VPZDH9+7nX+14VT69peFAQ+s/MgP9LZy97wyqXFTlnhvz/wgaqMo1SxgIAVIlo4i57zClZ7V0SKCUazM2imhm4axItphrOTfGf8OHV2P4dCO/iJjkewiQqCIOAUbdTZ/VxIDuJVXNTZrRnqheQg0WKSRscm9ZESLNE3URBvSafaqk6hFtFdkbF0krH0fMi/11/HnrqlK/wAWtxeDje2IQgCpmmSKha4Gp9lva8w3TS4Epspa7iIAhxpbF+xOeX+cDMXo/P5SEOpOKPppdMWbsZKTZy/KURBWNc9cvPzKSwK8KxwDoKAYpNRbDLewBoNJsHyvgiiuKHcwLfXaGnwEar3smOfNYu4VTGwW0mDz0Nfc5iQx7k5ipYCKDaJcIPP0lIU5j+w8lt0hq5PY5pWn6S6sBenq3IGnU7myGUK6KXQVCDoxuOtPkM9lcgxMzlv/eeyRSJTyXKSrCSLuNx2PD7noiaWhXxxXYJxkryxG1mUNrb9raLR5anwkkxl0kyuIXxiYpLXNYR1hp8FQaBoaBibLD3vVmw81rWde9u2VFTBvTQ+xIujN3hi4HJV+zkZvcxXh58ho+XK1S+6aaCZBveHD3CkbidOaf7+9ts8PNJ4B98eP87l5DCdrkbyepE3Yv30+Tp5tP7OTSl37vHW86mth3ioddvb5mlpdQXepiO/M4gVchWVa40uDx3e5b3iLlkh7HTjU+yk1AJ5XWU6m16XvglY9+pULk1B15EFEb/NQYPLg1NefhwIO93UO9x4ZBvpUlJusrCy0qwkiAQdTj6z40BF1ZfXZqfbtzYj3QQKhlb+zkJJjflWvzslScQbcPM//vGXkRVpQ7mjb6vRIkoiosS6y1xvB/Z3NBP2usipKj7nxruuzt08whKCeWpRJ53I87UvvYKmajQ0B3jgvXvYsrWxIvyTiGXIZedzS/xBd1Uqv6ZpVR7NTCW4cX1+NhCLphm4MsmW3kYQoKk1yHs+fJA77u5dNAt97vvnOHNy8OZdr4goCnz4k3cTrPOsySO0kK6tjTS2BNa17a3kYEMLR1s6qHNas5LvDV5ZdUCXBZHfOHT/iolyf3TmNSazaWyixIPt3eyqa1i2dHJXXQOtqyT6rcZccl1B1ygYOgVNI1ks4JRlPIodXyn05Lc5KuLuq9HqDHN3/W7yehHDNMjpBeJqmiupYS4kB1FEmbAjQNhuJTV6ZCeHQju4lBwmVkxyLjGAaZp0uZvZ7e+mx9ta1XFz6Ty5bJFCtkBdUwDZJiEuSCD225z0+RvocAfQNKsSTxCETc0NW43N7OL8bqSoW6q3c9gleUUBRkEQkEQRl6KQ1VQ0w6hIbF0rpgk5VUU3DGyShEtWSt6P5Q0AURCxSRJORSGtFUv9uVbWtBEFKxfljoZWGl3zXhxFlPAo1YfuTNNEL33nhWkLiiRW5bHRdYPYbIqr50cp5lfX4REEaGoLkYhlyKbnNcfausN4/E6e/OoJ7v/Afuob/Thc1X+Pd3Ui7ltBd0OI7oZNckmvgmGYZLNFXvrhBYoFja6tjey5YwudPZWhKFXVcbpsNLUG0TSdUNhbDsGtRiySZmI0ysRIdH7ZTJorF8Y49sguFJtMqN5LqN675PaDV6fWZbQcfXjnbVvyvBF6AiEeaOum3WcZDdfj0VW2AEkU+dSOfSuu85X+s0xl0yiSxKGmNt7ftZ0Wz9K/SbXopsml6PSSnX4N0/KAZDWVvKaRVYvM5nN0ev10+gIEHdbvZiX5VT9r63A1oIgSmqFjmAYpLctUPkpeLzCWncE0TTrdjfjq3NhFBYdoo9fbxsHgNvpTw4znZpEFiYPBbez2d1UdHorPppgcjjAzFuPOh3fhDbgQbfNGi1NWygPg8NVJsqkcNptCx44WJEnE0A0KedXKI5MXJ7qbpkkhW4RSnplis161sxNxMskcuqbTub0ZqdZRft1ohuWRm2NOqn8lBCgLuhlYwnQb8aSpho7JXMJ8dVpNkiCWWwmoZuV3WPqcrWT8Dm9g1Sqjlc/VIKdr5DUNc67RaOmaVfPM6ppObDbF689dJpVcvUpPFAT23d3LyPVpZqfmPfdHHtpJa1eY73/1BDsOdOINuN56o2WpmO9c3PDmZZvNWve58Jxup3DCRuPmC7dvbA7w4Pv2smNfB9HZFL07mvH6nSv+HnOfPf3ds5w/NVTRFXt0OEImU+B9H7uTptYgdodyy67dRq/D7fSbVsvm5EyYG95PRi3y4X/88hJ7Xl426KO9O3nvlm10+ddnuDc4gjQ4KnPNdNPgcN1O/ufgd7mcHOKPrn2TNmeYZmc9LsmOLEj8aPsDVe1/uWty6fVBXnjiDV77wTl+7xtfoHtn2yLDY+5e+ovf/gZnX7lCU0c9/+Vbv4rL6yCfLTJwYRS700Zdc4BQQ2VYQld1rp8fRbHL+EJumjqsViRf/8OneOnbp4lOJ/jrM79D4CbjfzPuhXfiM7AezJvuebHkSVmNhVVFG73a5UpOBKQqZSUEwfK4bNY5VEuskGUkFS97duyShNdm9SWrpppM1wwiU0lefuoC0WXkQxYilopKzp0cZPjafB+9cOl5mZ1MUCioGKtU2N7MpnlaVFVnbNSaRXq9TurqPZx+c4hstkhTU4AtXfUVPX82A3/QzUc/dTfvefwAhmEirZKpbBgGx1++xuDgDHa7zMd//K5NPZ/1sqhaZxl03cC8SavBcvmZiAu2tzkUmtpDhJv96LqBw2mr0HNZqltzOpXn4ulhnvzGKWanE7jcdu5+cAeDVyeJzKRIxjL84e9+h5/6pYfp7WvetMaEcxiGgaEbG0rsraYL9e1IWi3y4Sf+ek26CRPplCUOpxb54ulX+V8X3qjqhS0Av3rHMfaFm6lfospipdeHJAg4ZAWHJOOQZfw2B81uLx7b5t4LIgIdrkY+2fEor0cv87XR5/jDa//AR9vu547Q9oocl2pIRTNkUnnU4nwoIDIZJ1dqkzE9GsFmV3AtyPvy+FyEmpaf1Y4NTvN7v/iXNLSFeP9n7uOhHz1c8XkmleP3PveXBMM+Dj+ym0/96vurOtfr50a4fOrGit3Rl6N7ZytdO9vwhdzvyOegxq3lUnSGZ0YGyn+HnR52h5qqTuZ1OG3sPtTF7//NL5TzJZciNpPmzKvX+MofP8PR9+xhdjKBaZr8wr99nP/0K3+z0a+xutESjaZJJHIk4ll27W5bMv/ENE1yuSIvvmCVkm3b1kSorpfzZ0eYnU2xd18nHZ11SJIlnjY7k+KVl69SWMODKUkiTc1+HnhwZ3lZMpnju98+vfw2okDP1ia2bmsiEHBhmjA+FqP/0jjOKt1RpmmSSOQYH4sRDLoJBl2bPmADfOvvXiOzSq8hXdPJpgvomnXDxKMZXvjBea5eHK9QJFyNPQc7ae2oo640O4xF0gxdm+aZ754lMpNEUWRaOkIce3gHHd1hzp8a4vSJAW5cm+bV5y6TzxbZd7gbeYPJs3MYhskPv3Uaf9C17gQtp9NGU1uQex6sXrNgM5jrJpvTNASBNcWY5zBMk9FUYs3iXXOzo0QxT6JYfdv4jGrF8xVRpDcQ4pM79lVorSxkTvtDLP1TRKnkUrYEw7r8Qdq984O7XFrutzvw2eyruuuXPKYgoAgyba4wOb3ASG6alJotVTms7X4zDJP+0ze4dnaE2ILZ4ej1KaZKqp2vfO8s/tB1lAXyAzvu7ObBjx1adr9aUWN2Io5sk8lnFz+3hm4SmYhjmpCpwpU+x8SNWV5/+gLZTPW/5xwC0NBehy9UnXREqzvAL/YdBSCiRpDEIq9G3mR/YCeOmwzDeDHJeH6KS8nr3FN3kGbnfEjaMA2KhspsIYZf8eKQbCji0s9xWstQ0FVyeoGPd+0jqRZKPZEWCxWu/n2FCsG6uZyN1Yx3zZwPCYnCxsTC545vYpVAV4NZCrWCdezNb924+Hgj6QTnZic5MztRXt7k8nCwoYVqr4AgCjicNpra67jZP5SIZhgfijB0ZZKOrY0E6jwIgoDLa0dWJBSbTGNLcE3j1HKsarRMTSUZvD7N9atTbNvetIzRArmcyksv9JeTnQ7d1cPlyxOMjkQIhTzlGbSq6kxNJfj+d88QjaZRizq5XBGv14EsSwglF1uxoFIs6hSLGsGgG7tDYc/e9gqjJRHP8vWvLpblByiqGrpm8NgH9hMOewkEXGBaRtjYWBS3u7pqGtM0mZ1J8urLV+nb2YLtFngZMOFrf/Uys1PVlb7NEYukeeY7KzcuW4pP/tz92B0KobCXYkFjZGCG0ycGePEH5xFFkZb2EH172rjz6FZ6+pqRJJGh69NMT8Z55ZlLFAoabVvqCTf5EcWNezcMw+T733hjQ/sI1Lk5eKTnlhgtBV0jWcgznc2Us+7nSnvzutXbJV7I41ZsdPnW3v9IFATavD7UFXpRbSYexYYsisiiSF8oTG+gbtkKCsMw0UwDvTQgaKZRUTJplQULRHJZbJIl997gcrM9WI/XZsO7AS+MT3HT42nh0cZDnE1cxyHZKOhFZEFCEqozmE3D4MblCU4+fZ6x69OLPvcF3Vx49dqi5ZIsrmi0zO/fRFN1CjeJKq7HUwIwMx7jwolrZNMF/HWeNSX+JqJptEJ1jQqLhkqD08Uv7rwbgOOzpziX6OfZ6VfpdLUSsM2Hu+yijbia5Fz8Ml8b/T6drtZFRktKzXAheZXt3m7qbIFljZZIIU60mCCjZflU7x1I6xB1m0MqGdJzaKbVd2k5o2UuzKka+nxOxzqakFacgyggGNbEYy6/xWR5M8AyWMyyV1USxVXVyuf6SUVy2YpJwJznc6WJ0lzy/OmZCU7NjHM5NgNYib0d3gB3NLSu2WQSBNBUq1UMWJ79RDTDxVM3eOrrJ/nxX3io0nuzyTbZqkbL6HCEN04O8OIL/Xz6p4/hcm0so93pVOjb0cL//e8/xsC1Kc6fG+UbXz/Jz/zTB+juacBbctG+evwap98c4vSpIX7r338Ur9ex6Nj19V4+/8s/suRxTr85xFNPntvQuQLousngwAxf+btXef8HD9DQ6KNumSTUdxqmaXL65ABP/N1rnDkxiGGYbOkN8/6PH+Kh9+9FViTCTX7uf+9umtuC/N5vfp2J0RgvPHmOsRuz/Nrvfhy3x74m4bp3Iq9PjXEpOsOfnX+9PHAXdZ20WkQzDAzTRBZE3te1jc/uvmPN+/coNn74sZ+5BWe+OgKgrDAzHc0meXN6nIvRGS5FpxlNJcmoRatqo+RZCtgdNLjc7Ktv5mhrJz++fQ+f27c5oVe/4uFQqI/tvnZORi/z1NTrHKnbRZMjhFzFgCdKIocf3sWW7c1kUtV7PJo7q2ukVyioDF+Z4NRzlyqWpxPZdXcdFyWRuiY/v/WlX6B7V9uat6/GmLuSGmQyP4tuWgPPpeQ1bmRGKJgqr0TexCPPa3DcFdq/4r6Khspwbow/G/hbfqrzY+wL9OFdphHm+cQVLiSvMJqb5FBoL9IGuixbydLzQ1hWLZJSC9hXqF4zTJNEIY9mGiiitEgEbi1YnlU7qmGgGTrxKnr6mEBe10gWLO+cU1JWbc+hGgYTmRT/7PlvVbTIaHX7eKS9l8/sPLjstslinhOTI/zHk88xk8uUlz/c3stD7T3sDK1dT0xTdQYuT3D94hgCAocf3FHuczcxEiOfLa773q+GqnJaljq+aVqDeT6voqo6iXiGfF7FuYoXQhAE7HaZhkYf8XgGt9cyRAJBNw0NPnx+qwoh4HfhdNgQBGho8OH1OhfNOpwuG3ce6l7yOPFYZsnla0XXjbIOha6vrxvmqgjw23/wqXXpm6yH+gYvqqrz6vP9fPmPn2VqPI4kiTS3Bfnpf/4IXVsby6XHgiAQCLnZub+Dn/78w3zn708yNRGn/8IYf/L73+MDHz/Etl2ta5oRipJI19YmvvDvHq8ozd4Isizi9qy/W+pK5DWNoq6TKOTLWiJzJcCiIOCWbQQdzrIey1rLKFcaZIq6TiSX5ZWJYYaTcSayKaazGbKqimbomKXOvQG7g6DdSZPbyx2NLWwPhqlzutbV9t4wTUZSCZ4ausa3Bi4RL+TJqio5XaWoWyrPc89BqlBgOpthMBHj3MwU3xq4TLc/ZBkv2/asaBBZxzLQDIOEmsYjO1BEpSzNP3dtTNMkqxU4G7/OaHaaXk8bDY4AsPo9JwgCTZ311DUHyGeLRKcTPP3VVxm5OkV0OolaUAmGfXTtbGX7HVu488FdiKKAskSY0sSkkC8iymJZVTsVzfDSd07z5guVZeyGbqyYVGuaJqdf7Mftc2J3KLT2NBKov1mUbH2N/KrhfOIKZxKXKOjW85fX8xSMIoZp8uLMiYpE0R3e6gQbTeA7E8/w7MxxbMt4WuLFFLqp4ZI3XiUYdDgJOlyQsHIpp7JpRlKJJXO1wBJEHE0nyWsahmniUGSa3N516/qICDS5vWQ1lbRaJK+rjKTidHoDeJdRnx5LJ5jJpsvJsPVOF6Equjxrhs5kJlXhwRARlgwLz3lCT06N8urkMP94/SKRfAbdNHBIMnvrm/l03362BevXdX899fWTnD5+jStnRwEYGZimsS2E2+PANAxsDpmtu9v4zf/vJ29JKsWGEnFPn7rB7GyaQkEllyuSTudXNVrA8l6oqo6mGmVxMl03UFW9PHBrC5IyVVWnqGqW8NqCwTGTKfDSi/1LHuPq1akll6+VXLZAPqdimiaZdKFCGXazEASBnr5KJcexoQj5vPVCCdZ58PqdKMrmVaiPD0cYHphhbCiCJFshobsf7KO3rwVfwFmhWaEoMl6/k32HuxgdmuXi6RFGBmdIJbJomr7mG18QSq0KetanGvxWELA7ebSzt2LZnCKlIFgVCIooYpcVnJKM12Zne6ieoN1FfBWxqNWYG+pGUwmGkjHOzExybnaKqWyaSC5LrJAjr2nluLgsingUO16bnTqHi8lsmuuJGL2BEHvqm/AotjUZL0PJOG9Oj/PMyAAXItOlRntO+txhPDYbtlJei2GaFHWdrKaSKha4kYxzIxkjXshTNHR2hsL0BOoIrPBSLhoasWKK56bf5GBwG42OEH7FTVafU9y1GgDqpkFKzRJX06imhmlCQS+S14uk9Rw+2Y1dsmG7qZuwIAjYnTYEUSA2k+T0i/0MXByjmFNRbDI2h0Iuk2f0+hS6btDUXk/37jac7spBR9MMUvEsz3ztBDa7wuSw1dFXViRCjb5SnH/B9ypoTK7Q6dY0TU48dQ6bQ8EbcKPYlbUrjG6AVmcjRUNFMzXSWoaMliu3U/ApHpySo5zX4pQdZLTsKnu0cMsu/IoX9zJGiWbo5PSNPR9zhJ3uCsn+0XSCa4kIBxqWVlaP5rP0R2fKz41LttHu8a9beVgUBNo9fiYyKdJqEd2wJAN8NvuyRsu1eJTxTKr8jDc6PcsaWXNYpckSrR5fxSSgye1bpM1kac8UeWN6nOMTQ7w5M8FgMoYJ1DlcdHoDPLZlO72BegL2tRuOpmly8dQQqXiO5g7rnh/sn0BTdbbubi29vAS8ATfBsI9kfHOcBwvZ0Ch44rUBbtyYIZe1LPRCXiUcXrlPj64bZDIFZqaTTE8nSCYsl+3sTAqPx06ylLQWjaTJZguYpsn4eAy3y47H66C9dKEEQWBmOsl//f3vluXtb1bUdbls2Gzyujocz82SIpF02WszO5simy2i68YtV+89c3K+K/W+Q1vo2d68qUZLsagTm00jyyKNLQF2H9zCx37qKE6XfcnrJcsSPdubeeixfXi8TqKzKdq7wnh8zlWrtt6JNLu9fOHgPeW/S5J/Jdl6SyDKa7PhKSWbLrxig8nVtVhWxDQpGgavT43x9PB1vj1web4BXqmbr0OWy0JWmmFQ0DVyWZXxTJJT02M0lJLsPr//LraHwlbKYpVv57njvjw+hEOS2RasY3+4maMtnbT7/PhsdpySgmYaxAt5prNphpJxvjVwmbOzk8zmMjw/Oki3P8jHtu5e0WjJ6XlGs9P85eB3sEs2ZFHGKdkYy84gCSIu2UHYHli0nYFBophmKh9lNDdDt6eVsD1AyOYtGZY3Vcclslw7N8JX/98nsTlk+g52saWvBbffxeU3Bhm6PM6V00Poms5PNL8Pp9tesQ+tqBGdSvCl33nC6hxcmlB5Ai7uenQPxz5woOJ4yWiaU89XhowqMOH4988gCAL1LUF697azpW95CfrN5t7wIY7W34FmagykR5jIzxBXkximQYerhWZHmAZHPYogIwhChdFSNFTyuhXesIuVk9QDgV1s93bR6lq6md7zMye4lh5itrDBZwSrCWKbx4+ANVZeS0QIz7r5UPcObKIECxoDqobOSCrOa5PD5e39djvbg+F1eSPBKlvuC4a5GJ1mptQ08ZWJYdo8fprd3or8E7OUx/LG9BjXE/PfvdMXoNWz8pgpCAJuWeFYSyfeBYKDfruTHn+oPFZphkFKLTCaTvCn509wJTZLJG/9bg5JZlugnvtau/j0jgOIrCMX0TTRNIOrF8bo7mvmvscsLakv/bfvIysSffs7ACjkVTRVw+11YOpm+VnZLDY0Cv7Gv30cXdfRNJ1oJMPv/+63V90mnc7z2vHr/NmfPEMymWNOV+dP/+jpRbohc310/q9f/3sA9h3o4Hf+008sGlQPH+nhzkPd7N1X2VRMEAS8Xse6BcuKBY3vf/csp964gWGYXLw4yqk3buB02ti5qzrlzfXywg/Oc/XSuNXw0C7T3BaqStW2Wjq6w3z2C4/S1BZgx952OnsaqnLl7dzfQVtnHUfu30bvztZ3bT6LU5aXjPe+FYWkhmnyj9cv8dX+s7w+NY4J9IXCHG5q487GVvbUNxFyOEvy25ApFpnOZcoekr+5fIZILstzowNcjUX4uw/8GCGHC6nKs395fIiXx4eQBIFf2n+ERzp62F5yJd+8B49io9XjY39DMx/q6eOPzpzg+dFBTk6N8Q/XLnJXUzs7QtXlhwBM5iP0J4f44rV/wDRNdvq38E+6HsMrV3ohrqRG+MHkCZ6dfhPdMHBKNh5sOMiPdTxE0xICc5dODnD6+cvk0nk+9x9/ih13dtNQ8o6YhsFTX3mVb/3l8zz3D6/z3k8dpaEtWJFvIckSbp+TBz5yJ4pNJjKV4LlvnERRZOqbg3TvrMw9ic0kV7zagijwa3/0M3j8LhS7TGN7HbZb4EpfidlCjBdmT/DE2NO4ZAc+2YMoiHx99PtscbdxR3A3H219z6Ltnhj/IS/NnsQu2vn5nk+8pee8kP3hZhLFPH9/1Um8kON6IkpB1+jw+PnE9v0VDUKPTwzznRv9fPvG5bIYXIc3wOPdOyp0W9aCTZL4cM8uXpsaYSgVxzBNvjVwEZsoktVUHm6fD6ul1CLfHeznHwYuMFFqMCoLIve2dnOoceVmmHJJxv+f7j5Mq7vSwJkbM3XT5OmR67wwNsgTg5fJqEVMrPC1S1b4lYPHuLupg22BetY7xdQ1g/hMikK2SH2TnwP3bAXgb7/4NMW8SiGvYgIvP3mOgYtjuDwOOrc2VWh+bQZrMlqi0QyqqqMbJsWiRiKeRVEknE4bHq9jVe9DJlOgWNTp6g7zC597ZM2hFp/fSSKRxeFQsNnmT93ltBEKuWlqDpSXmYalX6IWNSKzaRSbRDBQXSlgOp1neirJE998gzNvDiErEo++Zw/9l8d5/cQAYyMRjt23nXuObcPhUCpCKZuFYViS+laVyuYLEAmCFfa558EdeLxO7PbqBONEUcDtc9LR07Dm9gt/8vvfY3Rodr2nvCYOHd3K3kNdVuuBdbDUAP1WYQLnZieZLVXktHt8/IuDRy3lWbsTr82OIs4LQkl2O3ZZpt7pojsQIuhw8o2rF7gSizCRSTKaSmIT5WVl/m8moxbJqCqCILCnvpGw071iGemcFwoBtgXrGUrFOTk1RqIUJloLU/kY5+LX6fN2kC2FEV6ePccjjXfOXx/T5OWZs0QLSXo9bdxVt5MXpk8zXYjzauQij7ceW/TbZdN50iUvbnNnGG/AjSSVmiGKEr6Qh3BbkBuXx8mm8xRzKk7P/P0tyyJev4tHfuwIDpeNgQujPPeNk2iqxuxEjIGLoxXHS0YzKz6zAtC+tQl/qTTU5lDmJ2MmFHJFTjx1jsFLoyvspZJwS4imjjoa2kKrPstFQ2W6EOGF6RMcCO5kl28r7a5mQOBk9Cw3sqO8Hj3HQw334JUr35uiICIJVtuDm5+S45FTnE1cxiEtbYBFiwlUQ11UUr0eFFGi2xfik337+bNzJygaOjO5LF+5eo5L0RnqnG5cskKskONSdJqxdBKtlJ94b8sWjrVsoc7hXvdzLmCFqB5o7cY04eWJITTT5PmxG1yNR3hy6Ap1Dhc5TSVayNEfnWE2l7HyaSSZx7t30usPVVVhNyc7cPNzGC/kGE4l+NrVc1wsfcesZhkszS4v24L1fKRnJwcbWqlzuKrScloOc8E/AaHSeSBYfwvA9YvjjA7MoNgkbA6F/E15i9HpFCNLVPJVS9VGi2mavH5yAIdDwdBNiqpGOpWnrs5DS2uIto7VFTGvX5tidGT9bsF4LMurx6/R2VlPS8t8aWk0mmZgYBrFVnrJmKVSTd0gny2SzRUJh70cOrx8QpnVjNBgajLB2FiM69emOHt6GKfbRldXA4eP9BAIuOi/PM7kZIJXj1/H4bTR2hokVOfB73/r4tGbgSBYg0zjgutYLYoioShr9/pcPDNM//mxNW+3Huob/XRtW7mr8e2KiUk0nyOva8iCgN/uYF+4mbDTteRgJAsScqkSImh3Ml3fyNPD1zEwyekaGVVdRzn13KuJNbmXhAUy/mb5v6o8YknGfyQ7zbHwHpJqhqSa5VpqlIcaKiskrqXHcEp2dvu7OFK3k/HcDAk1w/X0WPncFyJJErIsYQK5TAFNnS8N1jUDraihFXUkqWQM3nSdBVFAscu0djfg8jpIJ6zZYz5XZPDiWFmmf45cpsCKWfuCZfx7lnhvmKZJMa9x7tWrS36+HNv2d6LYJBraVn8Xq4ZKSs0wkZ/mocZ72O7tptPdauXu6VlmClGGMmOktDQuudLYbXE20O5sQRHlkuEs4ld83BncU15HNw0SapLR3CRe2U2LsxG7aMPldKKIctmrsxFEQaDe6eLelk5eGR8q5VNZHpd4IUfA5sRZMlqmcmmrHFoQaPcGuLu5g711TWvqk3UzQilMuz/cTE5TmcimGErGmMymmM1nGE7HS0aLRqqYJ1bKdQvYHXR4AzzY1k2Dy70uLSOwPLKTmTQvjd/g2dEBZnIZCrqGLIr0+uvYXdfIvnAz97Z2EbA71u1RKn9fUcBml5EkkUJeJRZJg2liGIbVBLFUvOHxOQnWe/CF3HgDLmRFKieuA0wMz26og/mqv5hY6p0hiiJ/8afPzU2o5r4GO3e1cOiuHto6QpaltUK77KefOs+T399YGbIowAcfv4P7H+zD4bAhyyLnz41y8cJYWePFNMwFKrMCkiRw6HA3e/d1sNRbdG7dVCrPc89e4tQbg1y6MEY47OO979vHnr3tbOkKc8/RbTz37EVOvjbASy9c5vLFcY7eu43Dd3Wz/+CW8vevsTRL9Wi5dceqrgnY7cpC0SsTaxDQTdOKRS+zjbWe5WGclxef/1ctc313cprKldgszR4fQbuz1FdobsdzXoF55RrdNBlMRBlNJwDwKrYVq4cM0yoXN0qFopppkNJyRIoJHggfJK6muJAY5DsTx9FMvawlY2Aylpvlnvrd3B/eT7e7hbvrdnMqdqVktCwmEPYSavIhABdOXMftLxkMgtXVfGJoluH+STx+F56ge9VeKIIgIMkiuXSe15+5wOvPXFi0jljKtVuLoJYoCciyRD5b5Nzxef0Y0zAxdB3TtN7Jorz4TjANk4bW6top5PVCOSG22RHGI7vKuRHN9jB+xYOJSUrLEDYr93kkdIA7Q3swTRPN1BEFkU5XC7+6/WfL6+T0AqdiF/ib4X9kl38bH297H2H7zedmohmadS3XqdcSsDs51NDGZ3Yc5OvXzvPG9BgFXSOazxFdIJgoCAKKKOJRbDzevYP3b+mrEEXcCHc2tlHvtFSI//zCSTJqEd00ieSyRHKWcSuU8uEUUWJHqIHHOrfxI51b151PA6AbBpdj03z58puMZ1IIWCErv83Bp/sOcKylc93tNZZCkixvo8OlEI+muXx6uDzZd7nteANuEODoe3Zz14M72XXnFsaHZrn85hCTo7FyIc2Vc6NcOTeKrEilCcLazmNVo2Xvvg7a2kM8+NBOREkoJb1K2O0KPr8Dj9uB02WjUNC4/8EdCIJAb2/jkoP3z/3iw/z0z9y/tjO8GQHsdhmbTUZVdX7vP3+i4ksLgmWkzM2sPB47DqcNu10uhTMWn5eum4yPxfh3/+bviceztLWH+PiP38XjH7kTt8eOUsrbkGWRBx7cyaFD3XzgQwf58l+9yIsvXObll67woccP8r4P7C/rzNRYzL//Hz9ZVvO91Sg2ed7z9g5DROCe5g5GU0nGMynOzEzwhee+w+GmNu5oaGV3fQM+mwNZtLQ0c7rGdDbDSCrOmZlJvnzpNNF8Frsk0eT20hMIVR0aAjjS1E66WOTpkev8t1Mvc3xihDsbW7m3tZMOXxCXrKCU8j1SapHpbJrBZIwnrl3itclRZnMZZEHkA907aPUunWRomibHZ88zlJ1iKDMJQE7Lk9eKmEC93V9S17UTLaZ4YvxlhjKTGJiktSyqoeFXPLS6rHyZFmc9/alhkurSYZldh3uQFYlzr1zlG3/8Q57/5uuEGv24/U6G+sdJxbJIksinfvX91C8IMy9HS3cDv/7Hn111PbvTVtX+5nj/T93Hoz9xd8XcStcNBs6P8KXfeYLIZII7HtzJp3/tA9gdlYaVJIvIilTVxMmneKmzB3DKDl6cfR1BEHFIDkRB4PnZkwxkRnCIdlqdjcsKxWmmzudP/RZZfbH+jWVA66iGxsuzb3AicmbJAbrL3c6+QB8fa3vfque8HKIg8P4t27mrqZ3hVJwXRge5EJ0iVSyiGjouRaHHH2JHqIF99S1sDdRh24A+zFJ0eP387K5DPNqxlTenLRG3wWSUtFrEJkp4bXZ6A3Xc39pFu8dPvdO14fCzLIrc0dDKrx68l3/90vc50NDM3c2dfKxnF01u76pyA+tBkkUOPbCDs69e57/9+lcBOHhsG337O7GV3remYWKUklUbW0P8/L/5EJqmU9/k53888YUKKQCXe/W0kptZ1Wjx+Zw4nAr19V7LiyKWJL0lEZtNIjKb5urVKa5emaRvRzOhkAev17HkLNdZMh503eDP/+RZUqnqS9+2bKmnu6eBOw51l705giCwpXtxkp84d56iNWux5Oat+PWhu7ppaQ2WLzBYMxePx86Ru3vx+V00Nfvp7KzH53ciSZVVF4oi4fE62LKlnh/7iSNcuzpFOp231HJvwSCpFjRefvoCA/0T6655lySR3Qc7eeSD+zf35NaIy22/paJDC3k7vSw9/hD/4egjAOypbyLoXFsoTRQE7m7uYCaXQRIEXp8aoz82Syyf442pcUsPRpQsNU4EioZOrqQVMTe789hsdPtDPN6zA5/NjrSGC3JXczuSKBIv5DgzM8n52SkmMylenxor5dNYJc8mJgVNI6epJItFhpIxYvkcfruDvmCYD/X00eJevjKiPzXCldQIozlLpVMzDfSS18WqkpIQETFMnXPx6yTVDH7FQ1FXMTGtKi7BeoXNdapVzaVzaBS7TPvWJj7xK4/x+g/PE4+kyWcLFLJFmjvC7L0nSMe2Zg7evwO317nqwO902+m7o2vVaylKYlnzqBoUu4xir3wt65qO021HlEQEUUC2ybi9TuwbSNyVBJGwvY5HGo5xLtnPk5Mv8MrsGwgIjOWmCNi87PFvxyU5EZdJ3RQFkfe3PIhqVKfCuxRBm58mR/26t4eSF0WSqHM4cUgyXsXGPS0dFOeEH0URn81O0O6kzuHCLlVn2K0FURCxSwJtHh8OSWZnXQPJYh61FJJSRAmfzUGL24tLUbBJG68EFQSBOoeLOxvb+JcHj9HtD9HhDdDo8mATN/87znH00d2Ewl5au8IIwJGHdxFq9KIVrWfPXNBhVZJEvKUWOoIg4PZWvgvnxvG1sOqVszsU66FbRgQ2mcxxpX+C469c5Z6jW9nSNW9EdHTU4bArhBt8iCKlxB0RwzAZGY4Qq0IAzjBMhoci7D/QgaxIHD4yr50hSQI+n5OJ8TjZbIFiceWHxzRBLer4fE7cC3QYRFHA5bZz+K4eGpsD+P1OPCsIlcmyhM/v5M5D3TQ2+kkksnR01q85MbUadN3g2qUJrl2aWH3lZZBkCVES33ajZaXQ4buJsNPNj27dDVj6CgtVLMMuN7vqrKokv81e8dkcgiCwxR/kcJNVVZAvubtnchlG0wkKuo5hGOX8EQMTpdRi3i7JtHp9dPoC7Ktv5uGOHuyyvKYXwxZfABOTyUyKYknpcyqb4UYyXk6snSszxbSkzBVRwiUrdPj8dHgD3NXUzt76phVntIooW/9KhsdCT7ElkGX9R0DELtqQhFz5+ggL1gErvm+tu/T3FEWRQJ2Xux7dgyyJjA5ME51KoGsGgbCXLX0tdO9qI9warOpaKTa57EFJRtOkYhkKeZXWnsYVjRRJkbA5ZGx25W19FkRBxK94ORTay2R+mlgxSbQYR0DALbnocrWzP7CjXPK85D4QuKfuoBXmwyyr61aLIigoorysEN1asUkyNkkm6Ni8Ksu1IAgCbsW2IZXdteJSbLTJCh/s2kGd07Xm/k3roXtHCw6XjXBzAAGBnXdsAWB8aBZfKbQqyVI5b3Jhvtdm3PMbNvfS6TwTYzEuXxwvi7DN3eQ//7mHF60vCJb345//i/eu2ClyjkJB5dd/9W9XjAv/9Zdf5vzZEcZGY1Wf946drdx52FLTNU0Tu13mQOnizy2rhrb2EG3t83HDhd9/I5Qt0E34kZfIK7xllI+zOaf+jkQSRZzLuGYf27KNYy2dAIRKs77lONLczoGGZj7cs5Pv3bhKf2yGG8kYo6lE2fWNaZUd1ztdNLg8dPmC3N/Wxb5wM41uz5o8LAvPvzdQxz87cDc/smUrr0+NcTEyzaXoDGPpRFnGXwDcNkvGv9HlKSX9ddITCNHqWT1f4BOdjxAtpLiWHuW3zv8FjjlxONMkpxfIaQU0U8cp2/nCth/j70eeYTg7hVd2IQgieaNISstSZ/OT0rLopoFHXn6yIYiW1s3++/rYe2w7CJS9lys9s4IglP8txZmXrvDit04x1D/Ov/2fP09bz/IVa96Am/rmILIi35Kqw7Xglp30ebvp2fYzxIoJUmoGUzBpsodxSHaUm4T6uOkaCIJAvT2EamgUjALxYpW900qaQ/X20IZyOmpYWL3LNic/ZzUEQUBWJDp6G+lYUJmZyxTw+F3ccWwbbd0Nt1QoceNGSyrP5KSVeBeJpEgmAvhXOeHNHkQfengX+/Z1kE6v3CXZNExeefkqQ0MzFcsLBW1VL0012BQr0XQztEt+5bc/QrGgllWBN4IggMf71sw+PvKT9/DA+/YCEG7y3zJp/XcqHpsdV2kmVo1BYRMlWjw+PtW3D83U0QyrQ+zCpoUCc2WoArIoYpckFFFatx7DHALQGwjR4fXzoe4+VMNYdGzxZoVgSV7Se7QUElbTxrkeQnbRhlt24pIdXEuPESkkmS0kaHQEsUkyYqlJoiLKhGw+ZgsJTseu8XDjHZyLDzBTiBN2BFc0lk3D5Iu/8RUGL47i8bv47S9/blHlz838iz/4NGpBQ5JEHO7FpbqZVI7ZiRgTN2bLLvLl+OA/uZ/3fPIeTMPE7X97PAI382rkTaYLERRB5rHmB61mlDddxVZnI481PcC99YcI2QIVn80UIlxMXuNvh5+o6niSIOGR3fzunn+FbZnS6BrvLBxOG80dIX7uNz+IYpdvacHFuowWwzBRVY1zZ0Y4e2aYsbEokiTy8ktXSKXy7N7TTmvb0m5WQbDCNN//7lkSieyqg7KuG+RyKw/enZ31NDb5y10nV9rXtauTTE3GK5a/eeoGp14fXHHbati1u43ungY6OjcWowWoC3sxNkugRWBdqsDrIVjvKYv5KaXyuBrziIKwptmlIAjIgoBnA92S14sgCCiCtO6SzNX2DZWVTaIg4FPcNDvreWrqJBnNynnrcjdXlGsKCHR7WkipGV6YOUNay/FGrB+nZGert43VfHypWIbYdHLV98Uc/tDNPYEqMU0TXTOs3mSrPLAurwPXTcn60akE3/yzZ1fcf2w6ydRolFw6z+XXB/ir3/sW0gqTo3s/dJCm9jq8wZW1qUxMJvOzjOUmcS7lXSkhCzJuWcIpORBvqvTxyG663G28v/mhFY8FcC19g8n8LAk1venaUzXePgRRQBalt6QVxZp0WgzDkurP5YpEo2lefukK165Ooqo6rW1BLpVCRGBlGbtcNux2Bbt9LmY9L570/LOXiEbT5fyQlQg3+Kiv9+BdwlsgCAL14eq6LmuaUerhU/nQDQ3O8uILS/cwWgs2u0Iw5KGjc8O7estKgzcb6/e+9XHVGu9GBIKKl62eVp6eegMdgzZnmLvqdi5KBt3h7eSNWD+Xk0PMFOJECgn2BHrY7u14x4Ulk7EM3//yS1WtK0kiUyMRnvq74yuu17OrDV/QvarRApDUUswWYjglR1VJtSYGhjkvbuhTPPgUDz2e1V98T02+xOn4JRJqetV1a9RYijV5WmKxLGfPDHH6zSGef+YSmm6we08bn/r0Ue460svX/v41zp8d4aXf76e7p4F7jm1j9+42du9tXzJJtae3kYN3bOEnP3Ns077Qerj3ge1s3b4+5dSF1Id9BKpU3a1Ro8ZiujzNHAxuJavlUUSFLk8LjzbeyUwhXl5HEAQebroTv82NQ7JxIzPB0fo9HKrr43BoxzsumcoXcvPYZ+7d1H22bm1c5NFZCQOTolFkurC6YrVbcuGQ7JuialujxlqpymgxDINCQeP3f+dbTE8lEASBu49u5b4HdtDSEiAYcuNy2fnkTx5ldibF8NAszz93meefvcRrx6+xa3cbn/25BxbNwAeuTzMyEuGF5y8vc+RKtvc188u/8l5keXPLuRoafISCK7uAq0FaomljjRo1lkcRFYI2L8fq99LirMevuAnafHy6670ICNhEecnwlCJIHArtYJevi6Kh4pBsOCXHmgyWsYFp/vl7frc6XZOQh949bfzUr31o2VJjQzf4D5/9M2z21V+rgiCw81A393/4TnYc6ubxzz5Y/YlXgcvnQF5Dg9WcnmMoH+F3L/3xquseqz/Ebv82dvm3buQUa9RYF1Xe1QKiKNLaFqSp2Y/X52R7Xwt9O1rweOzlPkD19V7cbjs+vxPDMLkxOIOm6tSHvZUvBgGO3ruNRDyLvoZE09bW1XtqrIQows6drbictoqyREWRUWoRjRo13nJspaTa+xv20+YM45GdyKJU0dl5qUo+AQGP7MQjrzGZVYDmLWHUokYikqp6M1mWECVpSaPIH/LQ3tuIsYZWCQKWoq5Q0pIKNqzc6fdWISCwy7eNkBIgrlZX/dPhasavVBeSv5kGRx3bvF14ZNeGZfxvJfvCzRhAomCV2d/RcGsb5N6MKAh8cvt+smoRSRQJ2B14lLfWs9XgcvOjvbuJFnKYpkmja+MT+81AWKW0t/yhaZr090/g9Trw+10r6pjMEY2myeeK6LpJa1uwXOJnmibTU0krcW0NamN2u0JdvfWwrMd2MU2TfE5F1fRyB+gaNWrc3pimyWQ+yt8MPcVobprPbHkfO/1b1qXvYRomLzzxBpHJBLl09eKWDredcFuIe967d5EH49rZYa6dHSZSqqKsCgGatzSw/UAnrd2Lu4m/W4kXk2S0HDk9T7en/bY2XGq87Sw5yq/JaKnYsAqrYblt1mKoLKZUdbBOo2Wp86lRo8bty9xzO1eZI5TfAWt/fs1SRd563kBzzSNvPu5697nc/t7N1N7BNdbAxoyWGjVq1KhRo0aNt4gljZaab65GjRo1atSo8Y6gZrTUqFGjRo0aNd4RrFY9VAs41qhRo0aNGjVuC2qelho1atSoUaPGO4Ka0VKjRo0aNWrUeEdQM1pq1KhRo0aNGu8IakZLjRo1atSoUeMdQc1oqVGjRo0aNWq8I6gZLTVq1KhRo0aNdwT/P6KE10sQc5T0AAAAAElFTkSuQmCC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66212A7-46A4-4E6D-B69F-681C662106D1}"/>
              </a:ext>
            </a:extLst>
          </p:cNvPr>
          <p:cNvCxnSpPr>
            <a:cxnSpLocks/>
          </p:cNvCxnSpPr>
          <p:nvPr/>
        </p:nvCxnSpPr>
        <p:spPr>
          <a:xfrm>
            <a:off x="8903725" y="1308830"/>
            <a:ext cx="0" cy="5303332"/>
          </a:xfrm>
          <a:prstGeom prst="line">
            <a:avLst/>
          </a:prstGeom>
          <a:ln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4B95E45-276A-4915-A665-1D7D75F71CAD}"/>
              </a:ext>
            </a:extLst>
          </p:cNvPr>
          <p:cNvSpPr txBox="1"/>
          <p:nvPr/>
        </p:nvSpPr>
        <p:spPr>
          <a:xfrm>
            <a:off x="9013714" y="1299392"/>
            <a:ext cx="3057753" cy="576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2017~2019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년도 까지는 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영화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K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팝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키워드의 비중이 높게 </a:t>
            </a:r>
            <a:r>
              <a:rPr lang="ko-KR" altLang="en-US" sz="13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나타닜디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년도에는 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기생충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키워드가 등장하고 이전보다 더 다양한 영화 관련 키워드가 등장하였다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송강호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설국열차 등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팝 관련 키워드도 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블랙핑크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3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엑소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뮤직비디오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등이 추가로 등장하였다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코로나 이후인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2020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년도 부터는 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드라마에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대한 관심이 더욱 증가하였고 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사랑의 불시착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한국 드라마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키워드가 새로 등장하였다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년도에는 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영화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드라마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BTS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대한 관심도가 거의 </a:t>
            </a:r>
            <a:r>
              <a:rPr lang="ko-KR" altLang="en-US" sz="13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비슷해지고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다양한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드라마 제목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배우와 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KPOP 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그룹에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대한 관심도가 높아졌다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뷰티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,K</a:t>
            </a:r>
            <a:r>
              <a:rPr lang="ko-KR" altLang="en-US" sz="13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푸드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먹방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등의 키워드도 등장</a:t>
            </a: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7C4FFCE-CBC3-457B-A859-41E36FDA1E45}"/>
              </a:ext>
            </a:extLst>
          </p:cNvPr>
          <p:cNvGrpSpPr/>
          <p:nvPr/>
        </p:nvGrpSpPr>
        <p:grpSpPr>
          <a:xfrm>
            <a:off x="84674" y="1333603"/>
            <a:ext cx="8789276" cy="2387660"/>
            <a:chOff x="84674" y="1333603"/>
            <a:chExt cx="8789276" cy="238766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B376C5B-0A1B-4CB4-B343-B0FF62E5C062}"/>
                </a:ext>
              </a:extLst>
            </p:cNvPr>
            <p:cNvGrpSpPr/>
            <p:nvPr/>
          </p:nvGrpSpPr>
          <p:grpSpPr>
            <a:xfrm>
              <a:off x="84674" y="1469364"/>
              <a:ext cx="2873679" cy="2170700"/>
              <a:chOff x="120533" y="1469363"/>
              <a:chExt cx="3734779" cy="2662585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12F858C2-2666-4DF2-A193-BBC568AA28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59" t="20777" r="28093" b="18469"/>
              <a:stretch/>
            </p:blipFill>
            <p:spPr bwMode="auto">
              <a:xfrm>
                <a:off x="120533" y="1469363"/>
                <a:ext cx="3734779" cy="23523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80B2A518-2CE2-42CE-BFC1-14F7E9D7B81C}"/>
                  </a:ext>
                </a:extLst>
              </p:cNvPr>
              <p:cNvSpPr/>
              <p:nvPr/>
            </p:nvSpPr>
            <p:spPr>
              <a:xfrm>
                <a:off x="1703988" y="3792180"/>
                <a:ext cx="764391" cy="3397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2017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24256AD-9118-4D2F-A8FF-004F538DC47A}"/>
                </a:ext>
              </a:extLst>
            </p:cNvPr>
            <p:cNvGrpSpPr/>
            <p:nvPr/>
          </p:nvGrpSpPr>
          <p:grpSpPr>
            <a:xfrm>
              <a:off x="3071446" y="1333603"/>
              <a:ext cx="5802504" cy="2387660"/>
              <a:chOff x="3071446" y="1333603"/>
              <a:chExt cx="5802504" cy="238766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ED283A76-30F4-4EDA-A488-30664A26CA42}"/>
                  </a:ext>
                </a:extLst>
              </p:cNvPr>
              <p:cNvGrpSpPr/>
              <p:nvPr/>
            </p:nvGrpSpPr>
            <p:grpSpPr>
              <a:xfrm>
                <a:off x="3071446" y="1390897"/>
                <a:ext cx="4656736" cy="2330366"/>
                <a:chOff x="3438999" y="1390897"/>
                <a:chExt cx="5194455" cy="2330366"/>
              </a:xfrm>
            </p:grpSpPr>
            <p:pic>
              <p:nvPicPr>
                <p:cNvPr id="1028" name="Picture 4">
                  <a:extLst>
                    <a:ext uri="{FF2B5EF4-FFF2-40B4-BE49-F238E27FC236}">
                      <a16:creationId xmlns:a16="http://schemas.microsoft.com/office/drawing/2014/main" id="{790A07BE-2C67-4DE9-A427-D622D0A1A34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776" t="3023" r="16499" b="5081"/>
                <a:stretch/>
              </p:blipFill>
              <p:spPr bwMode="auto">
                <a:xfrm>
                  <a:off x="3438999" y="1390897"/>
                  <a:ext cx="3017902" cy="19721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9DFE8394-B499-450D-B25B-C7048B0DD525}"/>
                    </a:ext>
                  </a:extLst>
                </p:cNvPr>
                <p:cNvSpPr/>
                <p:nvPr/>
              </p:nvSpPr>
              <p:spPr>
                <a:xfrm>
                  <a:off x="4741695" y="3444264"/>
                  <a:ext cx="656067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:r>
                    <a:rPr lang="en-US" altLang="ko-KR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2018</a:t>
                  </a:r>
                  <a:endParaRPr lang="ko-KR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67B08760-86A8-497E-B8C4-68C34779EAA5}"/>
                    </a:ext>
                  </a:extLst>
                </p:cNvPr>
                <p:cNvSpPr/>
                <p:nvPr/>
              </p:nvSpPr>
              <p:spPr>
                <a:xfrm>
                  <a:off x="7977387" y="3444264"/>
                  <a:ext cx="656067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:r>
                    <a:rPr lang="en-US" altLang="ko-KR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2019</a:t>
                  </a:r>
                  <a:endParaRPr lang="ko-KR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3AD76A5A-61CE-4214-B073-25FC2ABF9A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220" t="12648" r="23088" b="14574"/>
              <a:stretch/>
            </p:blipFill>
            <p:spPr bwMode="auto">
              <a:xfrm>
                <a:off x="5816198" y="1333603"/>
                <a:ext cx="3057752" cy="20953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7E8AD22-7278-4F60-858D-6B92077E0A39}"/>
              </a:ext>
            </a:extLst>
          </p:cNvPr>
          <p:cNvGrpSpPr/>
          <p:nvPr/>
        </p:nvGrpSpPr>
        <p:grpSpPr>
          <a:xfrm>
            <a:off x="929984" y="3677833"/>
            <a:ext cx="6049415" cy="2382988"/>
            <a:chOff x="1100313" y="3677833"/>
            <a:chExt cx="6049415" cy="2382988"/>
          </a:xfrm>
        </p:grpSpPr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19195EEB-5437-44F7-8C5C-DBC4F43A90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56" r="9634"/>
            <a:stretch/>
          </p:blipFill>
          <p:spPr bwMode="auto">
            <a:xfrm>
              <a:off x="1100313" y="3677833"/>
              <a:ext cx="3514166" cy="2105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CD923C1-985A-46BF-A76C-A7FC5A746F42}"/>
                </a:ext>
              </a:extLst>
            </p:cNvPr>
            <p:cNvSpPr/>
            <p:nvPr/>
          </p:nvSpPr>
          <p:spPr>
            <a:xfrm>
              <a:off x="2563320" y="5783822"/>
              <a:ext cx="58815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2020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E4B984C-85F2-4E6F-A205-D37BBD144CDC}"/>
                </a:ext>
              </a:extLst>
            </p:cNvPr>
            <p:cNvSpPr/>
            <p:nvPr/>
          </p:nvSpPr>
          <p:spPr>
            <a:xfrm>
              <a:off x="6561577" y="5783822"/>
              <a:ext cx="58815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2021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BB81022-3A14-4F83-81B2-691AD91BBDFF}"/>
              </a:ext>
            </a:extLst>
          </p:cNvPr>
          <p:cNvSpPr/>
          <p:nvPr/>
        </p:nvSpPr>
        <p:spPr>
          <a:xfrm>
            <a:off x="738115" y="1942746"/>
            <a:ext cx="1816826" cy="1374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2DEE9B3-737B-4D0D-A860-723F9F69B079}"/>
              </a:ext>
            </a:extLst>
          </p:cNvPr>
          <p:cNvSpPr/>
          <p:nvPr/>
        </p:nvSpPr>
        <p:spPr>
          <a:xfrm>
            <a:off x="3855551" y="1514718"/>
            <a:ext cx="1173647" cy="12337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5B99790-12A1-4F6A-86C6-F1C56ADFD882}"/>
              </a:ext>
            </a:extLst>
          </p:cNvPr>
          <p:cNvSpPr/>
          <p:nvPr/>
        </p:nvSpPr>
        <p:spPr>
          <a:xfrm>
            <a:off x="8026280" y="1928588"/>
            <a:ext cx="767458" cy="393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706E00E-8AD6-4AE9-8389-C1A84B6C3402}"/>
              </a:ext>
            </a:extLst>
          </p:cNvPr>
          <p:cNvSpPr/>
          <p:nvPr/>
        </p:nvSpPr>
        <p:spPr>
          <a:xfrm>
            <a:off x="7725508" y="1521545"/>
            <a:ext cx="565052" cy="178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356419-F586-4737-9DC3-AC9107EBF286}"/>
              </a:ext>
            </a:extLst>
          </p:cNvPr>
          <p:cNvSpPr/>
          <p:nvPr/>
        </p:nvSpPr>
        <p:spPr>
          <a:xfrm>
            <a:off x="6253215" y="1603762"/>
            <a:ext cx="432108" cy="262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8056CE-3349-48E4-86A3-1D947808F34F}"/>
              </a:ext>
            </a:extLst>
          </p:cNvPr>
          <p:cNvSpPr/>
          <p:nvPr/>
        </p:nvSpPr>
        <p:spPr>
          <a:xfrm>
            <a:off x="3383668" y="4777298"/>
            <a:ext cx="799711" cy="276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ECA4136-1FF3-4318-922C-E56CC0FAE6DB}"/>
              </a:ext>
            </a:extLst>
          </p:cNvPr>
          <p:cNvSpPr/>
          <p:nvPr/>
        </p:nvSpPr>
        <p:spPr>
          <a:xfrm>
            <a:off x="1776625" y="3640065"/>
            <a:ext cx="402695" cy="150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9F70893-43F1-4D40-8818-273C56ED0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571" y="3721263"/>
            <a:ext cx="4183379" cy="205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6CE84B00-7CA3-4E82-B503-47692A746EAF}"/>
              </a:ext>
            </a:extLst>
          </p:cNvPr>
          <p:cNvSpPr/>
          <p:nvPr/>
        </p:nvSpPr>
        <p:spPr>
          <a:xfrm>
            <a:off x="5062834" y="3810668"/>
            <a:ext cx="753364" cy="194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D45679A-C13E-4343-8067-F9B4FA86399B}"/>
              </a:ext>
            </a:extLst>
          </p:cNvPr>
          <p:cNvSpPr/>
          <p:nvPr/>
        </p:nvSpPr>
        <p:spPr>
          <a:xfrm>
            <a:off x="5020778" y="4748043"/>
            <a:ext cx="338144" cy="238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066E7F8-461A-4C3A-A854-42C2C7B173FE}"/>
              </a:ext>
            </a:extLst>
          </p:cNvPr>
          <p:cNvSpPr/>
          <p:nvPr/>
        </p:nvSpPr>
        <p:spPr>
          <a:xfrm>
            <a:off x="5160774" y="5159549"/>
            <a:ext cx="569465" cy="1851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0DFB0E7-B907-4BC9-A905-5EEBACC5E08C}"/>
              </a:ext>
            </a:extLst>
          </p:cNvPr>
          <p:cNvSpPr/>
          <p:nvPr/>
        </p:nvSpPr>
        <p:spPr>
          <a:xfrm>
            <a:off x="8133730" y="4288287"/>
            <a:ext cx="386703" cy="1374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BFBFBA1-0EEC-4C79-A0C5-047795353B98}"/>
              </a:ext>
            </a:extLst>
          </p:cNvPr>
          <p:cNvSpPr/>
          <p:nvPr/>
        </p:nvSpPr>
        <p:spPr>
          <a:xfrm>
            <a:off x="5646846" y="4798580"/>
            <a:ext cx="650322" cy="3325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F474E9C-F2E6-47EC-A649-A95B85D419B7}"/>
              </a:ext>
            </a:extLst>
          </p:cNvPr>
          <p:cNvSpPr/>
          <p:nvPr/>
        </p:nvSpPr>
        <p:spPr>
          <a:xfrm>
            <a:off x="6361497" y="5637415"/>
            <a:ext cx="246567" cy="137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CF10931-8E1B-4B17-BF89-15D951212A79}"/>
              </a:ext>
            </a:extLst>
          </p:cNvPr>
          <p:cNvSpPr/>
          <p:nvPr/>
        </p:nvSpPr>
        <p:spPr>
          <a:xfrm>
            <a:off x="8286130" y="4440687"/>
            <a:ext cx="386703" cy="1374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B69AA26-4CCB-45A6-BE04-C9CB3D535BE3}"/>
              </a:ext>
            </a:extLst>
          </p:cNvPr>
          <p:cNvSpPr/>
          <p:nvPr/>
        </p:nvSpPr>
        <p:spPr>
          <a:xfrm>
            <a:off x="7950399" y="5267776"/>
            <a:ext cx="843338" cy="1851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70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164638"/>
            <a:ext cx="431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dirty="0">
              <a:solidFill>
                <a:srgbClr val="70675C"/>
              </a:solidFill>
              <a:latin typeface="나눔스퀘어_ac ExtraBold" panose="020B0600000101010101" pitchFamily="50" charset="-127"/>
              <a:ea typeface="KoPub돋움체 Bold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F46B59-6517-4A22-80A9-8BC4A6462111}"/>
              </a:ext>
            </a:extLst>
          </p:cNvPr>
          <p:cNvSpPr txBox="1"/>
          <p:nvPr/>
        </p:nvSpPr>
        <p:spPr>
          <a:xfrm>
            <a:off x="8876983" y="248148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200" dirty="0">
                <a:solidFill>
                  <a:schemeClr val="accent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pc="-200" dirty="0">
                <a:solidFill>
                  <a:schemeClr val="accent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개년 외신 기사 유형별 키워드</a:t>
            </a:r>
          </a:p>
        </p:txBody>
      </p:sp>
      <p:sp>
        <p:nvSpPr>
          <p:cNvPr id="21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47133" y="6374342"/>
            <a:ext cx="338667" cy="365125"/>
          </a:xfrm>
        </p:spPr>
        <p:txBody>
          <a:bodyPr/>
          <a:lstStyle/>
          <a:p>
            <a:pPr algn="l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3" name="TextBox 1"/>
          <p:cNvSpPr txBox="1"/>
          <p:nvPr/>
        </p:nvSpPr>
        <p:spPr>
          <a:xfrm>
            <a:off x="479377" y="908720"/>
            <a:ext cx="5356648" cy="400110"/>
          </a:xfrm>
          <a:prstGeom prst="rect">
            <a:avLst/>
          </a:prstGeom>
          <a:solidFill>
            <a:srgbClr val="FFE8DD"/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유형별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워드클라우드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결과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유형별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2000" dirty="0">
              <a:solidFill>
                <a:srgbClr val="FF5229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20063" y="164638"/>
            <a:ext cx="4609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FF3F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[2] </a:t>
            </a:r>
            <a:r>
              <a:rPr lang="ko-KR" altLang="en-US" sz="3200" spc="-150" dirty="0">
                <a:solidFill>
                  <a:srgbClr val="70675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분석결과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1" y="2"/>
            <a:ext cx="11372193" cy="101597"/>
          </a:xfrm>
          <a:prstGeom prst="rect">
            <a:avLst/>
          </a:prstGeom>
          <a:solidFill>
            <a:srgbClr val="FF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solidFill>
                <a:schemeClr val="tx2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4" y="740703"/>
            <a:ext cx="11782098" cy="0"/>
          </a:xfrm>
          <a:prstGeom prst="line">
            <a:avLst/>
          </a:prstGeom>
          <a:ln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420064" y="6693363"/>
            <a:ext cx="11436576" cy="0"/>
            <a:chOff x="315048" y="5020022"/>
            <a:chExt cx="8577432" cy="0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CCF0B9C-A35E-4048-8E2B-8D77386E9696}"/>
                </a:ext>
              </a:extLst>
            </p:cNvPr>
            <p:cNvCxnSpPr/>
            <p:nvPr/>
          </p:nvCxnSpPr>
          <p:spPr>
            <a:xfrm>
              <a:off x="315048" y="5020022"/>
              <a:ext cx="2430000" cy="0"/>
            </a:xfrm>
            <a:prstGeom prst="line">
              <a:avLst/>
            </a:prstGeom>
            <a:ln w="19050">
              <a:solidFill>
                <a:srgbClr val="F8B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4880D58-E6A4-4BCC-A050-75EC02522832}"/>
                </a:ext>
              </a:extLst>
            </p:cNvPr>
            <p:cNvCxnSpPr/>
            <p:nvPr/>
          </p:nvCxnSpPr>
          <p:spPr>
            <a:xfrm>
              <a:off x="2699792" y="5020022"/>
              <a:ext cx="6192688" cy="0"/>
            </a:xfrm>
            <a:prstGeom prst="line">
              <a:avLst/>
            </a:prstGeom>
            <a:ln w="19050">
              <a:solidFill>
                <a:srgbClr val="F8B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ED6D992-04CE-4256-BCD6-DDCB997A2F24}"/>
              </a:ext>
            </a:extLst>
          </p:cNvPr>
          <p:cNvCxnSpPr/>
          <p:nvPr/>
        </p:nvCxnSpPr>
        <p:spPr>
          <a:xfrm>
            <a:off x="8133730" y="164637"/>
            <a:ext cx="3240001" cy="0"/>
          </a:xfrm>
          <a:prstGeom prst="line">
            <a:avLst/>
          </a:prstGeom>
          <a:ln w="57150"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" descr="data:image/png;base64,iVBORw0KGgoAAAANSUhEUgAAAi0AAAIuCAYAAABzfTjcAAAAOXRFWHRTb2Z0d2FyZQBNYXRwbG90bGliIHZlcnNpb24zLjMuMiwgaHR0cHM6Ly9tYXRwbG90bGliLm9yZy8vihELAAAACXBIWXMAAAsTAAALEwEAmpwYAAEAAElEQVR4nOz9d7xc13nei3/XrtNnzpzeC3oHQQAEe1OhJKq6SP7FJY6VOHGcm+LYSe5NnJvc3HtzU+zEcew4dmIplotcJFkSqUKJpMROgkSvB+X0XqbP7Lp+f8ycAQ5OBw4Akj4PPwA4M3uvvXZb61lveV4hpWQDG9jABjawgQ1s4N0O5W53YAMb2MAGNrCBDWxgNdggLRvYwAY2sIENbOA9gQ3SsoENbGADG9jABt4T2CAtG9jABjawgQ1s4D2BDdKygQ1sYAMb2MAG3hPYIC0b2MAGNrCBDWzgPQFthd838qE3sIENbGADG9jAnYZY7MuVSMsGNrCBDWxgGbwzNsKpyXFc3+fTW3eSDAaX3HYin+dqaobnB67QHa/h3qZWtiRrl9k+x5XUDEIobE3WUhNYuu33O158u5fJ2TxCwKcf34uqzHcUXOgb53z/BG+c7udXfvpJEtFr18r1fGzHxbLdVR1LUQSaqhIOGgt+831JyXbIFW0AYmETU9cQYv4cK6Xky88doyYaorslyZaO+gXbvHVmgJGpDAXL5see3IemqvN+Hxib5erwNMcuDvPXnz4875xWg3zRpndwkpLl0N6YIBQw+OIzb3HP1la6W2vpaKpZU3vvBmyQlg1sYBEUchZ9F0exSw5SghnU2XFP54JB590EKSW+L3Edd91tpEIRaJqKUMRdvwZSSvKOQ9a2yNkWOcfGdj08KZFIFCEwFBVDVQnqOnXBMGFdR79hQphraziXwfY8VtLZFAI6Y4kFk+Xl1Azf77uM5Xl8sGvTsqQlZ1tcSc/yrSsXOdTURkcssSxpGclleaH/KoqiUBsMritpcV2PXM6iULCIxYJEIoElty0ULNLpIkJAIhEmENAXbCOlZGIig6IoBAIakUjgpp8VKSWz2SKe5zMngHqyd4TB8RQCwYP7elCVSttCUBcPM5XOc75vnO+/eZG//7lH57WXL9mMTKTpH51Z1fEDpk5NLMS+LS3V73zfJ5O3GJ5MM5MpkMoWAKiNh6mNh2mqjRILzz/n10720daYIGBobOmoJ1+08Xy/+vuFgQl6ByZJ50t86L5t6Nq1ZzQSMplJF+gdmOSFt3r58Q/sJxENVq/H5Gwex12ahCWiIYqWw4X+CdLZIoau0ZiM8MJbvUSCBolocIO0bGAD7xb4vgQpqxORUKgOJqsZSEcHpvi1X/4TxgZm8Dyf1u56fvd7v3LL/ZJSgiwPgJXOIES5T7dKBnzPxyo5zExmVpyA1wpdV6mpi2IsMlndSUgp8aXkanqWY+MjHB8f48zkOOP5HEXXwfN9DFWjLhSiKRxlc02Sj27ayrbaemqDoaq9+fpr/Y3e80zk8zjXTSaLQVMU/sn9DxO8gbQMZdO8OTpEyXUpuE61n7CQO1qeS9oqMZBO0xGNk3ds/EVulqj08fz0JL9z/C10ReFwcyuba5YmONVjymv/PwdFWfjs53IWp08PceHCCPfdt4ndu9uXbHt4aJbXXutF1VQefXQ7bW3JRbd7/vmzhMMm7W1J9t/TuWR7q8E754fI5kt4XvlcLvRNMJHKAYKX3rmMUrkPiiJ4+uFdy7Y1NpXh26+d48vPHVvxuNKXNNXF2Le1tUpapJTYrsepSyN88Zm36BuZIVe0AIiFA+zqaeLHPrCfQzs7UBRRvQeXh6ZAwNbOegD6R2colGz8ypNxdXiagbFZMvkS5/vHq6RFINi/tRXLcUnnS4xOZ+aRHc/zeeXEFSZnc5X+UXWmzN3hRw5sIhwwOH1plInZLG2NCWrjIUanM6RzpVVbnd5t2CAtG3hf4offPM4b3z/DpTNDADz1uSN84mceQtMWrrbvJKbG0lw6NcRv/B9/jpSSji1NHH58O5/+uUdR1VsjLanpPBeO9/Obv/oVXMdbpx6X0dZTz8/906fZurcd3bh7w8ZoLssfnjnBVy6eJWOVcH0fz/cJajpRw8RQVQqOw3g+x2guy4mJUb556QIHm1t5qK2Tn9l7YEH2wXevXuLy7AyWt/w1M1SVf3T4QYKrOH1P+lyYmWYsl6XkXZscRrJZLkxPATBVLPL22Ai2P/+4QU3n8Y7uVV2P6+H7klSqwLe/fZLjxwfIZAr4nqS1rYYPfnA3mzY10NSUqG6fy5U4cWKA5757ivr62LKkZWIywxtvXEbXNfbv71iStHz7WyeprY1w8FD3LZOWb750hsHxWezKs+y4bpXg/cG33mJuetY1hQ/dv23Ztnpa6/j8J4/w//vwgWW386XkP37pRdK54rzv80Wb/tEZ/u//+Rw9rbX8yBP7OLKnfH4vvH2J81fH+X9//zl++aee4FuvnuOd80NIIJ0rsam9rtrOf/2zl7k0OInjlQmI7bh4XtlC+C9+69myOQ9QFcGf/du/vmQ/JdA7OMnA2Cye73NpYIpIyCQSMolXLGZ7NjcTDix0b73XsUFaNvC+RDFvMTOZZXw4BUAuXXxXhJX7vsS2XVLT5RVSLl2gVPGN3yqk7+PYLrl0AcdeX9KSz5TwXH/dLThrwWAmzfHxUZ7vv0LOtuhJJNmarGNzTZKoYaKrKqoQOL5P3raZLRUZyKb5wcBVzk9PoQjBjtp6Dja3znMVWZ5HyXMxVZXP7zuIuCH+75uXz3MlNYvlSkDy3NVLnJwYI2OXV9rHx0dxbiA8jufz9ugwR8eGmS1dmwDztlP9PJbL8sPBPs5Mjc/btzYYWhNpmbOqnD0zzDvH+jj61lXCEZOG+hiKIpiZyfPd75xi85ZGHn54Gx0ddRVrgMRxPCzLxXPnW5lOnRrkxPGB6uf+/qmq6+fb3zrJsXf6QUBdXZQ9u9tobUsiJViWg227uO7yVqvV4JOP7iZbsHBcj6lUnomZLJbjIoCmuji18RABQ0NRFEx9+alMUxXCQZPQCpO4LyWqIlBVBU29Rm/TuSID47OkcyWO7Oli/7ZWOiuuFd+XmLrK2atjTKcL7OxpoqMpiUTyZ88dn9f+xx/exUymgOf7FC2H2UwBy3bxJdQlwoQDBrqmIoQgYCxt1VQUwRMHt5AtWJRsh9/4k5foaKphc3sduzc1A9DVklyX+/Buw7qQFiklPg6uXwJAERqaCN513/cG/urC88oTuGOVV7l3e8KtouIeqn6sfHU7CJWmq8STYaKJEEK5tXexuaOWQMjgbr7SQ9k0pybHOTc9yeaaJIeb23i4o4sDjc2EdWNerEnRcZgo5Dk7PcFINsPl2RkuTE/x9tgI+xqbF41vCekGP7Fz74Jx69TkGAOZdNnlCJyYGOMve88xni8TT8/38W54uHwkM8Uig5k0k4XCgmO1ReMAZCyLjGXN+63gOGu+NoWCxblzI7zy8kUcx2P37jaSyQiapnDu3AinTw+RSheoq4vS1lZbdRctheHhWV577VL1czZbJJ+3EEJw5swwV65MIgR0ddXT1pakdQnLy81CCMHjB7dQLDmkckVOXRrB1DVKtoMQgtb6ONs6G2hIRohH5sf5SGBsOoPr++iqQn1N5Dr36woPsO9jux5CiHnxJfmSzVQqj+f77OxpZFtHPWaFVOzsbmQ6lcfzykRkZ3cTdYkwEvjGD0/Pa/7xQ1soWQ7ZvEX/2Czj0xmKloMvoakuSkttnGQ8RCIaxFzCoimEQBWCgzs7AMgVLH7va6/T2hBn96ZmHj2wiaJVjsUbnkzjev67YsG2Xlgf0oJH3h1nsli+QSGtgabgPaz4gGxgA3/F4PsSz7u2+pG+XLDKXS80tCR4+qce4MM/fh/mIlkQa8VKE93txkA6zcWZsmvlJ3fv54HWDrYm6xbdNqjrdMYTtEVjRHWT3zj6Gr2z05yYHMNdInZFFYK6UBjlBtJiqNq8kSxuBmiJRNGV8qQ2UyyQskrz9jFVjac2beGepuaq2+nGOJPrcT1RCqhrH5bPnBnh7NlhUukC//AfPMXefR2EwyZSSj75qXv59V/7FhcvjvHssyd44oldaNryEl1NTXHuPdhV/Tw4ME2hYKMogq3bmmhoiAFQXx8jHg8ue243CyklFwYm+ME7l/mjbx+lo7GGoKkjJVwcmOCRA5t4aP8mPvHIwniW3/nKa4SDBk21Uf7RX3tsTf3LFiwMXSUc0Kv7CUT1uZgjQNXfFKW6KFAqAeu6piIr+10PQ1PpG5nh5eNX+MI33kDX1bKFUFGYzuQ5tLODB/Z287kPLe7GuvE85p4bWYnf83xJ0XI52TuC6/lMpfLMZgqLxk29V7EupMWXLrPWFc6l/hyAxuA+GoP7NyjLBjZwA0oFm9R0tvrZKjmkpnLI27EUEgIhFBRVueuE490BuS6T64/v2M3Tm7dVrSv/88RR/vDMiXkxMaoQ9CSSdMYSOL5PwXX42oWzHBsfYSCTJmWVCGgazeEomxJJPrJpKzvq6jFVdcFEtxqMjMySyRQxDZ09e9vnZfcIAd099UxP5zh/fmRV12DHjhZ6ehqqn195+SK9vePoRjkQd9euNqSUDAxMMzaWZnhoBinBXqfgTiklRcvh+MVhnn/zIp/70AE+fGQ7yXgY1/X49mvnePHtS7x8/DIP7O2iNh6et79pqJiGiqIIhifTqz6u70nGpjI018dQFIXhyTQBQyMSMtne1UjA0PjWy+eYTuU5srsLSTkV+80zAwRNnbp4mD977hinLo+ChJnsfCtbKlfkrbMDfO3Fkzz98G4+cHgrTbUxfOnz6sk+vvv6BV442su2zgb2Xpe5BHB1ZIZiyUHTFDqbktV3WiLJ5C1mMoWyG202x6/90YsUSuXA9ELRpqd16QDu9xrWLabFlw62nwHA8Yu8r+xRG3jPQfoS6d/wDF7vlqmkB08Mzy46iE+NpsoupXXu1+xUlv7eazEMhUyRkb5J7JKDEhQo6vqKVM8ZxN8PrtqaYJDGcASAN0aGMCqWjvZYHFPV5llIbM8jZ1uM5LJ8v+8y4/kcpqrRFo2h3uK1KLkuWduqBlOWXHfBcyKEwFBVPCEYqcSuvDzUz3SxgO15JANBPOkzWciTsSxsz8PUVLriNdQGQwuO6UvJs5cvcmFmCgXBtto6ttfWV6+H9MuETAjQr9MMmftXU8sTuH/jO7EETFPHNMvEJ5+3cD2ffN5CsxQcx0NVFQIBnb6+Sfr6pkjN5pESSqW1u7aWQqHkkM2XKFg2WzvqaamPk4gGcV2PHV2NvHz8Cpm8RSpXJBmff80e2NdNTTSI7Xj86Soyhubgy7KlRZnOckqMYDsunU01bG6vp7kuxgcOb2M6k+elY1e4NDiFBIbGUziuxwcOb6WrJcmhUgcNySgS+OoLJ+a1nyvYpHNFckWb7V2NdDYnqY2HkVKyf0srLx27zORsnqlUfoF15LuvnyccNImGTP7Gx+8jYGoULYeJmRy24zIymaa1Pk7Q0Hnq/h04rkcmX+LYhaEFafrvZaxIWnzpsRIB8aWLlGWdg/Ir4lf2uzkIKmlfNzm4ZFMFJBJd1yp++JsfpKySg1sJLIvVhN4Xg/9fBXiePy8IzfdlJc244qeW4Dke597pW3QgnxiexSo5rEcgzBwpKuQsRvunuHxmuPpbPlti6MokkyMpGlprCASNW44/uXbg8nm7ro96i9lEQlDVaLlb70BzJEpPooawrvPKYH9ZMMz3OOy3ETNNNKEghMCXkoLjMJrLcnpynGcuX6DgOHTEEuysbbjlAbwvPcvFmWnydjmAuj+TXtL8nndtzk1P8KUzxxnJZumKJ+hJJOlO1JC2SvTOTNGfSXF6apz2eAxNURclLZ6UPHP5ArqioAiFT23ZQcK8RuLMgI6mqfi+JJMpUlMTQlHUKjkvlmxc1yewhmySsstBMj6eZmIiTS5XQlUVhodnaW2pobUtyfDwLL29Y0yMVxas65i1ZjkuruejKgrxSGAe6YpHg+iaii8lJWu+LpEAHtm/icbaKMMTKX77z19ZtH3P97Ecl2zeIhYOEDDKZC8WDiAljExmGJnMsH9rC7WJMDu6G/nEo7v58++f4MrwNO+cHwSgNhFhR3cjH39oF53NSdqbavArGUHfff384uekKiSiQXzfp2SXiV4sEsDQyvfMXkRr6ejZQVRVoS4e5qc+chBDV0lli/QOTCKEYGwqw8hkGl/6/OzHDyOEYGg8RTZvMTGb5f2CFUlLyZvB8RcGkl0P17coeTNIyisOx8+TdYZRxNrTSwUKIa0BVejcbEzMF/7Td7BLLtv3d/DUjx26pVTSY69c4uLpIQYuj/Mr//5zGOZGwtV7AcW8RTZ17bl1LId8togZLK8efSnJZUv8+j/9U9x1zrRZDL7n8/X/9TJvvXhuHmnxPJ/MbJ7/+i+/wuf+7gfYcU8nwbC5Lsd0XY/0bI6xwWkM89b0VTRNIVYTJhgx7xpp2V3XQMIMMJLN8mcXTvNc3yWe67uEAKKGSVDXMVWVnG2Tc2xcz6/qYRxqbuXRjm4+s33XLVtaXhy4ylcvnGWsEoi7HF4dGuDFgav0pWb5QNdmPr//IAcam6tWof5MmrdGhvjlF77NH509SUDV2dfQtGhbbdE4CTOAIgRNkSjB6zJmtmxp5NTJQS5dGuOZbx7jE588QDIZQUrJ9HSOE8cHGBtLsWVL46pdhVJK0ukiX/qDV+jtHScSCRAM6nztq29z7uwwP/lTD/L5zz+GENe0YX7qJ//bqtpeDeprIiTjIYSAZ185R31NlNb6OLbr8o0fnmY6na+qui51Ti31cb7+a59f9LfhiTSvnbrKr//RD/iFH3uQJw9tJRZeWmAPYN+WFvZtaaFoOWTyJQRlArUge0krc44bH7XW+jgtdXFMXeV3vvIqHz6yjZb6OEIIvvXKOXoHp2iui7FnS8u87CWA//APPklrfRxFCKLhAJbjcaJ3hC988w12dDUyOJ7i7JUxfu0PX+T//FtPrZgp9V7FijPw2dkvM1x4Y4WtfBy/QNGdBmCkcJSU3cfNkA5DiXCk4R8T1VvQxPyo8PRMjtNH+7l8dpiDj2xj54HFdQCGrkxSKtjUN8XnsVXX8fjnn/+fFAvWovsBHHxoG3uP9LDvvk0ATE+k6e8d4/yJAeQK4lMbuPuQUpKeyTM1lmZmIlP9fnoiw5VzIyQrAYTXdri9/ZkYmWWgd5wXv36cM0evVFOdVU0lGg/iOh65TJFLp4f5wn94ls272rj/A7vY/8BmNGOhNPhaMDOR4bk/P8rr3zt7y0SjrinOB3/0EPc9sWNdgnpvBkIIGsJh/ub+gxxobuHc1CQXZ6a4PDtNyrLIWhZpJJoQ1AaCJIMh2mMxHmztZGddA22x+LKEZbKQ59N/8YcLvu9Ppyi5HnrFQvPh7i1sS9ZXs3y+33eJHw72LSpON10oMlssoQiFB9s6aKgE+s7dj+ZwhK21tdQGQ8wUi2RsC1/KBS49TVH4mT33cF9LGwAxwyRmXiO37e21HDzYTank8OyzJzh/YZRoNICuqQwOTpNOF+npaeDjnziAugoXZDpdYHh4li996RX6rk7S2VnHI49up642yjPPHmdwYJpf//Xv8KlPHmDPnnaamhOs98ukqQqHdnTg+5Jv/PA0//p3v1NdgGZyFkf2dHJwZ/uiUvtzWPa5F9W/qnFEq31PAoaGrpXjaFRFqQTAOli2SyigY+gaaiUtuTEZpaOhnB5t6hr37+kiEQ3ynUpcTslycH2fptoYH39kFzu6GmmujS0gYpGgSfQ6UvW1F0/wzvkhXM/n5z55HyNTGc5eHeeFo7387ldf44P3bSMSev8RlxVJS94dI2VfXlOjtp/BtjMrb7gIDCWG51tIuXAAKBUdBi+Pc/z1S3RuaQQWJy2lok2pYC8aFBYIGovGMFglhwsnBmntrKNnR3P1e8f2KBVs8tnSRpTOewTnjw8wMTKLc939Hx+a4czRq+w+1IMZ0MsxB6bGo0/vn5fNM4dcusjZt69SzFtr9hDZlkt6JkffhTGGLk/Qf2mcU29eZnosjQTC0SC7DnZR2xRnaizNheP9ZGYLDFwcp5iz8FyfbLpAU0cttY0x6psSNyWf7zoeMxOZeeTtZlEqlC1Xq42JuF0wVY3WaDlIsjEUoSdRw3C2sRwX4nv4UqIrCmHdIG4GaAyH2dvQRGM4SsRYfACP6AYxw8TyPK6kZhffxjAwFAUQdMYT1AZD1SykCzOTCzKO5qOSZSIWutdURaAKBV/OBQkvfn0F0BKJLqqIK4QgENDZtKkBx3GxKpNnaraAopQDsfft62D79ha6u+uWtbRIKSkUbHp7x3j7aB8D/VNs2tTAnr0d7NnTTiwWZGo6Szhscv7cCBcujNLeXlshLetngRNCVPRYYhzc0c50Ks9MpoDjeiBgR1cTh3d1srm9boFFYjF4vo/j+vNk7wtFG8spfy7ZLvmifU05GIGiiGWsFQLP97nYP8FUKke2YFEoOTiuh2loBE2deCRAS32c9sYammrLiyVFEdQlwuzZ3EyuYPHy8Sv0j84yky3w8Yd3s3tTM20N8UXTnVVVoKkKjutxcXCKExdHyJdsDmxrY3N7PQ3JKIau0T86w/GLw7Q1JmhtiK/twr8HsCJp0ZQghhK5E30BypYWUdZcX/CbbbmMj6S4fHaE1MzKptkboaiCp378EJ6zyIpoIsOFE4PL7u/7Et/zQaxNEn4Ddwa+72OXXF75zkmGr0wC5TgM6UuGLk/iuj6Pf/IAja1JzIBOKBLg8//s4yw2UfRdHGO4b5JS0UEuQmqux5w0v+N4eK5HZjZP76khvvEHrzBwaZzUVPlZ1XSVcCRAU1uST/2NR2hsq+HCiQFKBZveU4M4lsvQ1UmGrkxy4rVLHHh4K7sP93DgoS0EgiaaPpcJtPggLRSBpmuEY8F1F5cLRQLohnpXdVrmIISgJRKlJRLlSOvSKq6rRVs0hi8l9gqKuLqqoAhBzJxfAygRWLrGTtjQCekGIBnKZEiXSlgVa4sEsrbFdLFA1rKImgYBTV+BAC2Nru56mlsStLYlK4q4RXzPp7WthsOHN1FfH8NchXs7kyly/NgA3/7OSerrYnz0Y/vZurWZ2tryPPDkk7vo6W5A11TGxsqxLuUg4PV/OJKxEIlIkK7mWkam0jiuh66ptDWU6/lcbzXSVAWzkulzY1csxyOdLTKdyVe/m5zNMZspIIGZTJ7BiVTVaqMKQcDU6W5ZPOvGdlym03meefkspy+PMpWq1AGq+MpMQ6OlPs7HHtpFQzJCfbJ87Uq2gy8lsXCAD9+/nUIlcNn2XJ5+eBemriGR5AoWqqosuqCyHZe3zg7QPzbL5rY6PvP4PuLRIDWxEEFTx/d9fvNPX+Zi/wSl96hU/3JY8Qm+v+GfcKTh1muurAXKbRLqFUJw+LHti/42fHVq2X2lLxkdKMcGmAGdusbY+gVMbmBdMDmS4vtffZtXvnWKYt5CM1QaW2sYG5yhVLQZvDTO//W3v8jP/+on2bqnjVhNmHhteNG2ovEQirK65FPP9ShkLX747AnefukifRdGmRyexffLgnZClAnLox+/h0OPbmff/ZuJ1oQRAprakhx5YicvfuM4L3z9HfoujJFNFRgfmuHbX36D733lKNF4iAef2sPe+zaxdV879c2JRSeIZEOM+z+0i8NP7LjFK7kQQpRXnu+3Z14Iwb974qlVp0Jrawzivb+1g6xt80L/Fb54+h2Gc2n2NTSxuaaWtFXiteFB3hkbwZU+H+jazI7a+ps5jSoMQ2PXrjZ27myd9/1q41iEEDQ1xXn00e10dtZy35FNhELmPHKg6ypbtzWxeUsjtu2i62q13s7tQMl2+PZr5xieTLOts56n7l/8+b53Rwf7trTysx8/QjQ0Py7sytAU3371HH/xwslrX1a0TXwp+YNnjvKlZ9+uGotMXWNbZwO/87//+KLHevv8IP/r2bcYGc/w9MO72Le1hZ62OkKmzmy2wOB4ihePXuI3//SHPHloK08/tIs9W1r4b3/+CmPTmbnDMzRRLr6YzZf45f/8dVzPw3Y8CkWbA9vbqEssHJ+Cps4nHt7Jrp4mYmGTnra66jhVXxPhqft30NNWR2NNlGyhxMX+ibVd8Hc5VmQHilgPAlF+mm2/gJQephpbYfvbA8/1+Xf/+E8WlU0vFZaXUnccj9/+v76OUATdW5v4qb//QcLR4F1beY6n/yt5600AdLWBRPhTRAMP3p3O3EXMTTan3rjCqTcu8/xfvoNVtInEg3RsauRzv/gkz/7R61w5N8LEyCyToyn+4r+/yIGHtvLI0/tpbKtZfIW4hvt6+ewIz/7ha1w4OUhqOkcxV8LzfAxTp3NrIz07Wtj/4BbaNzVQUxclHAtWiySigBk0OPjYdjq3NjHaP8WFEwO8+cI5UtM5rJJDZjbP6987w7l3+mjf3MjP//NPEokFUW8QCJtzPSjG+ye98dTEOP/9+FvkHXvdBczaY3H+9SMfWJKISCnJ2TZX07NMFvJMFwuUXBdVUQioGrWhENtr63igtYOmcATX96vZPHNIBAIcbm7j7x96gD85e5JTE+Ocm5okrOs4vl9Vw32qZws/un0XmxK3piwrKgU4/+gPX4OKYu39929ekxVECEFLaw01yTChkMm5syNMTGYo5C0++rH9VQKjKGCa2gKxtZVwOnWJPxv6XvVzo5nkscaDbI10oikLkzdcz2dgbJbLw1PEl6kcrSoCRdcqMvjzf+tsquHTj+/l/r1dy/ZNSnjujQtc7J9c1Moxh0yuxMDoLEf2dHFwZzub2uoIBw1URaBrESIhk7p4mFdP9TGTKZOY3ZubKwG0LmVzPUTDgWrx1EQshK6qaKqCoat0tSSZzRS4PDQ979hCCMJBs+oau94yV15cQEdjAkPXyBeXjt98r+KOpMJICWmnn5wzgsSnIbAPQwmX3UBrakfiuV5Z+ryiLLpUUJnrehSyJcaHZ9AMjUBAJxg2eeeVXoQQRBMh6puv+fuEIth7Xw8dmxuIJxeyWwEYpoaiiLKZfIV+SlnCk1nkLaR+l4+roKkNC17UonOabOl5AAyti3Dg/iXb8PwsjjeG5fTdUl8Wg6n3oKsNqEp03dteCeXnwafv4ijHX+3l1JtXGOmbwgzodG1rZt+RTey5bxOTIyl0U8P3fKbG0lw8MYgQEIkHOfT4DuLJ8C1l1ziWy8xklsFL46iaSjBs0NxZR0tnLT07WujZ2cLeI5sIRQILXDtCCIQqqG9OUNsQo6kjSbw2glAEI/3TzIxnmJ7IMD2WJp8pYZg6c2rks5NZxodmqsG9dwNz53W7kLZKvD02TNoqzVvJ256HV4l7M1QVRSjz3klfSjzp4/g+ihDoirogCPdGFds5SClJWxZj+SwXp6e4kp5hIp9nplSk6LpoQmBqOrXBIMPZNDEzQGskRme8hrA+PwZiLgbnkY4uxvM5+jMpUqUijucR1HXqgiHqQmEeaO1ge209UWN9MsdOniw/46qqcOTI5kUXV8GgQU9PPfcd2VSJSbmGcNgkXMliGxqa4dKlcWZm83zko/uq29wYnyME3HtvN7FYcMmCigDTdpqjM2ernztDzeyt2YrPdZIE10FKSa5okc4WyeRKFEor1+rSNbVMYirvWzQcIBoOsKltcQXlOfi+5EL/RFmQbkUOJqpp4dW+Vv4g59QS5NymCCHY1FZbLitAec5RKhZMTVEwdA1DVzF0jYChkYyHOH91fOFRRVl1N7ZE8dc5UvN+xW0nLeVS8g6X088yWjyKgsah+v+NZGArKmvTDPA9n2LBhkqhL7vkLJkeWshbDA9M89rzZwmHAzS1J9l1bxcAbd317DnczQc/c3DBfqGISTBklIXJBMw9dLqh8Q//nx/FDOiomrLCQO3heFMUnVP4/q1NKEKYJEIf51aC3Gx3kNnCXzKZ+a1b6stiaIz9A+Khpwgay5eGX2/MEdh8psRX/scPOfXGZaZG0wgB9c0JHnt6Pw99dC9mQOcjnztCQ2uSQMDg+a+9TbFgcfKNy1w5N4Ju6uy/fzO1TbElY0VWQm1TnPue2MHpN68QS4Zo39TIkSd38dBH9xCOBdFXKOY2B0VVSNbHqHkkyr2PbKPv4hiXTg/x6rdPc+qtyzS11bJ1b3u5lpAQXDw5yDf+4BXe/uGFm+r3euC3nv0lurc3r7zhTSKglSf9mBGYpxo8ls9RdMrxAXXBECHdmLfitDyvGi9iqlplm/nEtDG8ONF2fJ/e2Sm+0XueL587jVdZCYtqtkm5H74EKX121DXwQFsH+xtbFs1OihgGW2tq+WcPPMpINst0Mc9sqUhI12kOR6kLhRf07VYxNZVFCEE2uzgxg3Kxw0984gCf+MTylY/HxtNcvjzO+HhmWReQEIJf/pWP3WyXV4Tn+2QL1qoUbmvjYUIBg8BtsjrGIgE6mmp4++wQzXUxXN9nU2sdQVNjNltiaHyWF45eolhyqIkGaWuII4DH7t2ypuP0jy4eGL5qCIGqKKiK8q6IR1sP3HbSknWG6Mt9nwuZr+L6RcJaEzNWLwmzB1WsnrR4rk96Js+5d/pwHZ/hq5OcPznIPfdvXnT7zEye88cGuHpulJr6KPc+vLVKWoyARiwRorVzfpCV7/vksxaZ2QKTo2ma2pLXVFUrK/NAwFiRP0jpUHLOMJ7+NSy3f9XnuBg0pY5E6OlbauP9iMxsnpOvX+Zrv/8SvaeGcB2XQNCgqSPJL/37z9HUUUt4jlgK2P/gZjbtaqG5q5Zn/+h1psZSZFIFfvNf/AWf/JkHOfjoDvYe2XRTfWloSfD4p+6lvrWm6gLSdBVNU28poaJzcyNt3fU8/JF9TIzM4vvyr5xO0P7GZr7w9I/cMFlK/s0rP+DN0SFytsU/uf8RDre0E7nOytE7M81zfZf4b8feZHd9A79w4D4ONbfNa3upgNevXDjDC/1XeHHgKlHD5KObt3GgsZkdtQ0kg0GKjsN0qcj56Um+dPo4I7kMf37+NKlSiX90+EGaIwvJkAQuz0wzkEnhSp/OWFlkTleXt9pu4BpmM0WefeUs33tzJZIu+JufOsKhXZ1s7bi1GKGlcO/2djqbk/zBs0f54TtX+Ivvn6wUWiwvqExdo7UhwS/++MPs2dxCd0vyriRtJGMhPvX4HoqWQ3tjYlmX13sFt3UEnCieYrx4nL7s87h+kaS5hYbgfhqD96yJsEA5jfX4a5fIpouEIiZXL4xhBs+yeWcL4Uhggfx5TV2Unh3NPPKRvQRCBnVN11xBw1encCyX0YEZoFy7QVYUUm27XKbdMDU+97cfn5c2LcRaAhE9fGkh5dIrndXgVvdfDEF9N6a+iYC+7ZbbCpuH0dSGlTdcJ8yZYn/4zAmOv9LL4KVxHNultjFOz45mnvzMQZo6agmG5ivLappKNB7i/g/uRgjB6beucPqNKwQjJk0ddTS01tx0nxRVIRAy2LK7jXAsiGHemr5KNTNNLcv6a7qkoSVRCeq91m77pgY++KOH2HO4566l49fU3163oKYoaMr8sUJKiaYoVb0TU9UI6/q8lOagrmFUKjmrQhDUtCVTnm/EqclxLs5OA4Kf23eQA00ttEVjJAIBAqqGa5jEAwGSgSBh3eAbl87z8mA/b4wMkrEsGkLhBaq7vpScmhrn5cF+bM/jya4eehLJFTOFDre08e8ffwpFCLavMUjXtl1mZ/NcuTy+4vMYDBmEwybx+EI1XiiTLtf1uHJ5YsVii7quEgga1NdH12WiDpo6n3xkN0d2d2G7q8uG2d7ZSEPyJrJeBbTUx9jZ3bisVcnQVeoSYZ5+aBf37+5cIuU5SFdLkppYcFXaOIuhp7WWcNBga2c9ydji92Y5mIZKV3MNni8rmUWSf/H5D9HdUktj8s679NcD605apJRIfPLuGGPFdxgtvM2sfYmQ1kBDYC8tocMkzK41tTczmeXMO31cPDVEJB6ktbOO9Gye88cHuHhqiO37OgiEjHkPRjgaoGNzI49//J5qwKLjuHRsaqBUtLEtl0sVZVJZsfj6no9QBKqqlIW/XO/mIuKFgqokCOq70JTFfLuSon0aSfkFFMIkoG9BsNBErCqJm+jA8jC0dsLmYWLBJ265LVWJIm4QAbwTmJnIMDmaIpctEUuG2bKnjb1HNlXFzxYbLDVdpWtrE77vYwZ0rIJNOBasWkfWAiklpYJdrk8kr7kQ7ZKDvY71VxbDnP5MJB5k35FNbN/fcVuPtxzCsdsXz3K3MJLLMF0ooCsKT3T20B6Lz3PfqIqCqWnEDJNkMMi56UleHuxnMJOm6Dp4Ui6IzJBSVssKlFyXHbX11YKLy6EnkaTnJoNzCwWb8bE0b7/dtyJ5aGqK09ySWJq0+BLbdnnnnb4VJ+BIxKSuPkb9OhFaQ9fYv61t5Q3XAQJoa6xZsdSDoigEDIU9m8uuUdf1yuJyjkcwoGPq2qr0Y1ZCfU2E+poIuzfdnAtWU1US0fn39OMP777lft1NrIq0rCVqX+Lj+nnOzP4hQ/nXyLvjCFS2xj5OR+RRaszF3TlLHdd1PV785gl+8MwJcpkSjz99D498dA/P/smbvPb9s/zWv/46v/zvP0t7Tz2hFSTGVVXlb//zT5S1VioQSjkQSlVVzKBOMGQQCBkEQyYIOPnGlUqg9+pXDIowiQQeJLJENo8vbc6PPIzrTYBQMbQ2uuu/gH6HLBaKEkJTk+hqy8obr4g7a/Kcu7+Pf+IeAkGDoSsTHH5sBx/9a/ezdW8bqrpy6Yie7S00ttZw+PEdCEWQrI9V5f1XC8/1GegdJz2Tx3XujhZCc0ct3Tuu3cP1zq5ZCu93bSLH83F8D01RqQ+HMVR1gQ7J3LWO6AZhXcfUVIpuWdl0qTpEdxJCCGZmcszM5Dh2bGUX9cFD3dx//2a2bFlYQkCIStmLnMXv/d6LK7bV2lrD7t1tHDrUfTNdv6sQQrBnUzN71kgSNE0lqqm8N20X7y2sjrTg4fhFbC8zLxhu7leQOH6RjDPIjHWR8cJxZu3LeNImrnezOf4xNsc+umaRuuG+KV7//jn+7PdepGNTA0ee3MlnfvYhzKDBp37mQbbsaeMLv/Yd/suvfoWHntrD45UU1qUgBHRvb1oYFV6xtHieTz5TxLYcFEXBDOp0b2tCKIKOTQ03beJbHPLaP3d4kEsVniVT/D4j4l/dcltNiX9KLPgEmrh598rNoKWrng/8yEF23ttF59YmgmFzTYG0wXCAQEVI6mYCcK2SzTe+9Arn3+knk1q+Ntftwkd/4sg80uI6HoVciXy2tO7lCVRNIRwNEorevdpDdwqd8QQjuQxDmQz/6c1X+bHtu9iarMPUrg2X5RprHn9y9hSvDPVTsB3aojHiZgBzFcT5duNX/+WnF1UEXwqhkEE4vLj77JOfvJcPfnDPqis4G4ZKILC+gcUb2MAcVkVaHD/PVOkcQ/lX8ORiD67Ekw6Wl6boTpFzxwBBc+gQDYE9tIQOYSjRNRVQLOQthvumOPrSBZrakhx+bDu7D3UTjpZdEfXNCXbeI3nqxw7x+vfPMj40y+jA9AqkRVQzOeZWSlfPjzLcP8XE8Cyp6TxWySmXdzc0ookQwbBJJBrgvsd3rAtpKZM+HykdJD4CBSmtRYmL601jeyOLZiC53vSC71bdB1nEk0XWQzPV9/OwSMmF2w1NV4nVhKv3aW4ilVIyNZrCcbyqRa2pPYl2QwaPoghYRBNitZASijmLbLowrzDjncSNekOzU1nOHL3K6Tev4Hvry1qiiRB7j2xi732bMALvHx2YxfBAWweW5zJVLPD6yABF16E9FqcxFCGk69i+R8FxmMjneGt0mMFsmkQgwCe27FhWHXcOKavEDwf7SFmlaj2j1eCJrh42JWpJBld2xzY2xtZUckFVxZLkPRoNEA6bq25PqVivN7CB24FVkpYis9YlLmWexZXFVewhMJU4DYHdtIQOkzTXluYFZe2LfLZEeibPoUe3cfDhbXRtbaoOCOFogNauej70mXsZujqJYWoU8qsX0vE8n1ymyIk3LtN7epihK5Nk00UUtaLsKCVm0GDTjma27W1n54Gu9VlhSh9fWvjSAXwkPr4sIvGQ0p+nXeN44+RLb+F4w9y4dHa9hfn7q4UiQigiiLIOsSiqEoE16u2sF3RDQ1+kRseVcyPkMsVq7EdNfWwBablVKIog2RCjqb2WyBoC5DzPw7ZcZifLpeI1XSUQMsrEa42uthv1hDKzec4e7eM7X35z3bME6lsSROJBdt7bhbFI7NWdRrlmT/nPYsGsgvL3WjXdc/XX9mBTK0XH4Upqlr70LM/1XSKs67REYsSNACXPJWNbDGczeL5P1DTZUVfPRzdtXVZnpawXo1ByHY6Nj3BsfGRN59wQDlMfCq+KtBiLvBc3C20JPZA7Dcd3KXglck6hMhrKyn1WqDXjaKKs17MYJBLP97B9l5Jv4/ounvQrSRhl15+CgqaomIqOqRpoQlt1SYWiZzFtpaqfNUUjpoUJqCaSsrux4JVw/HKavi/9ShVoQVA1qdHLjqWlnlMpJbbvYPsOju9iS7fSRrmEiCLKfdeEhqnoBFRzQdHN1UBKiSu9a8fxXTzpVa8TAlQUVKGiKSoB1cRU9EqtqDtDVG9T9pDE8fMUvEmKN2kRiNWEOPLETrbva6epvXbRHHPdUGnrqedX/v1nUTW1UhtldRdudjLLt/70Tf7yf71C99Zmjjy5k0c+tpfa+hie55OZzfPmi+d59k/e4OSbVzn51lV++d999pZTTn1ZxHYHgTnTrYvrz+L7GaSaRHAtsNFyr5AqfJWCffyWjnkjIoGHiJgPEA08csttaVoDqrhztalWgu9LvvxbzzNweZx8ppx5tee+zYSj6xswGgyb/M3/4xN4nremWJKpkTQXTw7yH3/5T4ByXMqhx7bzE3/vgyjq2l769SZi7yXEDJO6UIiApmGqKsoNA6amKER0g8ZwhGQgWM0kWg0aQmE+sWUHj3V28xcXzvLO6DB96RTnpycpOA6aopZJTDTGfS1tPNDawT2NzfPqES2AKPe5KRKluMoMmBsRNUz0W7AOvtcxVJjg5aljfGXweeyKxV8XGnEjyq/u+ps0B2oJaUvfgwlrlt7cAG9Nn2WgMErKzpJ3i3j4BBSTqBaiKVjL3sQW9sS30BVuIaCuLuPsZOoi//rM71Y/twTr+Znuj3OoZic5t8BQYZznJ45yKTdYPa4rPUzV4MG6ffzils+ir6A+fyHbT292gEu5QS7lBsk4eRzfBSRRLUxLqJ62YCM7Yz08ULcXXdHXTCMkktHSFOcyV7maG+ZSdpBJe5aiV8L2XVShENMj1Js1tAUbOJzcza54DxF97ZlNN4tVjXohrZbNsY/RGn4AWLiCk/g4XqES03KJ8WI5pqUv+wKz1hUyzgA74j+GqhisNnBTCEEgpFNvJK5Jni+yjZQSM6gjWFsV3Hy2xLFXe2npquOhj+zh0Y/tIxINoGoKUoIZ0Hn8E/eQSxc5+dZVTh+9ilW00TRlQXr1WuB6k2SL30fK6wcun1TxW8TkE4TM6xUnTVQlgabUcaOlxfOzSFZWhlwMqgijqXUY+q1nnQi0u2ZpuZ1INsT4kc8/RjZdQPqSaGLhS6npKpq+tnM3AjqacW3iEYpA1ctB4Gt1P964smnf1MjnfuFJPvrX7r/lmJZcpsjgpXF+5998/bZnQ90MfnrPPfzYjt34UlIfDBO8gcC1xWJ8ausOHu3oJqBpJJcjFDdAVCwiCTPIj27bxcc2bcXxPJxKkO2cFUdXFIK6TljXCWh6dd/FoAmFj23exqMd3TgrFGZcCrWLCOT9VYDre4xb0/zxwLe5mO3HqRCWgGKwNdbJp9ueoDVYj6EsvDau7zFjp/nq0AtcyQ8xXpqh4JZwZNmC4EtZscL4FL0Ss06Gq7lhnh8/Smuwno+1PMTOWA/mKsnLPEh4a+Ysx2bPczJ1kYybx/IdPOnjV1zqrcF6mgN1aEsQlrxbZLQ4ydeGX6Q3O0jeK2J7NpbvVK01ALNOhlymwNXcMG/NnOHFyaM83nCQ3fHN1JmJFbs6ZaW4khvijZnTnE5drpIU23dwpVu9Ti6CGT9N2s7Rnx/l2OwFNkXbuCexjYfrDxDVQrc95m1VpEUROgGthoC2WLxI2WzkSYugVkdYbyKiNzGYf6lMWOx+hvIaMb2DWnMbIb1h1WYkRVFWrKNyo5T0auH7PsW8TSBkEIkGSFRM7XNtqapC3NAIRQOoqkKpYFMp5nvTcL1ZLPcKOeu1arrzHHKlV1BFFEWJYGo9Zf0JrZN46COEjHsWtJUqPoPlXLypfpTcK1DScL3Jm9r/egSMbRhaB6bWecttvZsQCpvsvLcL23KQLDS3z9V4WWv2lFBukD6vtKWIpas3rxa6rhKtCWEE9VsmLWZAJzOTuyNBt76UZCyLF/qvMFMqYqoqP7Fz75Jpp0II6kOLF7qcg6lqmEGNZPDmVoBCCDQhqL3J/RdrryYQXN4as4EFsH2HtJ3jxYm3uZwbZMbOIClbWHbHN7O/ZitbIu0YirHAlWN7DrNOhufH3+JkupfJ0gx575rulUCgChVFCFzfw5UerudR9CwyboGcmyc8EcRUdFqCDSSM1ecGub7HpDXLldwQl3KDjJamqv1WhYKCwJUejYFa6s2aBX2XUlLybc5mrnIq1cuZ9GWm7XS1dAVQcYeVa3rYvoMnbUq+TdYtYPkOQdWk4JZ4uOEAYTWwqOtszu10dOYMZzNXOZ/pY6Q4MW/4UBDVY0kktu/iSg/Lt8m5hSr504TKE42H0Vi9x+NmsA72ZVF5wYPEjDZiRhuNgX1owsTzv0XKvsJ48TiGEkHEFHQ1gq6E5va89cPfJBRFIRgysSyHfCXjwjD1agCZlBLHdslnSjiOixk0UFSxqJtqJZS1a1ws9yoF6zi50puAhxAmAgVflshbb5TjTJQAutqAQghT20JA37pomyW396ZJS9E+QdE+wS0KRAOQDH+OWOhD7zvSYgYNOrcuTP98N8N1PLLpAuNDs2sKwlwMhVyRieFZpL98bEzJdXF9f95guhxMVavUCrr2InnSZ7pY4HeOvcX56SlihsmP79izSBWaDawnyiVWJPZ1lp+ymN/aYoBuB2RlZZ918vTlR3l25GWybh5P+igIkkach+rvYV9iCzXG/AK8cxmuWTfPldwwXx16gaJXYs4uoQsNQ9WrsR+aolJ0LSzPxpEuJc/Gkx4zdobvjb9BrRHn3iRE9TDKKi36lm9zNT/Cq1MncaSLoRiYik5UDyFQ8KRH3ivSGWqmKVC7aBvTVoo3pk/x0uQxcm452F8VSjVuJawF0USZIMy5ihxZto5knBxvTJ9mojTDpmg7PeHWReNOJGD5Dm/OnOF06hJ5r4SgXKtLE5UYGVXHVAx0oeLhk3MK2Ncda9pOU0r1MmOlOVy7m6gWWtJytB64LS0rQmdr/FPEjA6G8q9yNvVlBvMvUfJmmbYusK/2Z7nT+h43Ip4M88HPHOD3f+07PPPHb9B7apiHn9pDTX0U3/fJpgq8+eJ5Xvv+WQxT59FKHZube5k9CvYxxtP/iYL1NuAAgkTwY+haE1PZL+LLAtnSixTsYxTtszTEfgFdbWaxAmIb2MBimBxL8cb3z/HF//AsjrMOuWFyZe2Xb/Se5/z0FIOZlevBAHxs81YebO+kbp0sGBu4ediex0yhwAtXrmJ7HgFNY0tdHbsaGwhodz9eKuPkeX7iLZ4ZeZmUUw5cV4VCTAvzS9t/ko5QM5FlYlhenT7JsyOvkPeuJY/oQuNI3R6ebDhMV7iFpFlWSrc8iwlrlqMz5/jzwe+Rd4uVAo7wleHnKXglas04jebiBONGpJ0c3x9/A4BN4Tb2JLbwdMtDJI0EmqIipc+0nSagmJjqQreWRPKFq9/gYra/SlgAesJt7E9s5UPN91NrxNEUDZDk3CLHZy9wLHWBF8ePVglFX36U/3rxy/yfe35+AbmD8iwc1UJ8sPEIUS3M98bfIKaHuadmO9ujXeyOb6I11IAqFAQCSZkMnk1f4ejMWb4z9hoAea9Ef2GU58Ze5+H6AzQHly9MeSu4LU+mqJiskuY2NCWIpgQ4M/vHpOyreNJCV4JsjX8SXVnexHuz+MV/+Sl8TxKtCS0Z3BiJB7nv8Z1IYPDSBBMjKf7yD17BKrkoSjlewTB1Hvrwbjq3NLH3cDeqtnazl+0OU7CPMZn571juVXxZAlTqIj9NLPgBdK0JU9/EePq/4HhjeH6OdPG7eH6GSOBBYoHH0dTGW1r56FoLidDTBLSlhf18WcByepnJ/xm+LKCIMLHgk4TNQyhi6ftk6t3rJFK3gVtGhWT4vrxWM+s2YyCT5vTkOBdnVhdwv6+xCesmA1HXE47nUXJdJvN5AExNI6Trq0pZfr/A9jxGczm+fPIUOcsmEQzw1NYtbK5N3lXS4kufkmfxpwPPcSZzmZRdybQTKtujXTzeeIjOcDNBdQnNIAmXcoNczQ0zXrr2XLYE69gZ28Sn256g1ogRUE3UisvEVE2aArU8Un8PYS3ADybe5nT6cjmOw3e5mh/m9alTfLL1sTWdy+Hkbu6r3c3exBZqjQSaolXcLIIaI4aCssA1VHBLDBcnuJwbIu1ck7v4UOMR9ia2siPWRdKIoynlbCkpJWEtyL7EVpoCtbQHG/lS/7PVbKOR0iQXMv1sibZTZ84P8Zi7fjvjPUS0EA1mDTvjPSSNGBEtRFgLlgOEKwKrUkoiaohd8U0kjThXciMMFEax/LJ16njqInsTW997pGUOpholRjstoSNMFE+Rsq9QcmcpebPI26jtsWX3ypLPuq6RbIiy78gmkvVRhq9OMTmWppi3yvEkAZ2a+iibdjTT3FFLS+fqb0J5depScnop2qfIlV6tyPZ7qEoMU99CNPgYAX0bqlqDIkIUg+coWMcoub243jh5682KfotLJPho2WUkbi4DRhFhTK0LXVm6donnpxFoCFGOhxBCx9S6iZhHli0loCghhHj/lkF/LyMcC9C9vYVkfXQNNbMWR6wmTMfmRtQb0l+bwhE21ySXzc5JlUqcmiyn6M9VZr7byNs2o9ksz1++CkBjJExnTYKDra231K7n+/TNznJ24tbjxZaCAPa3NJMM3Vpgri8lJcdhIJUma1lk7SCpUumu3h9f+uTcIqdSvZxK9zJWmsaRLgqCzZF29ia2sie+mbAaXJZc9ufHmLRmsfxysoIuNFqDDRxM7qQz1LRgX1UoqKqJqRjsTWxlqDDBeGmaCWsWCUxaKXpzg0DZCrJSaINAYCg699RsY0esm5bg/LFXCIEhFr93Jc/ian6YrJvHlR4KCpEKKdkW66LpBkIghEBDJWFEMRQdTdH47tjr1fMvehZ9+RHqzMQC0jKHuB6hI9yErmh0R1rQhbZoDEw5FEQlrkQQCDrDTYyXprB8G19KxkrT1Wt+u3Db6bSpxmgI7GZr/JNcSn+TgjtJVGtD3Eaf12ohhKCtq562rvWrBFomLD6el2I2/xfkSq9RdE5VjhfE1DdTF/kZIoGHUCpFI3W1lcbY32O28FVS+b+kYJ/C8UZJFyfIW0dpUUJEAo+gqKsjLeU+XBt4BCpChFHUpS0mQuioSgyYe1AVFBFBVeuWqJ904zHnk1DxLsoosoo2xTVo+CyKSgabYWq3HDB7p1DfUsOP/q3HuOfBLeuWHj1XxbZaTqGzm4PNrZS8pa0nJyfGOPWDm9cVuh1IlUqcGhvn119+BYC9TU081tO9LqTlhStX+bcv/nA9urkoNEXh//vIhznY2koovvjEt5o0/MW2kFJW/6wW62mZsnyH0eIUfzr4HIOFcRzpIhAE1QAfaLyPPYnNtIZWLndyOTc4TzclrAXZFGnn/rq9y+4nhKA1WM/2WBfTdpqJyXLk34yV5kpuCA8fVSorRjdoQqXGiHKkbi91Rnz5jW9A3itxLn0VV5ZdvIai0RFqZndi5UygkBagM9TM1mgHtu8wYZWLAl/ODdEdaWU5xbS4HiGur16+QhMqmyJtnEhdBDePRJKyM5U07NuHO8QcBJ2Rx6kP7MKTNlG9FfG+jdXwcLwxrk59Htvpw5cFQKCKGA3xv0M08AgBfQc3xqqoSg214b9GLPAkk5nfJlV8Fs/PIoSGqW1etRCclBLXn0bKIlKunvF6fgbXnwQ5Fwvh4ckZHHcAX1ldvMIchDAwtPY17XM78Q8/8xu3PLCqmkK8Lsq/+r2/QXvPnatqfSvwHI/MTI7J0RSafuvvmwDiyQiaoaFW3K5NkSjlcOWlJ7msdYuEcQNrRtayKgHSy9+XdMmqEhQpJUXXZaZYXLGYo6GqRIyFGTu3Atf3eH78TX44+Q6Xc0NVi0ZCj/J3tvwoe+KbiWirCynoy48wW3ErAeyOb6Ir3IzK6hYc3eEWck6BlybfAcCRLjm3wHBxgiazdsUU6Kge4v66fYRUc80JJwW3yIVsP14lCD6oBThYu5OAsrq0ayEEO2M9DBcnq6SlPz9Cys6sqR8rQREKNUYM7Tql+7lU7NuJO0JaylHLKgE1Cfgoi1hZRgtvY/s5VKHTGrr/PexXVlBEiLB5ENcdBxQMrZ266E8TNu5F11oXWJmunauBrjaSjPwkutaG52dRRAhD61yTayhd+AZF+zyOt3rFTSkdPD9VIVng+wXShe9SsE6WXUZrgKF10Jb8v9e0z+2Ebd0681dUhUDRvmOxIuuBqbE03/zSa/zwmZO37B6CspXlJ/7uB2jpqiMcD5KxLc5NTZJ3ynIAZf0JWf3j+RIfSe918S5KRcV2OUjKbiT3usyloKat75hwm26jqigcaW/nf3/80ep3I5ksbw+PcHp8HCklLbEon9ixnZrg4i6OnG3z5ROnmC4U8KUkbOj8wv1HqtdNEYLdjY3EA0uPCV985zh9s7PkliGMju+TtSxKlRijnG3zwyt99M+mViwvsKWulh/fs4e2ePymMiqvh6TsFvr22Cscm73AQGGsmgHUFW5hf2Ir26PdhNTAqklS3iti+df0herMBFEtvOpnKKqHqb3BquFLSc4p4C/hYrkeutBoNJOoYu1xkK70yTj56jVQhUJCjyyp9nsjBGXL0vVChLkbrsdi8KWP7bv0ZgeYsGZI27mKtoxd1Wm5Hp70mCjNzou7uRNYkbTMWpcpejPrdkBdCZM0t6AwfxAaLx4n706gK0FaQ0e429lFNwshFBQRJGI+gO30A5KAsYtY8IOoSqLqElpqXyGChMw9CKFWCISKqsTX9OCX7IvkrTex3Es3fR4SB8u9jOVeXvO+ZUvS3YEAGlpr8DyfQq604varhaoqRJPhRcsGrAWCcgkATS9XDlY19bbVaSnmLS6eHFzXNp/67H3UNScISkmqVOLVoQGmi+XJ1ZUS379GXLzKv1PFa9kPmqKgr6BO6/k+rwwNoFUmTkUIHunoQl/HVFxPyupKFqj291ahKApdyRqSoWuW0XOTk4xls5wdH8cDEoEAD3V30RqLLUrgpgtFvnX+IqlSEelJAprGh7Zsvo5ICGqCgWXjiI6PjHJybIzZ4mrKrpTheD79qRT9qdSK22Ysi6e2bq1MZLd2T2zfZqQ4yYnURQYL42Svy5YJqgY1RoykEVvTYUqeXXWvAIS1EAF19bF3AcVckJkkkRQ9e1UxP4pQiGhrL80BZfJQ9KwqSXB9l9HSFKfSlzAXEdBbsD+SoeI4Bffa+Gd5Dq6/dEZh0bNI21mGipOcTF1krDTNrJ0h7WQpeQ4+/gKX4VyQcsm7s5bUFUfgkzO/T1/u+XU7YK25jSdb/wOmkpjnIhrKv8yM1YupJjhY9/feo5SlDEUJkgh9FE2Jo4gIQXM3oCyZQrrYQBw0dt58B4SCECp3K136brr+hBA89vH9ZNPXag+tS7uKwAzqROO3lqpbJiwa0XgQiSQUDWAGjfXh6BWhRUVVUG6DRWhOmVqIslVlqljgm5cu0J9OlQfnxRI55LX1mQACmkZEX97MXXAdfuE736h+NhSV1//6z5cze9bpXOayh+bg+v66ZDUJIGIYRIxr5ziZzxO8LmBWV1Xqw2FaotFFBfQ0RUVTleqEJ4RCczS6plIESqUm00qWievvz1z/V0MM19PqNWNneG7sdSZKM/g3rObHSzOczVzhUzyGsopYkjmUxdauTdKmoqMrq19w6JUaRNdDSonlWasiLUIIdFW7qefVlz4l/xoRSDk5vjzw3Zto6RrK2T2LqNlXzmWsNM3RmbN8behFUs76upHWG3c/GvZ9jLB5mMraGgApC3h+BqeiRKspNahKDFVdW6DWSmhO/DOkdGBd6jjfDO7iYyXg3ke3I/0bjZnr0LSgWiX8ZpFsiHHw0Qi//e1fBsrVdTVdWxdrS1NbDR/57GEe/uje2+b+iCXDZSuRgLZojJ/dd4C8bZcH+UodIF1VMBSNgKbx4sBVjo+Pcnpygi3JWhrDkRXTaQUQM6+5Pm4Uo1sPZC2bmcI1K0TBsZkp3J1q3bcDP3vwADPFIvYyRKzoOAxlMvzBO8cpuS5hw+BQawuP9nQTNpYnlrWhEK3x2LqQF9t3FiUsUCY05zJXeWbkZR6uv2dRrZHFcOPbv9Z+lsvCLCSU5T6+d1zE12OxEVEimbHS/GHfs5zJXCHr5O9Cz9aGFUfgjshjRPX1C6oMafVoInhX1XDnIKVkPJ3D830UIQgYOrGguaR8+FpxYyyI7Y1SsE+RLnwHKJOakLmfsHpgXY5XPqZYRQFDiefncbxRLOcSrj+D52fwvDQ+NuX6UgKBgapEUZUomlKDqfdgaB0oIvKuyg66HkKIW3bh3E4oarl2VTy5/n1UVIVAyMQI3kSdlNUeY04xGoibAR5o7cCtvD+aoqBWrD2+lLwyNMBAOsVYLocCPNLRRUdsZVenqWn88pGHqq4TVYhyTMs6nsdYLsvlmWtu71SxRH8qjeV5t4Uk3WlsqavFcr1lgyJTxRISqueqCkEkYLKvuZlEcPkYOlPTCBvGut2TOcKyKdJGnZlgsDDOeGkGT3oU3BIvTx6jJ9yKrmhEtJWtnYspv64Vi03yd2PeEghMRUdTVG7FJLtYbSbHd3l79jwjxUnybqF6zu2hRlqC9XSFWspKwIuo6brSY6AwxhvTp8jcQbKz4sjZFLyXusAtuCpugCoMNCXAuyVm5dTAGCXbQVMVWmpibG2pJ7hCvaObhevNUrLPkS4+A5RJja42wk3InGhKTUUxV1Q0XFbOLiqnMpZw/Skcb5SifY68/TaOO4LrTeF6U/iyiMSvmIkDaGotmlKLrjYRMvcTMvahq81oal2FvLw77uMGKqtJAeodeLcEENJ1tiTLCqFzw3vBsclZNuOFHCfGR7mcmiVjWzRFojzQ2kFLdOWVsqGo/PiO3Wtyh6wWUkpyts1gKs3VmWuFLHIV3ZahdJq2ePxdoQh7K6gPr5xlY6q5SpJEGVJKHM+jKRqhPrz6oNX1QtKIsSu2ie5IKxHtEik7S8HzcKTL+UwfvblBQlqQcLg81i3Xv7JzTVQnYV8ujMlYDv51RQ2rEFSVYW8rBKgoeBVFXl1RaQ7WkzAiKOLm34lac6FF35UeJ9O9pJ1s1X0UVE22RjvZE9/MnvgWas14uV7SDQvVkmdzdPYsp1OX3l2kJajVACtHS1+P6x+Od/OkJoH/72svMp7KEQkYfHDvFv7uU/cTNN79lVQToY8RMvYAlONmVgh+Ld8Tj5J7gcnM75K33sLxRpfeHpAyh+3msOkHIF18FlWpIWwepDby14gGHkPKu1+nZAN3D9e/6xI4PTHBK0MD/GXvOQbSKQC6EzX89J793N/WTlC7e+/WXPzGm4NDvD08TO/0tawmX0pmi0V+782j/N37j9AWL5Or9+uzLaUka1scHxnFqQQkF12Xk6PjFF13HcJr1waB4OmWRziU3EV7qJE98c1cyPRjlcqxKR4+z4y8TN4t0hFuWjF12VQNNKHiyLJ7zPLsNemH2JUaRDf2MbCUCu86QkUhqJrkvWLZoqlH+JH2J7gvuYeQdnMCo0vB9T3Opq+QrwTtKgh2xTfx4ab72RXftK7HWi/ctuWEIwtowkRshM3cFoSMAwSNOaEkZdmsJCgr3truVQam/xGON15NbTa0ToLGbkytG11rQVMSCLRKufYUrjeO5fRRdM5Tcs7i+WlypVco2udprfnXhMx96Or6ifNt4L0Fz/cZyKQ5OTHO13vPcyU1w2ypRMGxaYpE+fiW7dzf2s69Tc2Y6t0dC2aLJd4eHuY/vvQyo5lrGh6mpuL5ZXXYb1/sRQjBI91dfGDzpndF8cDbgaF0hneGR3n+8hWcSsFE1/eZyOX45rnzPNzVxd7mO1MwtNaIc6R2D082HiauR9CESr1Zw0eaH+D16VOcSpezICesGY6nLpAwInyk+aFlLYpRPcyMncapxPRMlKar9YtWg7SdZaI0P2tWEYKYHka9BWvHaqApKnEjQqFYqmToeEyUZlZdlHQtkEjSTraaaaUIhT3xzST01VS0lties6gb7XZi3UcRT9rYXpZLmW9RG9hKVG8jqm/UpllvKMraStw73hjZ0kvY7iASG1VJENR3EA0+gal1oKl1lZTschVSicSXRXw/Q9CYJuTeQ670KnnrTVx/Bt8bJVP8LrrWsEFa/grC8TxGclleHRrgSmqGq6lZTk6MUXQdYmaAPQ2NPNDazr1NLXQlauYF1t5JlDM+PC5MTnF+YpKX+voYTmcouW6lQGAtPckkV2dmODMxSc62eWd4hJLrkrEsHu3upiYYwHyPu4vm4EvJcDrDi1eu8vrAIFnLmjfleFLyUl9/Ndx0T1PjqjOKbhamatAWaiSqhaoZPioKu+ObmbJTDBUmmHUyeNKrZLmc41ByNzV6FGORYoMAtUaCydIsObccbD1UnGTaSuFLvxJku/z5TNtphorXVJwVFAzFoMaIzhNTux0wFJ0GM8l4aQZfeti+S19+FEc6qyohsBZIJJ705xGPkBpEVVY+R0/6TFmpZVOpbwfW9U2UUmJ7eVL2Vc6k/pjuyAdoDd9HVG+ubHH7Hvy5MuueVw7pEqIiZKUogLhlAaTFjjedK+B613yl9bEImvruDFB1vBGypZeQ2JTjYJpJhD5GTeSzFSvN8hfIlxaG1o7jjeLZOSQ22dL3iQWfROq737WBuRu4PXB8n8FMmi+dPkFfehbb8wjpOo3hCFtr63iso5tPbtmOqWl3Lah1Lo15JJPlB5VJ+s2hIaCcet0YifBYdzf3dbTxUl8/U4UCE7k8l2dmmMjluDQ1TTIYZFt9HbWhEEFdv+0T+O3CXLxKznY4PjLCdy72cnJsDF9KTE3DUMvjZNayODo0jOt5+FLSFI0QM00MVV23BIUboQuNpHlDgLaATdE2RkqTXMkNM5sqp+HO2hlOpy9zJTfE9lgXurK46GBzsI6R4kRVEXakOMFoaZqcWyS6TCCvlBJXeowUp7iavybOaagaUS1EQo/e9vtvKmUSdyZzBaSH7TtcyQ2TdfJEtNCiAbWLwa+QETH33yr7vRrLiSd9LN9hqDiOvYJo3XpjXUmLj8d48TgnZ76A5aWYKJ3AUKO0he9fz8MsipLjkitZDEymsV0XU9dIhIN01desO2GB8orlH/z+N7g6PkOmWM6pf+af/XU66tcW/3On4PkZLOcSINGUesLGfpKRn1r1/gKDaOAJCtY7SOlTdE7ieBO4/jS+zKKK9U3b3sC7G7qq0BlPYHsuuqLSGa/hczv38FhHF02R6IqKqncC49kcrw8O8usvv8JMoYhdcYNoisJjPd18YPMmPrmzHAu2ubaWBzs7+Fffe4GhdJqsbXNucpK/+5ff4IlNPTzS3c2ndu4guE41nO40Sq7LuYlJvnHuPH9y4mQ1jgXgwc4O9jU3oasq//GHL+NJyfHRMc5MTPKDK3387fsOsbuxkebYalwG64O5INr9iW0k9CjnMldxfBeJpORZ/M8rf8nf3vyj7E1sRl9EsXtvfAvDhQkuVYocZt0Cp9OXiIwE+WzHh5ddol3JD/H27FnemTlX/a45UMeexJY7kj0U1cMcqNnO98ffxMbBkS5DxXG+P/4Wh2t3sTu+eVXtpJ0cJc8ioJrE9ciifRcIwlqQnFuoWlz68sNsi3UCtUu2nbKzXMoN8tLksdtea+hGrOsbeCn9DYYLr5N1hgipdWyNf5Lm4MH1PMQ8zFlXvv7WOY73jXBhZJKCVTahKUKgqyrdDUmePridHa0NNMRXXwxq1X1Y9xZvFxZISK1pxXBtW8FtYYEbeE9BEwqN4Qj/7IFHUBWFxnCUumCQqGne1TgQz/cZTKX51sWLnBwb59zEJNP5Aq7vE9Q12uNx/vq9B9jR0EBb7JrOSDwQYE9TE//ho0/x7IWLvDMywrGRUXwpeXNwiMvTM7xw+TI/tnc3uxubaI5FF52+HM8j7zjz5PMn8wUKjjNvm4lcrpoifiNmCkWc6yy4vvQZzmTmKeJGDIOQrmNoS5vx51xjr/T181zvJXqnphnKZHB9HyEEjZEwj/f08BP795IMhnA8j0QgwBfePsZwJkPBtrk4NcW/+8FLbKmr5XBbG5/atYOIYaDdhsyuG1GeUAO0hRr4cNP9vDR5jJSTRSKZtGZ5eeoYJd/iwbr9C/bdGu2gN9fP5dwgo6UpAAYL4+TcAq70OZTcSXOwrlog0PYcZp1rmjDDxYlq9o4qFHoibTxUt6/ar9uJsBZgR6yb7kgLA/mxqkLw8xNvMVgY40Kmnwfq9lFrxudZXSzPIecWGC9NcyJ1kd7cAEXPYmesm8+0PUlYWxhSoAqV7nArvbkB8m4RT/q8OnWSoBog6+TZFd+ELsrWLNf3yDg5TqQuciZ9hTOZK1UieSexLqTFkw6z1iXGim+Tsq8A0BZ+gFpzO2G9kdvlFiraDmcGx3nlfB/nhicYmk7PUysUwEyuQDigkyvZPLazh5Cpv2vMu7bbT856GU/eugJhQN+MoXUtGV8ihImq1FQsI0Ucf5KifZ6AvqXi2llJOdPD8UaxvWE8f6bSZhBFBBErBAFv4P0HIQSGqrKnoQlDVasxK69VZP0VIXiorZOQoc+rgXK7MBdE2jc7y9GhEV4bGKA/lWIil0dXFHqSSTprEuxvaea+9nbqwqF5Amq6qqIpCtsb6snZNslQiNpQiOMjo6RKJQbTaWaKReKBACOZLFvqatlRX088EJjnNsmUSpybnOL46LXMvPFsjsHUtbFppljke5culxV+FxmLCrZNulTCq9R7KTku3zh7vqqRowjB3qYmttbV0hCZvxCbIzrjuRyj2Rz9qVle6x/kraEhJnJ5Sq5LIhBgc20t2xrqeKy7m03JJIaq4ng+97W3M5HLc2Z8gkvT0/TNztI3O0vetinYDooi2FybpCUaoyUWRVfXXltnLVCFSlgNcm9yBxeyfZQ8i5Jv48hyjZyIFmJHtJuEEau6IYUQhLQAPeE29iW2MjWewpEulm8zac1ybPYcRa9EvVlDXA8jhELJs0g7OfryI1zNDVPyr2UObYl0sDnSTnPwzsTuqUIlrAW5t2YHnu9zKTeIKz1m7QyXc0OUfBvLt0kaMQxFRxFK2V3j2eTdIjN2ht7cAKPFSWzfxfFdHms4iCbUBYUeNUVlR6y7otNSjv9JOVnOZi5T8IqMFCcJqQEk4EqXtJ3nUm6A/sIYo8VJTEXH8u9sMO6qSEs5VXCxyGWJlD6Wn+Zq5ruMFY/j+HlCWgM7Ej9GWG9GvU0Tmu/7zOSKfOWNM7x0/ioFq7ySUSoy41KWXTiTmTzffPs846kc21rq6W6oWbFg251CwT5GwT62Lm3VRn6KmvCnlyQtqhLD1Lux3Mv4suwqShe/i67WoYgQCBXBjeSlUiRLeviySN56i6J9CtsdBgS60oiqxFddgXoD7z/Uh+brgfzhmRO8MzaKqaps/kgtbUoM3VietAjKcvMhXV8ggb9a2J7HuYlJ/vLsOb59sRdfSgRlNd3aUJBHe7p4oLOTR7q7loxLERXr7P2dHexqbOSBzg7+8yuvcW5igulCgUypxNfOnuP1gUH2NDXxd+4/TMQ05xWtmMwX+MGVq/z+2+8s2dexbI4vvr369z5n2/zGq69VPytC8NMH9hMPmPNIS1mmQJJ3HE6MjvHqwAA/vNrHYCpdqXmllLV16mr5kd27OdjWSldNorq/oal0JOJ8/tC9HB0a5vnLV5guFCi6bjnep7+fd0ZGeKynm/va23isp5vGaBR1ieu5XjAUnXtrdvD61ClyTpGRUllR/Gp+BEPR2Rvfwj012xDMJ1DbYp0EVINjqfPM2hkc38OTPhey/VzI9qMKlYBioCkqRc9aYDVQEOiKzsP197A7vqlqlbkTEAiebDxM1ikwZaWYsdP4SKbtNNN2mpOpXgxFx1A0dEXD8hysG0oXzLVzOTfEeGmGiBZaQFp0oXG4dhcnUhfL16iSIn4u08e5TB+CcsaUL32c69LABQJdUUmacSZLs9X97gRWRVpcWSTrjHC9i0HiY7lpZuxeJkqnGMq9jARaQofZVfNZYkZnZRK8PRiayfDOlWGeeed8dXWhqQqbmmoJmwbZosXwTIaCZWM5LmeHxvmNZ1/m3/61jxIy776//U4jqO+kPvo3yZVex5c5LPcK4+lfJ1N8lpBxDwF9C4bWgaoky1WopY/rz+K4I1juJQr2KfLW20D54RSYNMX/AQF9+909sQ28qzBTLDKayxLQNFzfX9UKTBWCtmiM//Khp7E9r+zaXWNMjKmqZC2L3qnpqkWjNRbj/s52fuH+I9SGQgTWoKobNQ12NNTzW5/8OG8MDvJK/wBfPXOWqXyeyXye0Wx23VV61wNjuTy/9Oy3ODc+QcFxqtciHgiwq7GBj+/Ywcd2bMNQlEUDpIUQmJrGA12dHGxr5dO7dvLFd45zYnSUq7OzFByHb124yPcuXea/vPo6X/zxH6UtHltR9v9WIRB8uu1xkkaMLw98t+q66cuP8LtXvsr/u/cXK+nS16a0sBpka7STf737F/ifV/+SS9lBpu1U9XdPeuS94qLVTgxFpzlQx2c7P8TBmp2E1Duf/VZrJPhM+5PcU7Od/9X3Tfrzo/PIge07ywbBqkIlacQ4UruH9lAjYXUx95DClkgHP9b+Ad6cOcNzY6/PKzRZToleWMW5MZCkJ9LK4eRu/njgO4yXphdsc7uwKtKSsQd5a/I/Vwaga4OQLx1sP4/tl/2Mm2IfoSV0mKS5DcHt9WtfHJ7k9YsDVcKyraWeQ5tb+eDeraiKQsG2GZ3N8pvfepVUvki2aHF6YJyR2TQtNTFC5p13aWhqAyHzXmrlT69725HAfehqw5K/K0qUgL6V5sQ/IV14lqJzHs+fxnL6cL1ZcqU3UJQgAr0csyJBYiOlhefn8WUWcFGVGAFtK9HgE4QDD6Cp787A4w3cHcgF/7M6qIpCXTCEf5MpnYoQ7Gxo4HP79vAnJ07xaE8XOxsa2FZfR0M4jL5Gaf45pVhFFexsbKAxGuHe1la+feEiHj6diQQtsdiCjJq2eJzP7t3DA50dKx5jJJPlmfMXqhlNj3R3caC1hV0NS7/Hc31rjcVojC5c+Qd0jcNtrVyZnqbkusQDJo92d3Oko52umhra4jHMiktnqasx95uhaXQna/i5Q/fSn5rlzPgEz56/yHguV0kXr6M+HLrt6eBz80idWcO2WBf31+3jlanjSCS27zJtpfjO2GvcX7eP7nDLvP1UVOrMBD/R8WGGihP05Ue4mOlnwpoh75awfAvX9zFVnaBqUmPE6A630B1poyPURFe45Y4Iyi11zlEtxOZoO39r02c4m7nCcGGCkdIkY8VpCl4Jx3fxpY+p6JiqSUgNkDTjtAcb6Ag30xyoozFQS0KPVsoALH6crdFOEkaUnkgbb8+cZbQ4RdrJkXOL+NJDVzSCaoCmQC074910h1tpDtYxaaVQ7jB1X9XTZvs5xksnWH4kEmgiiKGEMZSFflZPWqTsPoru1JLHWM1IV5ailwzPZOgdLbcVMnW2NNfy8I5u7uluQQiB7bpM5wo8f+oyp/pHmckXmc0VGZxKEwsG7hJpSRBg822JATG0FlQlseTvitARSpxo4FGkLKGpjdju1Yp0fwHHzyBdC8n1Zj4VRZgIYaKICIbRiaF1ENR3EQs8hq42bqQ6b+CWMTdJ3srkJ4SgMRrhcHsbE7k8j/R00V1TsyDm42ZQEwwSNwO0xuJYroMnJclQcFHrQsQ02GzWsrlu6cwLKI9jvVPTvFUhLAAtsSj7mpp4uLvrpvo5V0X7QGsLJ0bGsDyP1liUxzf1cG9LC7XhEPoaK0VHTJMdDfU0RiM0RCKUHJfe6Wk0RWFfcxNhw0Bbo1Ws1kxwOLm7+rkhUEPSiKGsYJkPqAatwQYOJXfiSrdqRVKEwFSMRSdPRQgCqsHmaDu1ZoIGs4aEHmHSmiXvlih5Fl5l0g/MkZZIC52hZhoCyVWnFyf02LxzqjXj5XO6xfFRVzRiSpidsR5CWoCWYD2jxSnGStMU3FLlOvgYioGpGoTVADVGjLZQA+2hJmqN+AKX0Bxsv4jlla0oES1GQG0ioUdREIyXpm8gLWVS1xioZUesuxrELIF9ia2029eECBNGOctMSp/xUi9S+uhKgKTZsS7GjFWNEgKBin6DqVdW/paVv33Gi8cJqDHqArswlThSymoHS16K07Nfoj/3/C11GMB2PUZmM1ydKNcOaamJsa+rhQe2dVW3MTSNukiYTx3eyWQmx0y+iC8lpwbGaK6J3pZMopWgKnFUJY6p3y15ZAVDa6cu+nO4/gxF+wzZ0g+wnX4cbwzXm8CTeeYKJioiiKY2oquNmFo7kcBDhMx70dQkgtsfXLmBDawF8UCAeCDAjhUsFTcDRREEFY2Pbt+27m2vJ4K6ziPd3RQsh5pQkD1NjYT0W08+SAaD1ASD3NPSwvGRUSzXpTORWBMJmsPu+CZ236REfHOwjuZgHR9oum9N+wkESSNWrm90G+Tpt8U6+Ze7/9a6twuVbCUB3eFWusOt1e/LXoaVHbA31lCas7FlnQnGiucB6AgfIKwlaQgkear5AWQl/XnxWNZr2BZtZ1v0WkFl5TpK4ePz5tQf4/glaow2Hmr4OXTl1t1sqyIt9YHdfKrry9d9I5HSo+ilyDh9TFvn6U0/Q9ru42I6xWTpLI80/St0JXRbZPwvjU8zlc1X5acf3tHFluaFKxtNVXhoexfffPs8l8emy8F6wxMc2ty27n16b8ClZL0CSBQlSTTwIBHzCOUaqz4sKLsuKn+UCkNWgVurNLqBDWzg9uMDWzZVKr6v/7u6t6mxWh16YyS4e8g4o2TdSTL2xKr3MdQQPZEjCBQG8yd4aeJ3AXi69V8QCEerBRlHimcYLpymN/vy6ttWgny87V9iKCEEatkjUjyN5eVx/CISD9ahqtWqGIUiNIJacv6X0sdQYwS1GmJ6B0G1nsuZZyl6M8xal7mQ/gqdkSeI6W2AwFAidEc/SNLcsnyHRHBFn/ZkOk/euhaA1FFXQzKyuMqhoWk0xMLURsOMzmaYyuQp2YtHOktZTp2cI0ML+vYer0MipUUu99+RuJjGAUxjdzno9g4NPX82+CzjpcXdg3cbCSPGlkgX99bsRlPemwJi7yY4vsdvHH2diGGsOahWV1Q+umkL2+vqqQlsZKatBXNv8s1YQFbb9noq45bLJZToS6foS6dIlYpkbZuMZWF7bsXmW678HdJ1woZBwgzQGY/TEa+hNlDWBno3wfN9+tIpfvudN6vf1YfC/MqRh9Z1/pi1hxgunGaocHLV+0S0errCB1GFjsTDlWU9IXlDNLLjlyi4KVL28KrbNpQwvpwjJuVWpfSQePiLRTvfJFbnHhLKwqqaAlRMTDVKWGsgoNaQsQeYLJ0m54wwkPshUb0NXQkSVOvQlCCNgb3UmluXP9YKK3kJpAslLOca8aiPRYgGFj64opL+nIgESYQDjMxmSOdL2O5C0uL5ZVn+M4PjjMwu1E1RhGBfZwuq8t6U8S7DpWS9DDgIYXKnpfGOzp7iUq7/jh5ztWgO1KMJjXtqdt3trrwv4EnJ9/ou3xQdDmoa25K1dMQTG6TlfYhyjKNkPJ9jLJ9jNJfl3NQE56enmCwUSJWKzJaKlNxy3IoQAlPViBoGMdOkLhhma20t25JZ2mIx2qJxmiNRdFVBXWMMiZSyTJxsi4LjUHScilpw+biaohDWDcIVwhRQFy8bcD18JJOFPH9+/kz1u+5EDb9y5KGbuVxLwpU2lp8n786uuG3GGUfik9Bb8KWPusKLqStBwlqSWrNzxbanSldxZInyvH37FVvWZUmpCI2Y0cae5E/Tn/s+p2b+kGnrPJcyz2B5KbbFfwSBQkBbn0yTTHE+8aiLhYgElg5uTYSCJMLByr4WtrvQT1e0HV46d5WXzl1dtI2ArvHcv/w80YB5x3RepJx/+8uHXfzYc/7NypbLbruBDdwuzDkUoayldDNw/bLS9WpGv7l35G4qU8+d71r7cKMztnzKcp5A5lr6cLevwWoWc3OEJWdbfPHkMV4cuMrV1Oy8sgKL7ITr2+Qdm7F8jotM8+rwAAJoCIc51NzKL933EI3hCEFtdUrf19SGJf2ZFC8N9nNqYpwzk+NMFgr4UqIpCslgkAONLdzb3MKBpha2Jmur+97txWud2YOpRGgMLhNnJcsBsT+c+F0sf/VVrltDu2kN7eZQ3WeXbrpyHf64739jvHSh/OUduCbrageP6i10Rp7AVGp4c/LXGC8ew/FzGGqEzsiTqKwuEntZSLAcD8+79ooGDQ19GTlrU1ermQklx8W7ycH0TsO236RQ/A4AkchPomtdLEVEcrnfoVD8BgC1yd9B01qW3HYDG7hd+M0PP12t8XOzEEDUNAmoKw9PU4UC//GHL/POyCgF215x+9uBzpoEdeEQbw+NrLzxdXB8n/x1ff76uXN8t/cS5k24dg61tzGazTKUSq953/XArsZGfuczn1xxu5Ln8vrwIP/92FFOTY5Tcl1cf04uX1AXClEbDFEbDBOvlIQASFtFUiWL6WKBsXwO2/OQwGShwPf6rnBuaoqf3XeAJ7t6aI6sXCNJAhdnpnjm0kX+/PwZ8raN7Xs4lUKRc8jaFqO5LM/1XaYmEOCTW7fz2R17aYpE7vroGtMbiWh1NLG0VpbEx5MOr059EcsHhKjEraxP7z1pM0eXy9GP2m0vc7CupEURGkG1jobgHlrCR0jZV9BEEFOtWd8TuWFJ4VVWZku96r68udXL3YbrDWNZPwAgFPoYsLSpzvMncdzeyqe7M3ivhEfqD7MrtnxM091CVI/QHW5bMe3y3QbHcjj24lmkhER9lM7trZghAyEEI1fG+dYXys/P/kd3sPVAD9Ga8Aot3hpqg0tX0L0d8H1JqlRiIpcjd5dIS9gwUIRgLLdQhGstKDouRefmlEVnC0Wm8vlb7sPNommVxRSPjY3y+vAQ56enyNk2ihDUBoPsrm9kT30jtaEQMcMkpOsEVK2SMiwpeS5F1yVv28yWipybnuLUxBgThXJpgqFsmpcH+9EVhc/u3LNiP94aGebN0SFe6L/CeD6HL8v16kxVpS4URhUC1/eZLhYoueVjF12H5/uukggEubephb0NTSse53ZCEWo1cHYp+NLDk3PxnwIFZcV9Vo+yBWwuw0gIBVVot1VUFtaZtAAYahhVaacj/Ai6Eiagxonqret3IqKcfni9Fcp2y5YXfYl74Xo+bmX1py4R8S4EhAyDeCiAuojDL6DraxKnWg/4/gyOexYAKfPLbitlCSnL5r9rUdrvLjxQe2Ce2uKdgpTlcL7lzLmqUAgoRtUnXnU7+JXrKK6Zg9fbLCylxHPnsrdWgkDVlGo/bMvh5a+/jfR9une309Beixkqu0onBqb50197BgBVU2jd1HTbScudhiIE8YBJXThEUF8HS+5NIBkKkggGqQ/fnWsrgEQwQMF1yNtLK6TeTtQEVxd79PbYCEfHhpktlevcJANBtiRreWrTFj7YtYmYGcBYxtLkV2JQXhkaQFcUTk6McTU1i+V5HBsbxVBVPr1tJ/oSSRNSSoqV/V8a7OP0ZDnzJqzrxEyTxnCE7kQSTQgsz2MgnWI0nyVr2RRch1OT40QMAwFsqaktqyzfZTeRlBIfF8vL40kHgUJYq0EIBV/62H4JkBXCoi2qlWL5BYpuGlexEEJBVwKo11XPdn0Lxy9R9DKYahhdCaIJA0cWkdJHoKAKHUUsXovKkzYpexhdCaIIDU0YhLXam7p2tyVNQhUGm2Mfoyv6ZPkgYvHCYDeLgK7Ni2DPFi1KjkPAWPx08pZN3iqvwgKGhqouJFAhw+Dx3T18/snD1McWDj5CiGXjZjawMhJ67K4ct+CV0IS6KqGo659T3/MpFSykLH8fCBkoizw7twrpS6ZHVg6mA1BUhURDDK3C0O2iw3Nf+iG+Jzn0ob0c/tA+4nXRuz6Q3ilETYMf3b2bxzdtWjLr7/b3wSSgaXxoy+a7cnwhBPWhEAXHuWvWptWSlnfGRjg9MV79/GM7dvOhns3sX6XVQlAO1P5AVw/3NDbz4sAVfvUH36fguowXclyanWYwk6YzHkdbxKLg+D5vjw3z3NVLnJsu1zBSgMc6u3m8s4dPbtk+TyzPk5KvXTzLty738kLfFXzgteFBDFVla00dR9ra77qbSCLJOOOcmP0GM9YgphLmQy2/hC4C+LgU3VRF4C1IQF18DL6cfZXJ0iUUoRHWaumKHKLGuKYJM17qpS/3Fm9O/zE74x9kS+wROkMHyLszeNJFEwZBNb5kH6esPv6o7+8BENFqaQps5+m2X72p871tuZ1CCCYKJyh4U+hKiI7wwyhifVZCyUiIoHGtrVS+SMFyqsG2NyJbtMgWy6ldNeHgosqbQpTTBIOmTngZcvJXZTK4HbiT1+7NmRMcT52jN9uHEIInG+7nw02PrHp/q2gzfGmc3/rHf0BmJkdtcw2/8B9+kqauegxzfVf0xbzFr/74r+PaK0+6da01/IP/8rPUtSbR50j6u8+odsdgaBq7mhrxfJ+75QFWhEAR5QDiuwVNEfiVIrF3A6qyUpX4soWj4DjVmCdTVdmarGV7sm7VY8P12yUCAVqjcbbW1nFqYhxPShzPZ6KQpy0aQ1tkfWG5Lt/svcBUsVDutxA8vWUbP7p9F3vrm6qERQiBlBJVCD7YtZmwbhAzTL568RwAA+k0377ay+HWtjtugV8IieOXmLb6GS9eJKDGKqnH4Pk2KWcEHw9TDRO5Ubqkgv7821XXTq3ZRb3ZPY+0LAYfj4wzjidddCVAWKtlqVgZRWiE1fKxw1qS0C0k5dxWQYrJ0llm7V5MJUZb6IF1IS0CqIkE51lVxlI5uhpKtDCfRcrKQzyTK5IqlCr7hjD1pU9bFWJddQg2sL6Qspz1358fRhUKrcEmtEVMkjmnwHhpir7CEAoKs3YaX/qIFdxEc/A9iVWwGeodIzWZoZS3sEvONXfROp9TdiaHswxpyc7mkL7EsR0c212QWfZXFXPVob1qhV6BWnkeil6OlD2OEAoJvYGA+v5yjb0XIeX8lFhNUW5aU0ZTlLJ21g0T5XLvhit9LsxMUXDKFilVKDzQ2k53vIZ4YL5a69w4EQ8E2FJTy3RzoUpa0laJSzMzq34PXc9jILMwSLo+FCagabdMfCQ+rm/j+CVU5dqiWxEaITVBR+gAuhJYMoU5aXYQUhMoqMSMRkx1ZcV4gUJQTdAW2oMnbeJ6y5KxqyE1wc7EB1GFjqmEKwTn5nBbScu0dZbRwlGCam2V+a0H6mNhQqZRTfPrm5hhc1MtsmV+KpqkbGWZyuRJ5YoIIWiIR+ZZaTZw9+D6Lo50sSrlzg1FR1d09GXE3SSSvFvg7dnTGEInqAaoNRKoLOJLlRJf+viUy6p70ptXBfbdAlVV6NrZhusu8Y5IOPtGL45158q/r4Syr7yIJ52bJlC6EkBTdNR1uCfZiplaESoJvSzjn3VmuJg9iip0tscOb5CWu4w5kqEIgS8lru9XheRqKoRhVenKlX/tSmBu1raq3ylCLBtn4vuSgXQaq/KuqYrgvpZ26kLLB5A3R6LsqW+qzjk522Ywk161kbPkubw5MrTg+4faOjHC4dtmrdGEQdJoY2figwhUAmqEsujb/O16IkdoCGxGEwaGEiSqL10KQwJIWV4MGC1siT2CJ210EcCTDr70FtSkC2tJ7k3+SFkt9xbrMb37RvBVoKu+hsZ4hHDAIFeyefl8H+11CQ5vaUe/LubA9Ty+c+ICo6kMnpSoimB3RyPJ6IZg1bsBF3NXOTpzmm+MfA+Axxvu50jtfg7U7F5yH8u3+frw93h56m3yXoEfTL3BL27+aZoD9YS0a/c1oJqEtWsDke075N0icX11WQ53EoGwyb/5yi8t+buUkp/e9Y+ZGp65g71aHnk3zffGv8DF7NuUvOWDxJfCg3WfZmv0IB3hnbfcnz8e+H+YtoaI6XX84pb/ikBlwurnxYk/xlSD1Jot1Jl/Vct3vDugKwqt0RiNoTCj+RyelPzF+TNM5vP8/IFDa071/l7fZb7fd4VLs+X3QhMKEcOgJ1GzZBFHH0nKKl2XLaTREI5grpBeH9J16kPlYO+S62L7Hmm7tOq+ThYK/Mrz31nw/e999FPcH+hYc9HJ1aIco1JHWKujbI/xK8G0kXkycHVmN23BPWirqA0kpYcjLWwvj8QnrNZg+wUsP8eFzIsElChRvZ5as+u2nNOqSEvOGeNq9jkMJUJDcB9hrYHR4ls4foEaYxNRvY2zqS9j+znqAjvoiX5o2faklGSdYXLuKEV3ulzMytxKUKvFXCJQ6HooiqCjLsGO1gbeujzETK7I6xcHCBgaP3pkD7qmki6UuDo+w1ffOMPYbDmrRlMV9nU1Uxe9s2mZdxql0vM46hlu9C9KvwArFMC6k6iKaV1XfHO5RXvOLTBSHOfV6WOknQye9Ji2Zsk6OerM+T5SUylbYebg+A4F791JWoQQiGUkKv27GCuxFBQhCCgRoloNurJ6GfVyFoKNIy1uVM/0pc9Y6Qq92aOraqs7vLdKeKT08aVfyRSrQM49UzfKuG3gTmPO8vFoRzeO7/O1ipvlwswUM8UiF2ameKi9g85YgoZwmLgZIGyYaJX9ck7ZojJTLDKUSfPq8CBnpyYZyV5TL9/T0MhD7Z3V7J7V9ms1wnhCCBBivvtjjY/UYpuv9anMuzOk7BEuZ1+/bm9JwUuTccaQeNhenh9O/HcECj4unu/g+CVcaeNJG196PNL4t7D9wrXzAxACic9Q4RS9mZeYsQeqv1tenpJXvtYD+XeYKF3muPq1Mg2SXvkPHr50qTN7aA/vu7ukxfLSDBVeI6TWEtFbMNUoY4V3KHozKGiEtAbGi8cpebMrMjXPt8l7kwzmXybrDFPyZhEIcu4oSXMLteYOAmrNkg/R3PftdXF2tDVw9MoQjufRNznDS+fKpdRNXSVTtBiYStE3OYvluAQNndZkjOZEdFXuIdfzuTI+w3Quj72I2d73JZlCCdd795CAOZSsV1BEhAWkhWtCQO81+NJnsjTN6fRFpuwZfOkTUEySZoKIFl6QKaAp2ryS7K7vYfnvTv2a9yI0YdAW2oqpBnHWcF1n7BFm7FEmrSG4wQMu8Uk7k/Rm31lVW3G9YV2sNO8VuL5F0Z1g2jp7y20F1TqCWh0xY2WZ9vXE9tp6ZktFemenOT81Sc62KbkuKauI7bm0RGLUhkJEK1otcwG+Bdsh79ikSiXG8lneGRtlslDA8sou045YnEPNrRxsakFTlrfY6IpSDgaW5TpBludhqOqysYyu72N7XiXgWyJgnlV/JZiqys66hS6XhBlYk8K64xfJOOP0549CdbFXnldLXg6JxJMOg/njCES1UrMvvWrlZlVoOH5xyZCNoptmyrrC2JzKLdfeVE0YOH4Jx7fIuZMoqIiKXoyCiqYYKEJBWVI17daxKtJi+1kmiscJa020hR/A8ZsYKbxJzhklpnfQFDpAzhmm4E5Tcpc2YUspsfwsI/k3ODnzBezrZIUHcj+gLfwAIq7REjpcfjCWuZmbm+ooOS5/9tpJSrbLWCrHWCrHaxcGMDQVT/o4Fbl+ASQjQe7b0k5NOIixSPbQgnN2Xb574iJvXBpgJldc5GRgLJV9d5KW0nN3uwvrDsu3uZTv54WJ16ql1pNGnAOJXXSFWxcUOdQVHfO6gDRXepS89z9pkWXzQiXg8fYRVFMNsSfx6Jr3O5d+lXOZ15m0hlDEfL0IiaTgZRkv9V/3nY8rHagMtsp1tcny3t1Rf632TUokHlKuT0G4sobG0oJhtp9lrPg2b03+25s8wrXnoTl4Hy3hB+84admcTKKrCj6S//zWa+RtG9f3mS2V+F7flTW1pVRqAxmKyiMdXTy1aQv7G5uX3UcgCOkGrm/hSR/b90iVipiaSnAZ0mJVCjuWKiTJUFVC+uolMOJmgJ/de2DB9+3x+JpcQ54s67Gk7ZEb3u85UhFAAEU3haroqEJHUwIE1Ci6EsQQQQJaDEMJL6mdpik6phohVE1hLr+nCgoCtRLorqKgoSsmuhJEVwIYSoCgWkPCbKXW6ABElcysn6DdHY5pcWSeWauXd6Z+G0cWMNUYuhLB9x2K3gyjxXcouNM0Be9ZMdMoGQmyq72Rn//gEX7/haOkC2X/oi8lpRtUJetiYQ5tbuPnP3QfxjKZQ9fDl5LpbIHh6XJl6MXw7rVZLFe5+e6IT90qnhl9gWOzZxktlcWgavQ4u+Pb+EzrU6iLvBC60DCut7RIF8u37lh/7wY816eUs8hny0HnpcK7j6Q50qmIXVERsLp2j1Q09ieeZE/8Wmr6QP4s3x79H0zbwzxa/1l2xx8hoifK278LgqqvZr/FYO4FJorHbrmtLfHP0Bp+kIbgwskNygqouhIirC0/MS8FT9o4fg5Prj4W43agPRbnJ3bu5b6WNl7ou8rbY8O8PTpCyiqtekwNqBo76xvY29DEB7p6uLepBUNVV3QLaYrCzrp6Tk2Mk7EtPN/nW1d6+XDPZnoSi6cDA1xNz/Ly4DUynTADbKutW3WpnbBu8NHNC4sFr7WOXcJoJarXsyl6PzBnAREIoZQXARXF2/mEZM5OIqqfFaEyUjzDjRAodEfuozN8sKp0e+NcstQngSiLcFYE/UGyM/4hXGkR1RtRxHLz0upxR9/6jD3AtHUeVxaJ6i20hx+mKXQvvnQ4NfO/yDojFNwJpq0LJIwejGWi/YUQxIImT+7ZTNF2ONk/ysWRKaZzZT+dIgSmrrKzrZFHdvawr7OZaMBc0yWbi7F495KTxZGI/yqq2gg3MGkpC8zM/iNYxzLhtxuWZ3Mp18fx1DmGimNIKmmKdQe4J7GToLZ4PIWmqBjXTWqe9HH8dydhK+Ut/ss//CLeUtlDQHZmZXn2q6cH+B+/+qcEwyYISE+tvkDanYLr21h+2XJpKiG06xYnQgjUykpuDqrQq0OuIjR0xcBYRbDgnYIvXTxp4crCyhuvgLl4g6WgK2HqA3s5WP+Pb6r9jN3PUP4HTJZO3mwX1wWKEOiKQns0zod7NnOopZWpQoGhbJrZUomsZZGxLexKHaCyK0YlrBtEDIOEGaA9FicZDJIMBmkKRzBXmTZsqAoPtnUwkElXSIvkmUsXCes6rueztbZu3vZSSnpnp/nBQB/funyx+n1jOMKRljaU1c4ooqLGfotZQmV3jImqzl/U+xWCoQilQg5udL4u1qWFv5djfBa3jJSVdz0mir2knVEyzjhZdxLHLyHl/5+9/w6TK7vOe+HfPrFy6py7gUbOA0xOnGEYxmEWSQVKshWvr2Rff5Y+6V5dybL9SZauZcmyryRLsgIlSyTNTIqZk3MAMMipgW6gc6yuXCft74+qru5G50Y10DPE+5DPNKpO2FV1zj5rr/Wu93UBga74CWgxglqCmN7CtsiDKKjoin+ewu6N4KYGLRl7mGmrD4lH3OimwX+I1sC9eLgMZF/E9rLk3UmS1hVCehMGy7coGppGR12MB3d1Egv6qQ0HGU1l8DyJqioEDJ39HU08sLOTttoo2hrY6YpQaI5H2NlSx1R25Z71mfFsBvh8b0PXtsB1dUXPS1IKZDZ30DKT9sw5BcaLkxydOs1AbpiMk0WhpM2yJ7KNzmDrolkWAFWo81qnXelie5unZXguHNvhua++im05pTTsIuli13FRVAVVXVyeHGBqNMXU6MLV02aCJQsU3FIA5lMDqyTxzl82SCnJuxk86VQm62qUZ9aDgFZH3NzBeleQOWeEvDNeDnqWXx4p6KjCXPfkrwjthttNqwUhBEHDYIuRoKus3TKYSTGZzzNdLDBdKGK5TlksT2BoKiHDIGyYJHw+2iKxSvv0WqApKocam3j6ai+T+RxZ2+bCxDgvDlzD8TzyjkNQ1xFC4EqPvG3z6tAgrwz2c2FyAoCQYdAeibK/vvGmi43OBBXMmfdc6TCQPYFE4lej1Pm2lsqoVRyaKx0sL8dEsZdr2eNMWf0krUFS9iiutCoEeE0xCWhxQlotNWYHHcHDxM1WgmqiaiWimxu0OKWgBaAt9CAxo6tksoRCc+AuLC9LNvs8E4VzNPgPruqYQggOdDZzoLO5IiZnOy6qquBbZSloMZi6ynvv2MmDuzqxV8lbiYdut1IvB++6Lo7SVDXn33O6PTwkV3ODHE+e4WuDP6g8nHyqwbsbH2JbuJO4EV2Su6GgzNNkKdWvbyxo8VwPz/WWzYisBKEsDEok4Ngeru2haiq6T1vSLsAf8qGoS6zvBPOPLWVVO49mv+v1HzPnTJMu896CWhRDMSvZhcU8UWb6y2b/Lp17IH+RnJvCLpf8iu6NZzrWCiEELcEHaAk+sO5jnE9+jsvpbzJVPLeKrT3GCyd4ZvhX132+Cjb4YTtzD68FTaHwqhyaK+dA4q5SI2jmjtFVlXta2jnc1EfWtjg9NorluXyr5yLPXO1jazzOzpo6NEWh4Dhcmpzg3OR4RcVXANsTtdzR1MyRppZbLuEPJXLuV/t/C086dAQP856WX8OnrMYyRcwpIy3/SSw3y1jxMk8M/Vem7WE83JJQJwo+NYxSXiDm3WkKxQwTxT76sq9zMfUsd9R8hK3h+4gq1TGYvKlBS8GZJOuMAIIa306CcwRsEuY2JornkNIlZV9bd91VV5U1sbqXgiIETfEwjbEwq52kbyvpLo+nx15iqDBGzi2VByaLSUaLE5X3L2SukLSneWHidfpzwyTtFBknVwlYmnx17Ils4+G6uys+Qq50+crA9yi4JWLdDHJunglr1s/HlTfWPTQ2MMmvP/7/lHyr1jlTxRtjvO+fPcLjP/f2JbfZeecWfvb/90kaO+sWzbgoqiAQCaAsIpt+6OHdfPo3P0pTZx1CCE69cIF//2P/dX2DXQJfGfgvpOzxOc6xa0PSGiXrlAi03xn6a3TFrKyWH2/+36nztc/b3pE2GXcaiaTg5sg5acJagmNT32W4cIVM+Vi2V9hwd9mNhmChuutyMJQImhKolAPWAr9ai65sXPv/ZCHPnx19ZcOOv1Z8cPsuWsPRiurtzx44wsH6Jv7u1HGe77+KJyU52+LM2BjnJ8Yr+zmerMwrpqpyV3Mrv3zkHrbX1G6KgOVGsDf2HnZE3gaAqQSXvY4uZZ7n/PRTJO1BglqCtuBBuoJ30RzYW5b/L30brnQYL15hKH+Gc6mnSFlDnJj6J5LWAI82/lJVxl31oGWscJpXx0oTZdLqnfeeK4u4sogqDHThR5lzel0Jowk/EonlZdaloFvNVJ0QYs0kqY2E503juuNcz1OZgZSLdDhtMvTlBunJ9DFtl7gWRdeiMIccO2Ulybt5NKGRdrJYno1bvg7qzRr2RrZzf+1hTMWo/NYektOpC6SdHI43e82UiLezQYorvRtymJaeJJNcn4jaDFRdo5hfngys6RqheJBoTXjN5oyaoRGJh4jWhlEUhVC0+npESWuESWsYZ50BoC2LlWxJ0h5FmXM923L+MYtujoKbrWRTsm6StDNBAx20B3cT1esolLUmzqZewnI3/z1wPSRemQ8AlEmVq0W9/w5qffvwr0MS3a/WEtCWVj29UeRtm6ev9m7Y8deKe1raqAsEK99u2DTZW9fAp/cdpD0S5cLkBAPpNMPZ+R2hihC0R6K0R6JsjSd4qK2TrfEEId246aWhaqPU+bM6jaWMPc6kdRWJx+7oO2kK7KbW7CSoJSrWKDN6SEKUsi9BLcEzo39O1pkgaQ3heFaJo3aD31vVg5Zpq5e0PQCAK+15DH9POnjSRRMm4rr6qqb4UIQBSFyvuGjK/4cZtn2BUsCy+IPMdUdv6njWg0kryVBhjClr8VbVnFsg5y6eYQtqARp8tXQF2+a9LqVkID/CtJ1eNijxpIcrV18eUlSBL2jSsauFROPS7qVDV8bIZwogIF4fJRgNYJiL31bRugix2lvjdF0thLU4rnSXzbQ4nkXey5J1kphKAFMNEFBXXtVfz9VI2RNM22OV3y1lTzBpDeJxkI7AXixfvtwODVcyJ9+UQUtJlKv0+YRQ11S28au1xIwtBPX1dROpYvWigGuF5boVDshmQMoqznMB1xSF5nCYhmCQqGny6uAgF6YmuJycxHJcJCXJDUNV2ZmoZXdtPfvrG7ijsflNH6ysB0UvS66c1WwLHqTOtxX/dUKwpe9FENTi+JQQIa2W58f+moKboeCm8XBRuXEybtWDFomHKxdfTZaqnLKsR1B6ZWZloQitQtSRuNysnp25l99yF+NS/io36wJOpf/TTTnPZsVgfoQr2X56c/3siWxfUcfnenh4ayLi+gImXXtb+d2v/cqy2/1fH/kDTjxzFiEEH/i5t/PA44dp3bb0Q0Ss4Ia7mSGE4OPt/98VtxstXOV06jmeHf0CW4L72R4+wqHEO1d9npl77Xz6VS7MUce9ljuHlB57Ig/S4OucZ365mTqK1gJP2njlTJJS0aFZHfoy32Ug91yJmLlGKEKh1rePext+a837vjmx+H2nKgp3NbdxV3NbiYcjJaliyctIEYKIaa5KMXfzYXl18aWwpKgrCgoKLm7Jc8yzkcrSJ/Bwsb18maAry03Q1SnfVj1oqfXtpjP0KAAXU98gYw9W3lOEgYJK0U3Pl9sGLC+D4+WZaZu6GfVpAfzN//4juK6HEIKAaRANLD75SQmXhsfxpERTFUKmSV00uKlKSJsd+6M7qTMTZJ3SinjKmmasOElfrpSZa/TVkTBiBFQf1/JDpOwM+XLmxfIsjiXPMFgY4ee2fIpWfxMBzYciBIfie8k5OZw515QrHTJOjvPpkmBVKdOy9vLQSiWaub++oigoqrLmss5tzIcrHU5OP8PZ1ItMWANE9Fpa/dsZLlxmuHCFbw3/Oe9p/FkCWnRNHJDNCCkd3HJZTBP+FfWp5sLyMtje+kqWAoWQ1rKufVeDtkiUp37sn23Y8deK2kAQn7ZycDcTqMxgPVeXgqA2EOBD23dVXqsP3ByzzoHcKf7hyi+V+VGrR0CL0xk6wt21P7bo+3GjlUb/TgbyJ3l29C9o9u+mNXCAZv8e/FoUVWglcUgnyUSxl5HCRa5kXsLy8sT0Fup83fM0mW4EVQ9aAmotTYE7AbiWeZYMs0GLLnzoSpC8O0nBTWKoEXSl1HFTcKawvAwCgaFE1kUuWyuEELQklk79z4XjeXzxpVPYrkvYb7KtsZZ3Hti2oeRbXesmEPj4mvdTRISq9rtVCd2hTpp8dZWMR19ukIuZK5WgpcGsYVu4i/ZAcyWgGS6McSZ1kbxbJO8WGC6M8/TYK7y9/j6a/fXois7diQPYnj2vW6HoFhkqjFWCFinlPKLuarCq1dWCTW5MiyGfKXD17CC5VL7kBeJ5SE/i2i5W0cYq2OSzRRo76qhriaOuYiJ+MyHvZpiyhjmbepFpe4ygGmVH5C6afd1lX5QLDOQuciH9Gu3BXdSYG/fgvRnwcPDKJS5VGCvMe4Kw3s6e+E9V4cyCkL5x352uqnTG4itvuIkwc9/e6EJUCEGNP8D7u3dUXgvo1dEoWfR8CHxKGK9cRrXWYWCqKjrOMuKb9b6tWG6WjDNO1plgMH+GvDvNaOEShuKvUD0sL0fGniBtjzJlDRDUamgLHqQjeLhq2aqqRwamGiVhbgNAv04cTldDmGqEvDtOxhnGp8YrQUvWGaHoJhFCwa/WoFSh9lVNOK7Hl14+RcF2qIsEeWh3F4/s3Yq5gcPU9T2ElNia91OUGEtxX24lOoPzJ0ld0Unas4ZnNWac7aEuDidKLs8jhXF6sldJ2ikG8sMUXIu8W+CZsVfoDLTgV00afXUciu1ecENknRyXMnPl4GW55XpzIzWZ4dQL5wnHQ3jebIu1VXDIpfNkp3Mkx1Mcfvs+9t2/nZat1WkjXCs86VF0s7jSWcA/y7nTFMv8EkdaFLwsaXuhvYcmdDTFRC/bLdiexbQ1Sm/2JJfSR/GrIRp9XRyMPUpMbyTlTJCxkwzkL3J6+jkUoRLUYviUm7OKrSZmSmCetOdkWnwL5j3Hy8+zO9HVINuiH63aOHJOiQtX0n8x0JSNkW0oLRokecfG3UADUKXMQzFVdVUPSSklRdclXRazqyZ21dZV/t4oF2coZc1qza4KN2o98KtRgssQumvNLnTFz7jVy0DuFAUnRb8zyVV5bJ4hqSj7DilCRRc+Gv072BK6m5bAvnWP7Xrc1JbnkN5I1GgnaV1mMPcyhhKstD0P515jqtiDQCPh21YJZn6YoSi1GErtyhu+RVFv1lBrxtkR2sKf9Pwdl7PXSNkZcm6eLw98l4H8CD/a8Tj6IqtTwXxHVq/EtrqZw18XhnvH+NJ/W2hhfz2itWGat9TfsqAl56Z4ZvRz9OfPV2T5Z+B4DkU3h4dLX+4MQ4XLvD713QXH6AzuY0f4LraFDwPQlzvN2dSLHJsqeWfdWfNetoWOUGeW2qAPx99Fo6+Lrw38v1zJniDrphgrXuPtDT+xwZ92Y+BSxPbyOOXOP10NoV7XzdGffYbjE9VtW18Mjf67aQrcQ0d49dyjtcCTkmupab7Vc4Hh7MrqzutF1PRxV3MrdzW1YK5C7NOTkhcHrvEnr7/Mq0MDGzauLbE4P/jRn96QY+uKn4+0/+6GHHsGqjBIGO081vQrjBYvMlboYazQw0TxamXxIgT4lDARo4G40UpzYDdN/j1VN09cW9AiPSw3TcGZKhmFIXG8HHlnsqylsXwEHdW7qDHH6Ms8xdXMs7iySNrux5UW/dkXyDojqMJHY+Awxiq6DW4UsuxT5LgerlcqHYT95qbRW3nzkb+qCyEEilSI6iE+0voYL44f5YnRlyh6FhNWktOpC3xj6Akeb3rHApdncZ1kdolkt/nMLQF0XePRT9yL68xptVRAlDkymqZh+DVMn4EZMAjHQ3TuaqGh49YFtFJ6ZJ1ppq1xit58YbeSQGDps9heEcezKSySss4YU/MCnvFCP9PWKJrQua/uo+wM30XCbKr8jrrio9HXxfuaf57vDP8VEb2GiFbzpuW15OwxnDnfnalE0cT8xZorLQrO1PW7Vh0lT6KN8+bypGQyn+O5a1c5Pzm+8g7rRFMoRI0/wB0NTaylN2qjc7AbeXwPSV9mkoCmE9AMIvriC/7Xxvs4Mz1ISyDO3bWdhPT5/M2h/DTHJq9xdKKPD7cfYk+sufLezD0opSRhtBPW6mkP3IEji+V5tfQJFaGiCp2e9BT//fxp7qqFg4l22oLVKxWuKWixZZ7RwgkyzgiWlwUkU1YPfZkncbz8HOXKxRHQaokaHQS1BnLuBOOFsxTdFJ60yTqjqMIkZnYR1BpWRdop2g4Dk6kVt5uBANrrYvOCkjP9owxOppgsexY9fmQX8VD19S02BwyCgU8CLrq+m83Ie7keQgg0odHub2YyPM1wYZzjyTM40mG8OMWJ5DnuThykxojhU+dPU3MfZqspD3muxxOfexHbWn2adXxgCulJpICLR68gPUm8YXU8qZ13bqGmKU4g5OOe9xycp14rhKio56qagm5o6KaGYer4w36iNWF8QYPs9K1p89UUg47gHoJabIG+ynLIu2nS9gQD+Yul0tKcQDJhNtHq7cRUg2wNHSRm1M/rClKEgqkGafZvY0/kfoJajHrfzXUpriaKbhKnIqIp0JXggkxLWG+jK/LeVR3PctPk3XHGCycBQdTYQq1vz6r2jRnbCOutaxj92iAB2/NIFvNM5DdOvdhUVfKOvSbJjICm0RgM0RGJVWUMEknRcRjJrY8kbbkOU1aOkUIKx/MQQEAzaA3G8Sn6gkW17bl8a+AkHcEaukK17I75yrrV87+DvuwEr473ko1Z7I+34Ndmn7EKgpxj0ZsZ55XxXh5uKJk7SimZtvPkHAvLuz5TrTETQoQ0k4QZrHRa2V6B45Mj1Plq6I5UVw9oTUGL5aXpzTwx77Xh/FGG80dXtb9fSxAzOqnz7Wcw9yIp6xop6ypQ0iiIG920BO/BVCKr8sjIFi2ePXtl1eNXFYWWmsi8H/3ZM1d4/nwv5wbGALh3e/tbNmhRlACJ+O/f6mGsC2E9xI7wFgSCM6lLWJ5NyslwNtXD2VQP+6M75onOiUUIsStNY47j8ie/8nfrDAQkz3/9dZ7/+uur3uPnfudTHHpkN1v2tXP/40fWcU5uWdDiV0PcVfO+Ne83lL/MlewJBvIXF7y3LXyYZn83KXuCJt+WRTONqlAJqGHur/switDmGS6+2VBwx3HLpSEhVHQ1jHaddkq9/yD1ZUuTko2CVyHulqQjlMpcOW1dZiR/lPHCSQQqTYG7uaP2X1aOJaWHxMWTZQl2oaypW6naUITAp2loN+CH5EmJ5bqLPFBXByEEcb+ffXUNhI3qdLe4UjKWyzLSt/pn0wws12HSynJyaoDXJvrIOxZCCBp8Ed7RvIsGX4SQbiIoeSNJIOsU+YsLz/FAfTdva9zO7lgTRdem4DnzBDevZCY4mRxAV1XGivPNVKOGn6LrMFnI0puZIOvMZt36s1MM5JJMFpcOwrrCtRwxOlDLv2XOtejNTDBeyFB0q+v5dtMd/sJ6M/c1/ConJ/+eyeJ5Ms4wApXmwJ00BY7QHLiT1WYAxlJZ/vPXn131uQ1N5YN37t40xoa3sTbUmQmCWoBH6+/l5cnjTFrTONLhf/Z9BbXzIxyO7yOiL07KlFIuaLO/jc2HoBolqK6cqdLFm1OXZRaSrD2E5WZQhE5Qay4HLEs/wCUOSauHntTXAGgO3E+NuRuftrrUe96dYKJwhpH8a/i1GqJGF63Bh6vxYdYMBcHu2nr+zd33c19r+8o7LIGLkxN89swJPnvmFPY6AhcBbIvXsDWWqFoJp+A4vDY0wJPrCFq+eu0Nnho5z7Mjl2jyRwmWsyHfzJ7i872v8/7WfXy4/RAh3eRMcoisY5F3rXmdkx6SL149yjf7T3E6Odu965X9oL47cJYfDM73uvrL+z5NUFtYUJPAi2OXeXL4PGenhxa8J8tml4+37Wd/vBX/TZB7WNXTO2p0cl/9/7mqA0aMthW2UNCEj62R99DuPYTjFRBCYKoxfGoUscZW57V0hLje4uZ6mwmezGNZxzfk2AIVwzgEqAihIKXN5NS/RsocmraFaORXAW3TcmmEEJiKwaMN9zFcGMPybDJODle6ZJwsWSe7ZNACC9Ol10PTVH79r38Rx745hN2OXS1E3+QKudWEQKxqvbJZr8+1QdAQOIJPqyHnjKEJH7oSXlHgMu+MM5B9DiiVjqJGF1AKWnxqLfW+Qxyp+xUEKjFj67z9bS/LtHWFwezzhI02QNyyoAVAEaWuGkNdP1Fzxul5vVdEtdqc50JdhwWMJz3Op0Z4efwKg7lpHm87wGPNu/FrBp70GCmk+euLz3N6egiuwYP12/hC31GG8slSMDJnQSYQ7Iw2IiUcSqwuIGzwRcg4CzlNAnisZQ9HajpIX/d+3rH43tBZXhjtuamdmauKEEw1SmvwvlUdcCVp6NJFohI11h9dLwZNVTA1lZB/9vxSQjpfpGg7b4p2VwDp5SgUvrchxxbCRNf3ICqrVI9C8Sk8L1UOZm5uJiKsB2kLNHEkXmqH6wy2EjWWJ2CrQqHN38i2cCcFr0hfdpAdkS3EjSiact3kJxf9c0kIRXD47ftuWmCriPWbL97Gmx8hvQVDCWN7eUAu4LMshMTxCuScEQCmihcwlAiZsm2KVxaqK83Bgrw7znDu1creGXuQZPEiWWcITQlguenFTnIbtwCehGuZSQZzpSDkofpt3F3bhaFquJ5Hyinw/cEzDOamOZUc5B1Nu6j3hQCJIz0upWdtXATQGojjVw2SxRyTVo6hXJK8a2N7LqpQCOkmcSNArRkioBnEDP/iQYsQtAcTtAcTC95L2wXOTY9gKH2V894MrCpoUYWOX1s46M2EoGnQEA2yt322BdT1JCf6hhhOpsmvgVx5K+F5SdKZP92QYwsRIRT85whhQLkNTUoLsGANZMpqoT3QTHugmUfr7131PkIIdKFzf80RIloYx3uZn2j/MHW+BH51YclgRjpaFfNboJc6tlDfZFGEAM3U8VwPVVfLM8fm/QyzC9Ay56hKQ1WFhiq0myJK6UlnxaaD1UAROj6thtmrVlY0W6CUGZ3hniyG/uyzjORfR6yyyu9JG8fLVWXst1FdSCR92UmyTpG4EeThxm3o5UWYqijEdD/74i0krTxD+Wn2x1vZHy8Rp1N2nrd9+w8qxxJC0OiPUu+LMFXM8tzoJV4Yu8xALknKzuPTdLaF67mrtov98Va6I/Xrug1nyb5yUQ7hzDazmSBRFUuEtwy5oyEa4u5t7fzSe++r/AAF2+EPv/Ecz5/rJW9tnDbAbdx8NPvrqffV8FDdXfhVc0FAogqVel+CT3V8AICwFqTOWLsb7mZHtCbMX5/4fUBimDrBSGAtnns3HZowCWkxmn1bSOhN+JXqSBt8ov3XcKWDWianbiSOT/wJVzPf39BzAHSF30ej/wgNgcOLvm97aWxvrfPamyPj/MMIU9VRhIIrPbKOhW5o82a1nFNS/TaEStouMFJIUfQcsra1aHb47PQQL41d5k/OP83+eAvvaN5JeyBBzrX53tAZvth3lO8MnuZP7/5RYubam0+klKTtPJ6UKEJBv052QgKjhRSnpgYouDamqrEv1oKh3ljYsaFBy67YJ+gMvR1VmGhKdZjZS0EIgaYq+PRZToYEVOXGZNVvNlS1jkTsD9e1b8nmPk8q/Z/xvCSKUks08muzD3ShI5QQVFns51ZAEQo6Ar18A1z/G6tCIayFuDO+HwBNaPjUjb0GbwWEIsrO0bLSIj2D5q0N/Mx/+AQAu+7qJhS/9cqxIS1Oa2Anb6sPEtSiRPTqaM2EtFjJmXfONN8S2M4HW34ZVag0+bYus/faYHtZ8s7GOxiXtFOWzoC2BB+i1tyLb5VZ8JwzynjhJMO5l6s1xNuoEhQh2B6pJ2b4Gcmn+FLfUd7VvIewbuIiuZqZ5NjkVRzPY2u4niuZcb589RijhTSO5y1qUXI1O8nF1CimovGxjsN0BBOEdR+O9AjpBi+M9nBssp+L6VH2qvPVyp8b7WHSyiEQPNKwnZgZwKfOdpp5UlJ0bS6lx/CpOmHdRFnQrSm5kBohaeWIjwWIm0G2hus2d9DSXPYgWg2K7nSlFc9UY2+qQKOaUJQIweAnV7WtlEU8bwopbRQlihB+PC9FOvPnQApFCRMMfGJV7eNvRix3jShCwaeatAWWdlx+K0AIgaYvHoTG6yO8/RMlLpov5MP03/qgzacG8KkBEkZ1lXwXWxTFjQbiRkNVzwMQ1Bqp8e2s+nEXnqcBYxmLgrixnbbQI0RWyQ+cKl7C8XIM516p1hDXDYkka9tcmpq4IV+eq6lpxnLZed0zb0YIStyRzlAN01aeZ0cvETOCRA0frpRcTI0wkk/TGaphf7wV23NJ2QWSVn5JT7WklWOimMWn6hxKtNHgj1Rakm3P4Up6nJfcK0wUsws6r2aCDUUIDiXaCOrmvKAlbRcYyCXpz07R4I9Qa4YWnY9tzyXrWGiKiqFq63Kevh4rBi1zfQWqg9kPNvdDDueOUnCnURWdreHViSn9sMN1x8jlv4brDeE334lhrE/r42ZBvknI0NUImNfyWSWzd8VS55alg857baVx6qZOoim26nHcxuqwN/HT7E1sjCT72lBmFay6lX/z9E5KoGdqkn/77JO3eiibAooQNAdifKjtEI3+KJ/peYnffuPrlWBMAPfXd/Ou5t28s3kXflXnjppSsJqy8jzynf+84JiaUNEUhYJnU3BtHM9DUUpzRtoqkndtBGAo2oIsScG1yThFFASOdPGknDennUoO8K3+0wwXUry3dR9756jnVj4Tggcaunlfyz72xltQhSC0SFv1WrFi0PLS2H+iv9xiVw3EjW4eaPwNTCXK3ADm3PQXmCpexlQjbAm/G/EWKGFsNFxvhGzu73HdMVSlDk3vRqxJvPrmIu1kceXm9P9RhIKpGJhVLGPanrvgIaEKhYxT5I9OP8VHOw9wanKQz1x6lf/5tp8kopsL7AhgdslwOjnMQDbJo83bb0iQ6zbeGriY+gK9mW+v2lzWlRa2l0W+CTy4flixK9ZIV6iGx5r3cDE1QsG1EQga/BE6QjWENRNT1UuE1vI+yhJzweGadhzp8sp4L7/6+pfoCtXQ5I9ScG1eGr9C0bXZGqnn7tpOwrqP4fysuvynt97Do42lbGJY96EKBQ9J3rH4Hxdf4NWJXnoz4zzWvIf3t+2jM7g4X1AXGkHNJKr7YAHzcH1YMWix3GlyzlgVTlWCX02UuBfIeR/A9nJYXhqxyKR9M/HC+T6ujC70+rAcd0PdSa+H7fQgvQKz7pkqoJZ4KcKPIgLIsleIlDk8L4P0sogV2yZvHZ4YfZGx4sZzAdaDqB5ma6iDA9FdiwYOWbvIcyOXuZyewPKcBSsTAF1ReWfzDrrCNRRdh784/yKe9NAVFQnkHIu76jrYFWukJzVGxi6SsouMFtJ4SL7Ud4L+bBJjTuu2X9VpD8W5v2ELZ5PDvDZ+lQcbt6KqK3dDrYR8zuIH3zmJ65SCK1VV2LGrmZa2BMHQ2sTbbMvhjdd7KwGWEILW9hpi8QC+TVCWWgyW5TAynKz8W1UVamsjaLpaWZGuF1JKPBymiucBQVhvxVAiVS17W24ay82u+jooqVTdms4hRUDIMNhZU4d5g5yG5VAXCNIQDC35IL8ZEEJgaBoNwdDsuPyrI7oaioamq/g1A1PVcLwSZSKkm4R1H670yLsWUoJP1VGFQFMUDiba2BKupcY355y+MAfibfz4lru5khlnrJjhWnYKRSi0BGK0BxPsjjYRKgclczEjyz+D8UKG/twUz49e4sWxHhQhuKu2kw+2HaDJH12SpyIoZZGq+XusePX41DghbT4voOTj4lBwS3bzitDxq6sjg/m12pL09CZty3zubC+hRSZZ15MVU8WbAct6A88bB+kAAoSGQAfFhyKiKEoM17lGiVQrkLKIlDmEqEERfjwRRIgAm6n99cWJo1zK9N3qYSyKJl8dnpTsi+5gMaJyzrV5ZqSH18av4klJSJt/jQgh8KkaBxMtdIQSFFyH/9nzKmHdR50/hJSS01PDCCHojtQxWcxhufP1g77df4YTk4N0hmbvpYjhI+e0cmddB32ZSV4dv8p4IUvcDOBTtUpb5HqQz1t85+vHKBYdpCfRDRVVCGLx4JqDFstyef7p8xX/JFUV3P/ILkyffkuCFiklluWQzcxqT2iaSihsVsw0C3mLk8evVt43TZ3Dd5qEIj6UG/heZ+BJm9H8MQQKuhLCUMLc2P0o0JUAYf3GNa6CeiM+NXbDx1ktBIKY6eNIUzMd0Y07b9gwaI9E0W6h6a0iBGHD5GD9LG9rbgCzmv0VodLkj+J4JYuCtF1g2poi71rkXRtPSiK6H1MpPcKP1HSwJVxLo39WrDKs++gO1xHrPMKTw+d5euQi57LDxHQ/jzZu546aDvbEmlGFsqhXEcx6D11IjXB88hpfvnocVVE4lGjjoYZtPNSw7abzT1cMWvYlPs2O6EfnveZhk7GHeWn09/GkQ8zo4p76X13dCRVzQWloM+HlS9du9RAAyGT/Gts+WcmmrAQpc3gyA+gYxp1o3hSqWl2jqtuA97bu5o6aNh5o2LLkNnOJcZ/edhc/vvUIecfm8e//+YrHP1Lbxp/e94kFr8/UttNWgc9fOcqhRCtbI7V0htffxu06Ln1XxigWHKSUGIbGVDKH7ay9fGAVbb71taOVoEXTVJrbamhsihFP3PyuJdf1uHR+mO9843jltebWOO//8BECQRMhYHw0xR/9zjcq78cTQX7r936ELl8DmnajQYvEkxYD2WcQaCTMHURu0JBQETpNgXt5f/vqdY02CxQhaAlH+NTu/bd6KBsOXVHYVVPLn73n8Xmvr+fhPlpIczE9whf7jvHKeC9Zp1hZ6KhCodYXojtcz09338vOaBOx6xyedaUU/Pxo111YnstQbprWQIz3tO6l2R8DwJIujucu6hEkgc9deY0fDJ3jUnqUrnAt/8fut7M90kjdEuTbjcaqMi2lIGMWrrSQeAihIpBoio+Q3rS67IkQcxWmbqNKKGVaCggRIBL51yDdNVsi3MbK+O7AOb43cI4/0RfPRPzS7oc5Urf0Svhyapynhy6ScYq4S5B1504EnpQlboyUuFKiKqWJKmz4brh18K0M1/UYHZ7muSfPVl7buaeFd77nAIGgAYhVk1Kz9hBTxQsM5F7gYM3/hq6EUOaUEC9Nf5nB3Itsj36cGt8edGVjDFffzB2Vb+axrxXVIvJfy07yud7XeH60h5Du4xe2P0RrME7CCKAIhcFckgupUY5NXuXfvfFP/HT3fdxd20VrIM5fXXqegVyyonLrSo/ezATDhWmmrCz/5rUvogqBVQ5WDibaiCwypwngnrouIrqPtFPgHU0l00ZTvXV2LyvOeorQFiZFPImCVlLBK1WtUIXxlrgw97U34jcWEts8KTl6eeCm2wEITPz+x1GUIKAgpQNYeDKP503hOJdw3WHARsoiQqho6uZs832g9gg7wktnKBZD0S1ycvoCE9YUjnQxFJ231d2DpqhVLTFG9TBdwbaKgu718Ks699V30eALY3kOtufyzf4z7I410uAPEzNKK5yEGVh2VGmnyHA+XSbpLryWBnLT/GPP69fF9YJDiRaydhFDUdkerafRH1mUiS+lxLZdHNutZD2WQjY7P4snAavokM8WyaQLy+6rKAJ/YH33vJQS6UmKRXvF+0lVFDRdwyra5TEuvr1p6iiKMo+LYtvOvM+RyxXX1cFmezmyzjBj+eO40kLHY24JMeeMkbQuYXmp26act1E19KTHuJwZZ9rO897WfdxZ20m9L0xY95XIub4INWaIoGbwJ+ef4mJqlGZ/lNZAvFwCnX10q0KhORClxgyiCRWfps1TC+8IJhBCMOAs1AVqCcQxVQ3b8+gM1SypfnuzUPWl2kyLtO1ly4GMNm9Vstnxtj1baIgtVOm0HZc3egfx3JsctChBIuFfRlUbEUIvabPIDK47juNcIJf7Aq47hpQWUuaQZdv6WSiAsikCyg80v33N+0wWk6Scz5JyMjiui08x+dH2xwmoPtQq8A5Wg7xTahe8v34L99eXgq6kleP7g+e5u66TgzWtbAnNlmkydhFHLq4cMZs5WfheRPdxKTXG3156GYVSRlJBYKoaCdOP5bnEDD97400ENWMBeW4GqWSO1HSOYnF564rkZLYc2JQHIyWpZJahgSnsFUwjDUNjy7b1aaBIWSLBDg1M4axQivL5DBK1YUaGkriuNzvW69DYnMAfMKrCRbkenrSwvBQZe6As4X/d+zg4XgFPukuO7zZuYy2QwMX0KBPFLGHdx0c77iBm+Ofd802BKHW+EJ2hBP/9wjNcy01yLTfFfQK2hmtJGAEKrg0IFCFQhYKmlJRrfaqOoWoVYbi4EeBqdoqB7PwmFCEEtb4Qtb7Vc3I2GtUPWvCwvAwvjvwuXeF3UuvbTUjfnCv/xfDwni1sa1qo0pm3bH7vK09hu7dqJaUCBkIYqCKMqjShKEEs6zjCehnXm8Sxr2BrZ+bso6CqCRSlDticHRxvBnyl7wRf6Tsx7zVHuozk0/x9z6t85eoJ/Mpsdq49FOdjXQcXLf8cTLTwqS2HeXakZ0Hb8u/d+cElCYQCQcwIcCjdiqloS2aZHMfj218/ztM/OM3V3vHlP5icrydj2y7f/OpRvvnVYytSzlrbavjLz/7i8hstAdtyuNo7zr/79f/F2Ghq2W137mnhUz/1AH/8e/9EKpnDdha//371Nz/EngNtNN7WpbmNtwg0RUURAk9Kck6RiO7jems0R3oVYq6Kglpucnlbw45lw+fFbu/JYq6aw98wrCtoEULFVKN0R96HlB4BfZbwOW31cjX7LKOFExS9NC32IPsSPz6zZzXGvKGYadFa+PqtH/v12RKBiig7utr2GVy3n3zx+3O29+P3vYNg4OOoavWVQX9YsCNWz3u9PfNek0je4djoaqnjZm5ZKW76afCFUYTg5OQgX9VOVpQhZzpXFoMiBFfSE3yx9zhDudQClc/RfBpD0Xhv255ycLOEEF25/CLX0aJfimHkigmDGxUKXO0YpVcStfK80v+X3v52huM23joQwN21XVycHuGl8Sv83snv8K6W3bQEYsSMAIoQjORTXEyN8tpEH6pQOBBvZV+8pTK/3Pon1sZgfUELCroSoMl/GIlEV0vdATlnjIniBYZyr1B0UyhoZZv029gYCGZ+QilTuG4K1+2ffVcE0bVdeF4K0JFyvhV9qZR08zJHE8Upxq0ko4UVMgBzkHFyTBSnKqJ0tnR4aeIYhmqUSihVwI7wFhJGDG2J0kJzIFrSWpGSvswkk8UcKbuAJz2KnoOuqIQ0g22ROvyaQUgziBg+dkUb0BWVkUIaT0q2hGtp8IWXDYA1oRI1/BTdhWWIa5kpxgvZsmPq4hCAz6cTCvuJxjaGEAoQCq+tJfp6qKqCL2DgD8zPALqOh7WII7vfb+DYbqVsVcjbm0ph2ZMOafsaE8UomvAzUyK3vRyGEllx//UgUyxScGbb5gOGQUDXb8hJV0rJeC6HU5Z3UIQg4fejq2+eEv9q4EkHTzq40kYRKqrQy4vA6rdK551Jil4aQwnhU6OrdiJvCcS4o6Ydy3MZLaR5Y7Kf3swEAU1HIEjZBUYLaaasLA80dLM71kyjP7rygZdAVPexJ9bMe5wiTTdwHIB6X5j3tO5lX7yFmFHdeWidmRYFXQRoCBwCyqsmPMYKpxnKvcJI/jia8NEWeoCWwD28dWO+Ww3BLCFQAdR5HUNC+BHCwJPTuM4kjnN+3t4lUu/yvIdqoidzlZcnj/PU2PoN2/JugT+7/A9VHBX8y20/xZH4PjTFv+j7jf4I9b4wtufw+sQ1TkwOcik1huW5KJSEmFqCMe6oaaUjVENIN7E9lw+0753XRvje1t3siTehLvNAaQvF+Kltd895IM9u+1/PPM33Bs8vn/UTEK8J0dZZg2luoIhXw/ofxEIRGIZGQ2MUw5j/MEynCoyNpuZlVIQQNDbHCIV9OGUhvGu946UAZpPELa7MM5R9kaniBRShU2p5tsk74xjGxgQtg+k0g+k0RbcUyG2Jx+mIxdCX0SiRUlJw5gfEfm1+J8jJkRGydomQqSsK97S1E7uJQYsnJXl7lpunCIFPW9wYdbWY4Vp6uEjpYnlZbC9L0c2gKSY+NYIm/ChCRyk7hV9/LilLv+lyEEIp7zv7G0xaPYwXzpEwt9Hg34+xiqBFiFI5+N0tezmQaOM7A2c4OtnHeCFD2iniSY8aM0iDP8q+eCs/0nGYel8Yv7Z+GkBLMM6Hg3E+3HFo3ceYwZ5YM79/+KMrb7gOVGVW86TNePEMJyb/hqR1BVWYHKr5eVqD9y0QpruNakIghA4IDOMQPvMBgoGfmH1XCIQIULROUCh8m0z27xc5xvI34W2UkHWKfKv/LM8NX+ZgooVf3fcOYoYfiaQ3PcHTwz387onv8Uu7H+aeuk4MReXDHQs1KYQQTBSyS57n5OQg/+XM0/SlJ1CFMo9450iXBn9k2SWAqio88s69PPz23as2J3Mdt0T6VZRVqxGUlAvW9wDRdZXWjlr+7e99YkE30BPfOcmf/dF3yedmuxg0TeE3f/fjKGrpu5AS/sVP/TnDA8kVCcM3C660mLTOISx1wesbha+eO8dXz51lPFfiIvzs4cP85KFD1Cyjvlp0HD75+c8xnstRdF1UIfjWp3+ShH82YP+Pzz7D1elpBBA0DP7mIx8h5ruxzNpacHFigg//4+zCpDEU4suf+lFChrFswL8cJB5TxR4Gcq9yMfUt8s5E+beZ8fZRMJUICd829id+jKjRvkB8z/LSvD7xFws8wGYghEKDbz91/j2E5/A4h3PHOT/9Vbojj1FjdmOsoSU+pJl0h+vp2lGLVyb3z1RwS91BsyTbH5bUwLqDlpnsSs4ZJWld5mzyi2TsQfxqnBpzFy3Be/GrNZvKYdiVHp956ihm2RVXAm/0DjGRfnMQkBbHzKWqAX5Utfa690rELCldbgcoNwaFkq5BwXMouja6EqTgOhQ9l5xjVeaymYf5YnYAUBJ82hVrJGL4FyjaelLieC7vbdtDV7iGhDl/gvOrBj5NX7I0JoRA1QTqIq3bMx07588MMD6aZmoqQ3q6gFN+8AtF4PPpxBJBEjUhmlri7D3Qjs+vr1lsTSJJTecYHZleEAjpukpdQxRjkUyQpqmLBk66oVXGID25Kbrh5kJXwmyJvI+4sR1NKQWzjpfj7NTfbdg5HelhuS5WOdPieN6KJTMJpIpFpotFio6DqigL9rG90nEFoLuLd7ptJLxyNmgGc/9eL66kn2A4f5zxwlmCWh1N/kOYagRdCeBKm4I7Sd6ZIGld4/jE37Il/HZagncS0Ooqx3BkkYHsyxhKCF0JYqizXaa2lyVjD2MqYQJ6HQKFjD0EQMYeKpej1h5gC1EWFZmxcbmN1QUtRTfNlHVpQYTpSpuMM8RUsYeR/DE0xU/M2EJL8B7Cesuma3WWnuTpM5dR52g5jCSzZAqrU53d7Cj1zy/kEClKDF3vxjQfXHJfXetmo8t4YT1Ik7+eneGtG3qetSKqh1f0xtCEQlMgQr0/jO25nJ0eYbSQwXJdRgppip7DjmgD4SVE5+bCUDWO1LaTMIM0+iPsizejC6Wif6ApKgHNIKgZC7RYdEVl2soTM/xLBkVzIaXEdT0mJzKMDk9z7swAp9+4xujwNBPjaVLJHE65I2cmaEnUhKmtC9PaUYPjuLS01VBTGyISXf0KUXqS/r5xdF3l2nXcmkgswMP1pZLJosHHgofk5gpQFoMqDGrMPTQH7sVQw0jpYXkpLqe+dquHtgCulDieV+pu2wBrkmvT0wymZ7vC6oJBWiNRdOXmSy/MlHSG8q8zUbiA7eXoCD1EjW8HfrUGoxy05Jxx0nY/EsFg9hXCehNhvWle0CKlS9oeJGZ0ElQbiBqzIpIpq5+MfYyCm6TgTiGly0C2VAZP2wM39TO/1bGqoCVp9fDk4K+XzLbKgYtE4spi2YCr9Fqj7zAdwYfpjryPuRPNbCQvlzFH3/hwXgLnBqpn/rjxWM0NPrONx1KkWsPYh2HsIxz62WoNbF3YGuqgLdDMI/WbS4Y8pAUwlOWdcv2awf0NW0hZBY5NDvB3l15lvJDBVHVqzADbo3X8/M775pmMLYWgZvDJLXcApU6jvfFGQpqJIgSaUAhoBp+7cnSeHcAMaswgv7Djfh5o2ErYWD5ombnvctkizz1xlueeOsupN5a2qZCeJJ+zGMhNMHBtgjeO9vLkd0/y9nfv554HtnPknlKwuZoHj+dJnnvqHM89dW7Be13d9Tz4yK4lTQmvnwlu0LuwypAgveuMBzdm7pKy3Dm1zPvXjQy3rJx8/QJTXaZrrdr46tmz/NXR1yv//tCu3fziXXdRG9g4YvhSkHgU3BQj+ZMoqHSEHuJA4tMLKgBxswvXO0hb8AG+nv8ZJouX8KkxGgML+R0JcxsdoQfpCj9aee1q5jmuZp4BIO9MkHKvcXLqH8tjkBjKzbeymEGlU6/8b0FpgVLt66F0vTLv2pt7Hikl3lzJECFQ1jGOVQUtnnTLluYzJ1z8Ji21fYqSxP91qaycM8Ybk/+Da9lnF9236KZvmQPpZoQQAYQIIYQfhLpK64NNwkpcArrQ0FWNgHrz6uOrwVra2R9t3s5Djd04siStPyMApyoCn7p02WYphDSTYNCotNnvijXwH498oNK9sWCsQuBX9VUbJTqOyx///je5cHZwgSaKpqs0NsVKBoFCwXFchgenyGWLlexLLmvx3W8c59zpATzP4+CRLkxz+QDvRuB5cp7gnBACVd0c9XqJR1/mu+giNM+Nfqp4cUPO99rgAN/vucwXz5xe9P2cbVOcUzr5zPHjfP7UqUUlG/7sA49zpKVlQ8Z5PQquw3RxNnudc+xlFqsbCyldil4KKV18eg1xcwtLLQYVoeHX4gTLEh5Fb3kNoaWQMLupMXewLfp+AN6Y/AyXUt9a17Gqhd/7hb8iOZFG1RQSDVF+8tc+SF1LvKrncGyXZ77yGr3nhsgkc6iaws/+9kcxZwxTJfzyu/4jE8NJNF2lvjXBv/lvP01zV93yB74OqwpaAlot2yLvL194s5kWx8tTcKfIOqOk7X6mij1l5jxsjbwbpDobZeFheVkKbnJNA1wOIZ/B2/d1A9CSiLCtab55nKooHOpqIeQzSeWWlyWfQTSwOR6ooeBP43mTCKGhKjWI6usA3nTM6gdshkfQ+mCqGmYVq57KdV5cmlAJV0nVNZctcqVnlJ4Lw0xNZHDLgUjnlnq2bGugq7ue2voIhqEhBHiuJJMpMHB1gr4rY5w4dpVC3qJYdBgZTvLkd0+xc09refuVf8Ng0EQ3NVR1/qo2Fl981em5Hq7rVcYJJbsATdcWBu0rS8lUHRKPa5mnUYQ+7xrOOoMbcj7b9cjaFpP5/Kq2LzjOkvwP+yY61Mvrfptb2ZouhIKhhFCETtFNk7T6kLjznk0zcKVFzhmn4E4T0OrKrtxrh+0VyDrjTFslB/Gcs3qJhw2BhGuXhsvBgkY+U8S+TlbAKtrkMwVSU6vnd2qaQmNHbeV79FyPa5dGOPvaZaZGU2iGOu9eBkhNZZmeyKDpKr6gOT/zstrzrmYjn5qgK/LOeRefxMP2MqTtIaatXjzpkHPHcfMncLwCDf4DBLQ6NFEKAhShEdDqiOody57LVKOrfqSFfSbv2F8KWiIBH3Xh+ZOhqgj2tTfSVhPFWqVzbdi/OXRlAv53r7yRUFGUEKraWApslM0jtbwcZq4jRy7uvzODmRBHETMuV7fW8+LNhmy2yPkzg0yMpykWHYQoEVr3HmznyD1b2XewnVDYNyd9W9qvt2eEk29cZXIiy+WLw3ieJJspcuy1K2TTBYJBE01fPrASQtDQHKOmNrxAi6W+Mbro77iYZ5KiiEVbt+Uc9wGAbKbIdDKHaZS2LVoO2Ux1uGqqYmIqMSJ6O463sPNLE35MLY6uhKraeKCrCkFdn9fZs+5jLdMG/VaGQMFUQwS0WnLOOBOFCySLvRhquKTNIlSk9PCkTdFLMVm8hOVmiRtbl1Ry96SN7eUpurO6V7aXn/N3lrQ9OIfTsnJQ63mSkWsT6xKEnEEw4scXMGYzG3OQTuZITWbRdBV/aGGwkM8UGL46waUTS5ePr4c/aNLYMdv4IaVkaizFyNVxxoeSaIaGtwHB8qqCFlMN0+i/Y8n3Ha9Af+55jk/8JSmrn6Hca5ya+gy7Yp8gZpTq4D41xt7Yj7Ij+qFlzyXKXjmrQSTg4/2Hdy35vqoodNbHgeqmwTYLFBHBMO4kLHQUpQZNvTnp32rAw2PSSlJwF3+wCETJLE9o+BQTv2aiChVFzr823upBzGKr1NV+5mymwOk3rlZWO7qh0dFVxyc+fT/1DdEFyYuZf3d1NxBLhKirj/C7//eXKBRsXMdjaiLLQP8k/oBBvGb5AFlVFd7xngPc++B2WtoSqxpvKpVfYOKo6SqRaGBeXRzAc9155oRvHO1leDBJMFRadLiux5We0VWddyWEtBbMUILGwJ1LbiNQ8Wk1lUVaNVAbCHKgsQnnBh5ks8e6+XySzYAZTbGtkXfSl36Ga9kXeGJokEb/IUJ6I6YawZUF0tYg09ZVRgon8KlxmgKHaQ8+sOgxc84Ek8VLqGI2OJgoXqj8bXs5LC/DcP4oUBKXWwmO5fCnv/65ijHoenD/ew+y88gWth1Y2mV+KYz2T/HSt9/gs3/07VXvU9cS55GP3HnTefJVqTmowqAlcC9IwbXsc1xJf5fezJNoIkBL8B6aA/eUb+oEJrFlj/XWfgRVF0IEMPQd6Fon1wvLbWZIJEk7xf+8+jXOp3qW2XLGqbSkQxDUAiT0GB3BZnZGttLkq6fBt9An6q0E1/HIpkopW9NfWkVJubqWX8fxmE7mK4qppqmzY3fzqkTnwhEfu/a0VrRRZpBOFVY0YlwvRkemmZrMVP6tqAKf3yBRE5oXYDmOi2W7uHPMS1998RKqqs4h98qqabgowsBUNQx1eTJlicdXvRmsNRKhPhjkntbWea9LIFkoMJxJM5UvkLdtTE0j4fdTEwjQEFw4zrC5OTLItwodoYepMbbTGXqY3uyzTFk9jORPYMscmtDRlSA+NcaO6ONsCb+LsN6EqS5eHpoonidpXeFK+geV1+bq8USMVhJGNy2BuwA4OfkP9KS/u+z4PM/j3NErFPPr1/XZureV1m2N697/zYKqPOVmotka305sL0fOGWM4f5SR/BsIoRHWW+e0QG+uNujNBildPDm9jj0dpCyCXFq4bDmUJKxD3CxHaFd6TNspxq2plTcuw1QMJtQkk3aSocIYjb46OoOtHIjuxFQN1E3WYl8NTI5M809/W+pKOPDADvbd041mrP62vf6n9DxZEaZaFpJ5ZZqljldNDPVPMTE6m3IPR/xEov55nBjX9cikCwvc1gt5m43SISrdD+qC5oK5kNLDlUWSVg+6CBDQG1GFSVf4fQgEQb2JtQY0uqqiqypBo7Siny4UGM5kODM2Ss/kJMlCgZxtYzkumqoQ1A2ipklbNMq+hgYawyFqA8sHWp6U/NXRowT0WXL1dGF1/L83EwwlSFhvQlN8KIpBwZnGkXkcr4gqVDTFj6GECOr1xIyO0nbXzSe6EmR//CdYkk0lFOp8OwlpTRhqCEMtZSP1FYLdGVgFG6tgIwRoukZjRy3KGsp6kUQI078+knysLsyuO7fwwZ99ZMltCtki516/wsDl0Yq2061AVZfmYb0Zz+/gyiITxfNMWT0oQqMxcJCQ3lQu/bw5oQhojIUp2A414QDRgG9DJnApLWz7bPUPvAJKPkU7F9V5uanjYHalfP3UUPQsip7FlD3NpUwfUT3MllA7tWacBrOWoOZfU+AipcQq2BRyRRx7/bVXTVfxBQwMn44QAs+TuI5Lcjy95hq1bmgEI350s0R2nRhO8vn/9r3yeTR2Hu5addBS4oPMkkZd12N6KodlObiut4AgOwMpJcWiw/hYal55SggwTA1Vq+59PNPae613nJHh2YC9pjZMTW0YMafn2XE8klPZ+bVyUfJbmts1I1nax6iq48YtDaAsJjeUe5GA1kiTGsav1tK9Qjl8teexXJcrySTHBgf5+vnznBwZXtRFXFcUWiNRPrJ7F4ebW/BresmPaInJSgJ/+uorNzzGzYiim8a+joOkCI16354l9ijB8tJY3mzwrCsBVGFiKCHuqP2ZFc4qAVEqXZa/cxUdTfGXy0krPzSUsi/X3nu60dfQqdeytZ7wEiT3lZCojxCObWf7wc4lt5kcnsYq2Iz2T751ghaAiN5GMFJH0rrMYO4VBALXm5VLfrPC1DW+9ms/ueHncd1BxsY/tuHnuR66vo/amv+BKprYgMtiRaioaIo2r2XYxcOTHo5c/MEzbac5NnWa3sw1Ptr6Hu6I71lTuch1XF578gzf//zL9F8aWffYO3c28/CHDnPvu/ejaiqFbJFrF4f5jR/7f8kk16a2vPOOTn78V9/Pgfu2r0h2XQk+n05rRw1vHOsFB/K5Iq+9dImL5/YjFEFd/eKeOFLCwLUJvviPL83rMpjxAApHbpwYOv98kky6yIljfVyZ8zts39XM9l3N87a1ijbXrk7glomEM4HU296xl0h0dlyu63Gtb5xXXrhU1bFej5R1FUMtKaRaXpre9HdJmDupMXfjV6tTunSl5OjgIH/00oscGxpash0eSl1CV5JT/MELL3CkuYUP7NjBjx048ENZdj859Q+cmLxxReId0cfpDD1Mc+CuFRbekoKbQuKhoGJqEUCQMLvpCj1CjbkTbRWLQk1XiddH+Kn/84PrDkLWCkVVKuXnpWAXHXRz6QD4ZqHqTychBComu2OfojX4AAoaNb7tb/qW3Vv9Q208bmFbIoID8Z3cnThIV7CtMp6STpHEkx5T9jRJK8VocYLXp04zWpzA8kr135ST5VvDT3Ml28+HW99FvVkzz7NnKUgJ+UyRieFpRvon1j3+cDxILjubUheKQDM1aptiqIpCsZzNCYR9mD4DvZwpyeeKFPMWVsEmEPbhC5jE6yOYPr0qWbxoLMj9b9vJD75zEtsq6cpYlsNf/dkTbOluoHtHI1u6GwiESsJ2ju0yOjLNuTOD9F0epefCSEWvJRgy2b2vjXg8uMDk8EaRz1l8/UuvMToyXdFoMQyNnbtb2LZzfgdHLmtx8lgftlXaTtc1urc38dj7D1LfOBuEWZbDS89dqErQkrJ6mSxeYDj3EkfqfmWesebZ5N+jKwGiRhf1vqWbFdYLT0pylsV/e+VlLk5M4HgeAniwo4M7W1rZmkiQ8PtJF4v0TE1yenSUb164gCsl58bHyDs2j2zpoi4QxNQWn4Pvb2/HmGOI+NK1a+TXIZ0vpcTyvAWiiJ6U2Otobb1RtATunBckpO1BJooXmSr20B15zzx/oGnrKtP2VcYL59kZ/SCmGkUty3fU+HYQ1tsWPAM86ZK0ehnMvsaU1cO0dRVXWkgkAgVV6MTMTmJGJy3Bu6j17V7SlHVR3ARBQM/zSCdz9J0dJDOdw3W9ivSAnJEgKL+Wnspy9cIQtl26NvLZIv/0mWcrAbFtO/RfHKaQ21iF+Q2KJAQhvQldCSKEwFTn21xLKUnZV3GljSp0Inr7qn8cT0q+efQcRfvmuROvFu21MVprojTF1+/qqihhgoEfXXE7KQu47jBF6wVAxzAOlaX41wdVbUGIILeKCh3SgrT4G9gams98L6XgJWk7S9rJMmVPE9D8XEz3MlQYZTA/iitdRgrjKCi8MvEGj9TfQ0D1o61C78R1PRzLQRGCeH2Evfd0o67RZ6ehNUFzZ92s55CmEo0Heejxw1w+3U9/zwi9Zwfp3NVMc2cdtU2lbrbLp/sZuDLKUO84nTub6drVwpY9rSTqF28JXitMn05LW4J9B9u5cHaQ8dFUKYtydYJi3mZqMsPgtUlMf2n15DoeyckMfb3jTI6nSadKgZg/YNDUHOeeB7bjD5hrqrOvhFyuyMjwNMdevUwmXUDKEgG3e0cTTS3x+dkTxyObKdBzcaQS3Gi6SltHDfVN0XmZo2LRrlpGyPKyZOwBRgvHy+WgUttrwU0yVbxA1OhEEet3110OBcdhNJvlwvg4GcvCp2nUB4O8c2s3exsaaI1EiJgmWdumMRymNhCkP5Xi7NgYGctiIJWiZ3KSkGEuGrQI4NGuLYSM2fGfGB5eV9ACkLftBQGK43k35B9kuS4v9/fj17V5JcD6YIi4379kZ1REb0VTZru5xgvnyDtTTNFDrW8ntb4dlfdUxYcjC4xznnr/HoJaQ2VfnxrHvE6zxfEKFNwkV9I/IGX1Y8s8PjWGrgRBlDhOtpcjZQ3gehaedKgxt7HZKg7Sk6Qnsxx/7nyp5dr1cD0P6Uk8r6Rg67mlfxfyFmMDU5VuRKtg88p3T1YeGZ7rMTowRbGwsR53GxO0iFLrsk+LLSkkNpR7jaKXwlBCRKKrb9GSUvL7X3maqezqBJduJt5/eCePHdx+Q0GLqtaTiP/Bitu53jiFwjMUrRcQwiQY+Bih4E+suN+bDaKs0RI1wkSNMK00si+6g2NTZziWPM20nSHrZHGkw1BhhG8M/YCd4S20+BsIisCqH/7BiJ8dhzr4F7/7CXyBG+P16KZGbXOcT/2rd/PCt47zwjffoPfsIPvv3c6db9/D7ju3APCdf3yRl797gtH+Sfbfv523f+wuWrc23NC5541DV0nUhHjX+w4ihCCXLVLI27iux+jINKMj05w42rfk/jOEwIbGGDv3tvLoY/swfdVRw52R/J4YS3P+zAAnj/WVtFcEmIbOfW/bQWNzbJ76bqFgMTGe4dL5IexKRkZly7YGjDWQk9cKT1rYXoacPTqrMeQVmCpepOBOUK/eQcJcWnrhRpAuFulNJpkuFnE8j4Tfz4HGJj68e/c88mxMVYn5fLRGIiQLBQZSKQqOg+W6nBoZpTtRs6hTsyIEj+/cSU35wS+l5E9efYWJVQraXY9UsbggQCm6Lqni+lffWcviH0+eQFXmKyPf197O/obGJYOWoF5fUbeFkpbKmFpSF44ZHdT5dlfeyztTpKxrCAQxo4uI3rZst5jlZZgsXuLU5GdJ+LbR4N9HZ+htRI12hFBwvAIpq58zyS8xWjjNcP4Nan07qfPtRtlEXZ5SSlKTaV79/il6Tl4rP7up8HFK/ylxtqRknr6LVbR5/cn5as3e9cqCG4AN/PbKM9ASuDD9FVL2ACGtgZ3Rm8/huI03Nw7EdtIZbOFAbBd/fPFvyTl5HOkyaU3zl1c+x+PN7+DemkNom2iCuFW4+/5tbOmu58qlEb76hdc4/UYfhcLyK19dVwlH/Dz2gUPc+8B2tmyrr5S1qoXUdI5nnzjLV//XKxVhu0jUT9fWej7w4SMLAqRjr13hpWfOlzuFSkTjUNjH/W/bWdFnuVnIuxNcmP48Ib2VhLmDiN6+Icq4RcdhMp+vBEtxn5+7W1rQlsh2+TSNe9va+Ps3jgOlh8hkPoft3Rzi5MmRYYYz6XmvjWeznBod4UBj47ryuEXX5Zne3gWvx3w+mkK3RlAzYw9xLfs8iqKxP/FjtATuLpeTSp9QV4P4/QkSZjfHJ/+Wi6lv0Zt+iqjega5sIs0cIfAFfcTrwtS3xtFNHaNcwtZ0Fd3UMH16qUyZynP65ZJEhW5o+AJGJWsMpWttYjhJPlNYoIRbTax6Fppxy5wJRlRl6XSo59mcnf4CuvAT1ltoCBxCYa70t0RKDynd235D10FKFymzeDLHUgaIAJ43hefNtAtLPG8ax13fpKmIKIoS4M2kkqMIhZAWZGuwnY+0vItnxl6lLzeARDJUGOPVqRN4eDxcd/etHuothRAlrZt4Ioi5t5V4TYjhoWkmx9NMTWSYns5XBK1UVakIx8XjQeobozQ0xYgnguj66qT7V4MZ5+mvf/E1jr5ymXSqtKo3zBKP5X0fOoxhahVej5SSibE0J471cXxOZqhU+uogGgui3kTF14w9wEThNJPFs2yLfpyI0blhveBCiHmu9K70KLjOktL4klJJaUabR0BFUXojMSNQ/GxfH1em5ssY9KdSvHj1Gp/cuw+xTqfnxfa4tbOVAJSymm5J2ft6NWQpS7wXKT2QXonEu4pBu65HLl3gpW+/gT+4imBcCAIhH93724jWrM16QFUUGttr+PFfeT/5bBFFUVBUUTE6VJTS38efOc/x585X9mvf0cSBB7Zz77sPMPOhrKLNV/7iCS4c7WV6IrPEGW8ca1o6DeZexpU2hhKmObi4OqQnHSwvzUD2JTTFR61vF7W+XShVkpgXwP07O0gX1ibCky0U6Z+YZmQ6g5Qluf4DHU2lya5KV/+ulnpqwjfK9raxnQvY9iUkS+slSC+L7ZSM2qR0sOwziML6vmOfcQ9CdL9pxOlmoCsaET3EgdguhgpjFLwiw4Ux8m6BK9l+TMVgb2QHMSP8ltRwWQsMU8cwdaKxAK0dtUxPZZmcyJCazpfagiWomoLfrxOvCRGNBojXhFbtwqobKnc/sL3S4q1qCk0tMXyL6EYUiw69l0d54/Ur9F+dqJB9O7fUsWtvKzv3tlTOK2Wptn721AC9PaOMl00fVU2htb2GPQfa0PWFPjIbAYlkyrpExr7GROE0SKgxdxHQ6udtV7I3WVwO3acm0JXgsou+udBVhZBhlD6flOQdh6vT01iui66q89u8y63RlyYnsNxSZkUIQcg0UTf4+7Ech+FMhvPj40zk5nfMTReK9ExO0pdM0hKJ4NfXVmI0VZV729rQFGVe8LW7vp664K3JtOhKgJDeiEBhqngFnxojrDejK35KpsEujldgoniJrDOKKgzCejMqK392z5Xks0Vef/LMqrKbQhEkGqLUtybWHLQIRRAI+9l+qHPBe1JKXMej7/wguUyB9FSpfdz067R1N3DwwZ3subu7cu8VckWe/sprVc/IXo/VZ1rweGH0dym6KRLm9iWDFtvLk7aHGM2fQFLydNgSfneJoFSF6EBRFH73x96z5v3ODYzx988c5ZtHz2G7Hh11cf7gJ9+Pz9AWdUW9VfC8DPn8P5HNfR7PW1n+uYQi+fyXyee/vK5zxmO/i6Z1cCtanW8UilDoDLZyX80d+BSDbww9iUQymB/Bci32RrdzZ3w/ftV3Ux5s60a5FjxjIb9RQxVCEAyaBIMmza2rk9dfDUJhP7/9+59YcTvPkyQns3z1869w8fww+Vxp8aFqJdn/g0c6iSdmH0RSljqBvvHl17hyabQieBcMmezc28o9D2yv2mdYCRKXC8nPk7QuYbkp4uZ2aszd+LQ4rpwlH6bta1zN/ABDXchtawk8QMzcRkBZXTt0UDdoCkcqc9RELsezfX385KFDKEJgalqZcVBKz0/l83zr4kXSZQ6JKkq6LUt1DlUDUkqmCgW+d+kSl6emSFul31QRAk9K8o7NQDrFty5e4EO7dtMSiaxpzo37/fzhe95LyDBuKKNW8i5Ty6a+159fIISCIrRVZaUCWh3NgSOcnfoiPenvMF48R0fwwTKnRZQ4LfYA56e/TsGZwqfFaQ3ds6rSkOd6ZFN5nvnq66v6XIqq0Lq1nsOP7KatSoq4M1pTuVSer/7FU5x66SJDvWMA1DbF2XawgwMP7FjhKBuDql/JU8VLnJ/+Mh42jf5DNAfuIqQ1cKuTebfx1sae6DbCepBxK8mrkydwpMOkNc1ner9Mo1lHW6CJgFZdfZGqQZaY+JMj03ieJDOdY/uBdtQb1GnZjDj9xlVee6mHp79/el479cd+7F7ue2gHtXXzV4rDg1M884MznD3VT2FOV8KP/Pj9HL5ryzzDx42HpD/7DBKXgFZPQ+DORTMmabufjD206MPPr9YS0BsIsLqgJWQYdMViPNjRwfGhISbyefqSSX7iC1/gjuZmuhMJ6gJBkoUC58fHOTs+xuWpKVzPI6jrtEUjvH3L/O6gaqNvOsnL/f38l5deJGeXfqOgrvPoli081dtLulgkZ9v82auvEjJM7m9vZ3vtzbffqPHtIKQ3siv2ESJG27z3Gvz7iJtdbI+8l4jRPs9XaDEYSogacxuPtf4h/dmXmCxe5FzyS+TcKcBDERo+NUbC2EJj7CD1/n1E9TZW+xxUNYVwPIhYRZCmKIJYbaSqGY7Lp69x6qVLfOtvn2Po6hiO5aLpKomGKL/4Oz9C157WDc+oLIWqnjXnjJG0LjNWOIWCQoP/APX+/VV1Pn2rQ1FC+P2Po+v7QW5sv/sMDOMwrCJtuZmhCpVaI8Gj9fdyJXuNSSuJ5dmknSzPjb/GnYn97IuVVgaLPUxymSKXzwzy9//PP605WAhFAzR31nLPYyVxucx0jsunB3jmq6/T3zPC6EApY/by907Sc+oasdrSg3ngymi5hdDltafO0nd+CMOn47mSX/q9TxJZwZRwrXBdj3ze4h//+lmm1yh6t1aoqsKDj+5m6/aGeZmTmtowbZ21RONBpiYz1NSG2bajifse2kk0FpjndTQxnubiuSGefeIsVrFUwvL5Dbq21nHgjk4ammI3NXsmUNmX+BmmihfIOAMMZJ+lNfgwQU1FzCk/1pi7aA7ch0+rXXCtJXw7CaxBdE4IgU/T+NF9+1GE4MTwCCPZDOO5HK8PDnJxYgK/pmG5LslCgWShgOt5REyTO5qaeFd3N0Fd35DykJSSwXSab1+8xDO9V8jZNhKoCwTZXlvLjx04gAROjYzQm0xScBz+6eIFpotFAoZOc3htGZcbhSZ8KKqKqUQWGFvqZcVaUwmjCmNF9fZSuU4lpDfSFryXOt8uim4KRxYqOi2aMPGpMfxaDX4tAat0qdcMlWhNmJ/41ffjWwWnRZQ5LU2ddStuuxzy2QITQ9O8/N0TXDp5jYGeEUYHJrCLDjWNMdq2NfLIR++kc3cr4ejqOzOrjSoFLaWUbdLqZarYQ9YZJajVETe7ieprd5xc9kxSMpXNM5nJky2s/qHeN5ZkKpNnRlU9V7Q4eXUYU1NvOBVv6hoddXFM/cZLTUL4MI1DmMahGxsUEikdHPcqSBuhRNHUmdThWzPrFdT87IpsZUuwDcdzGLemcKVLT/YqHcEWPOmhLEGGswoWo/2TPP21o2u+HmqbYuy5ayt3vXMfKmAVHUauTfDK90+RLwsthWIBxganGBucJSnOdBOGogGmx9OkJ7MoqsDw6RQL9gL7+BuFlJJiweaZJ84yMpSs6rGvh6aptHXW0dQSJz6nChWNB+joqmXvwXYunh2io6uWQ3d20bllVudmhsfSd2WMs6f66bk4jOdJVFUhFg9w6M4ttLYnCIaq56i8GggUOkLvJKDVM5R7mf7sM6TtPnTFj6nOdlEE9WZagg8RNbu4/mJTUNa8iNMUhbtbW+mbnkYTCmfGxkgW8kzmcoxmMrhSogiBrigYqkZLOMyWRIL72tt5sKOzxAWptLAKWsIRfOVARxXKuuYst6y9cnRokBeuXuXY8DAS8GsaWxMJ7m1r487mFq4mk3ieZDyXI2NZnBoZQRWCrniM2BY/fk27aSRqRagL/IRm39PKrcir70ITQqALPzGzszoDLENVFYJhH/e+5yCRDVbEnSF0jw1MMdo/Se+5QZ752lEGL4+QTeVRNZXGjlq27mll55Eu7nvvQQIh3wIj1ZuJqgQtpc8tuZL+HsO5oyhCpSP0NqJGJ8YSTpnrPhfw7JkrfPXVM7za07/u41wemeRn/vQLVRlTR12M//Tp97OlIYGxRmGypbBYd8D8yFZy/SYLFBu9aaZTv4vrjuHzvY1I6JcouUFXZYg3jJlVaLV6GxSh4FNMHm95B18d+B4TE0kkEq08Udmeg3ldOn8mcPCkpFiwKA5dR/CW12+8yHkVQWpq1uNEN1RqGqPsuWvLMkJLArXM0lc1BcM08AUMfEGTSCJEIHxrJ4aNQjDkY+u2Rv6PX3s/3/76MTq31HPgcOeC7XLZIt/7pzd47aWeCo8lEvXTvaOJT/zE/VXTi1krTDVKe+gdBPUmRvKvcC3zFAo6DYEjlW0EJW6EQnUkz4UQBAyDTx88yGPd3bzc3883L1ygNznFWC5H1rLw6zq1gQCtkSgPdXTwnm3bqA0G5yndQikA+vTBgxQcB1dKBCwgxoo5511s/FJKcrbNleQUv/fss4znchXib1c8zgd27uBDO0u6NR/evYeI6SNZKPDitatYrsvxoSGuJpN0xeN0xuKEZ4jGt3FL4LmSf/qbp3n9qTP0nJx9puqGRqw2xI/88mPsu3fbqjSkhCg/h8TG8fKqErQ4Ms+V1PcYzR+n4E4RUOvYGftY1bw3fjjhYNtnKVqvI4TA73sMVZ0raS4BC8+bphSIBBHies6Gg2WdwPMm0NRWXHcEVW3mVkMgiOtR/nnXj5Bz84AgooeI6dUJcDsDrdxbcwc1RpywFuCBujuJ6ZEFAYumqzz0wTu48x17FjcAk5J//YE/YHw4SV1znN/4y58lkggtMAxUVQXd1CpeQcGIn733dNO9v50FkeX1mCPiNPOQEIrA5zdK/w2abDtQylYmGqMoSvVnAk1XUVXlho4tpazop6yEmc/3nscPoWrqgvM6jstLz16g7/IYqelSO7Suq7zrfQd58NFd+Hz6LU0WqsIgpDWxJfIB+tLfI2p0UjNHqGyjIID6YJDHurt5uLMTx/PwymaTQgiUcnu0qWr4tMWzvqoQPNLVVWlRhlJ3zlx8ePduJnO5spq5VhGem0F/KsVL/df476++ykg502OqKi2RKL/96NvZEo/jKxN/FUoicO2xGL/+ve9yaWKCrG0znsvx//n2t/nZw4e5v72Dlsj6BTlv48agqAJ/yIfPX8oyBSN+Dr9tN3vv6ebOd+4lWhPGMFcOFQyfzqf+1Xt5/J+9Dcd2S8+tYPWzoesOWmYcTrPOKMniZXozPyDvTJVZ1XfhUxMV74bbWDukdLCdHvL5r4NQMPQj84IWzyvgOJfI5v4RRYnj870D05jrfTLzMDTK2i95PJlCpYlbOuOXoQqVOjNR8SnRFBWNkj2BlAWEiKyLC1VK2WpsCbaTMKIYik6NEUNXFl6LQgh8AXNJBVzpyUq2Q9VKJmbxusiKRoaKomCYCsYSDq1SSuyiw8DlUabGUiTH02Sm83iuh1BEZYVT2xRH1RQ++DOPANC1qxlNrz757dCRLto6aqhriK688RLI54r83V8+vWKMBrPaMf4lvndFUejqrufAkU5UTeHS+WHufXAHe/a30dQSn+f6fCsghEBXwjT676I39R0y9iBJqwefEl955xs8ryoEfkVZsm3Y9bySD9HkJBP5HFP5Es8lb9vYnovrSTwkqhDoioqpacR8JjGfn7jPR0s0wv1t7RVTRlVRiJql38nzPPpTKb518SIv9/czkE7jSklQ1+mIxfjY7j10xeOETXNe5iSg67RGInxy7z7+1+lTXJqcJFUsMpBK8Z1Ll0gWCnxgx07qgzdXb+c2ZrPz2w91IimVsXffuZWOnU00dtRR1xxHUZfX1rn4Rh+5dAGEIBwLEK+PlowXRSkgqjbWNQN60iJjD+DIIlNWDyO54wznj6IKg6jRQWvwfjRh4sgirlvAlvNJf1JKXGaE6tYGAYR8Jo2xMB11GzVJlMYl5VwZ46XRkohgaGqVQwEX1x2gaL0IKHgydd37RRznCpns36CqbWha13VBC4CCIsIIoSKxkXL9gj+lclURKS1mRO9KmR1tHgmxFHTk8NwpVK2d0ndnI+XCTIYhqHy1QviQMo3rTuG6/RjGEebWl6Uslo+xOM+jpDGjASrIAvWGS53uKwd6m2citC2HYt5i5OoEJ1+6xEDPKIO9Y0yMJHFtD0UpBVKNnbV07WqmfVsT++/bRqw2vGhWohrYs7+NO+7aws49Les+xtREhr//H88sKXq2FqiqQveOJjLpAqapk8sWeeDRXWzZ1lB1h+nVQBEGuhIioNXP+kspfhK+XZhqFLvsTeQzNzZoWQol4U9J1rZJFQr0JZMcHx7i6vQ0/ak0Q+k0qWKhIuvvSYmuKJiaRtAwaA6HaQqFaY1E2NNQz666OuI+P0HDQC/zYbyyGeKx4WG+03OJM6OjJa0YRaE1GuVwczMf3LWLqM+3IMOjCEFA13nfjh1cSU5hex7nxscpOA4vXbtGulhkX0MDtYEAb71+uY2HlHLWK8jzylw4gW6oq/ZR697XRjgepK45zn3vPYDpN1DV1e176uUeRvsnUBSFnYe7iNWGCYQXz7AEI34K2SKarhKM+NcV1Kw5aJF4JK0+vtX/ixS9FJ50mHnIN/gP0hZ8oGThLQQjuWMM5V6lN/PE/GNIScGdqpiPrQVCCB7dt5VH921d876rhaS0qnA9ia5uHg7I2qGgKGFKyo0Wnnd94LMWONj2GWzrNFKmQWgYxn1oWjtCzKZ2bfsMxcJTpNP/ifqG5xHCh+Ncw/NGlx2nz/dObPscxeKTZNJ/TEPDK6ja7EPUcXpw3TGkTC56BFXtRFUbUZR6LOt1stnP4LrXqKn9h/L4Nsd0OHJtgtOvXOZ//Lsvk03nlyTbXnijj2e++jqBsI/tBzv4F7/zI9S1JJa1jn+r4cDhTnbuaeFd7ztAY/PN7RSai4jegRmOUuc/iFruOhEo6CJIW/hRNOHHVG5teWO6WOS7ly7x7YsXebavd8XlYNF1K55AQ+n5svs7amp5rLub927fzraaGgBs12U0m+XfPvkEmWKxwodpi0b553cc5h1bt1YyMotBUGqD/hd338P+xkb+60svcWF8nLzjMJhO80xvL/sbGtFX+aC8jfnIZ4pkpnNkpnNMT2RQVEHbtiZqGleXPQ3Hg4TjQbr3ta288XV45iuvcf5oL5quUswVaetuILFY1lbAwx88TGY6h6oqhOJBAuG1L0LWlWmRuBTc5HVBh6DRfwcJc3tlcnGlheVlyDsLRdLWE7BUzrSBk5frerx+eYAnTvXgeR6ffOAgHXWxN3Ha0gcoIB2kV2A92S3bvkCx+DzZzF+jac0gfIBLNvsPBPyPY5j3Y5qLy+U7Tg+F/HexrKMASJlHynSZg+OjxMfRMc2Hlh2DZR3Hto7jlFWAZyFx3UH8gY9gmg9jGPVIXCQWUhbX9Xk3AlJKxgamePZrx/j2P7xANpWnbXsDW/e0sueurTR31WP6DTzXI5XMcva1y5x44QL9l0Y5d7SXv/tP/8TbP3YXd71j363+KDcNQggMU6euIbIkKfRmQFP8qIqJX61BlIPfGbXe7vAHK2XMopu86WNzyuWgf/vkE5wdG2M4na5c8Wq5XXpLPEHU58OvawTK7c85x6Fg22QsiytTU2Qsi2KZTNubnOKzp07ycn8///fb3kZXPI6padQGAvzLe+7hsydPMphO0xKJ8Ftve4SticSKZNqZ9wKaxj2tbdQ/GuS3nnyCoGGwt76enzp0B/4NKH2+GWEXHUYHpviPP/eX88rBklJGRcqS+7JddHBsF9t2cCy3kmXxPEnHjiY++LOPrjpouVn31nt+4oEKsV5RFcKxtfswresq0RQ/NeYObC9HwU1ScJN40mbK6iGoNxA1OlCFialGiehtNPgPXHcEyVjhLO5N0iFZDWZSrK/29PPC+T5euXQNT0ra62IUrBZ2t1XPfffmQZRLNzOamWu3h5fSwXWuYBWfQdO3Yej7UZQIEgfkM9jORYQwMc27Ft1fUerRjQMoSgwAyz5JsfAEpnkfmrYdRYlSClyWvxQ1rQuBiqq1XjdAi3T6j/G86XKQQvmzeixVSjr72mUmR1OlOuwKKGSLICGfKfDcN46VunpWCGATDVEOv22h6+/Vi8NcvTTM5Og09W0J7nv3Abr3tdG+vZF4QxTd0JCeJJ8pEIr6iSRCnD/aywvfeoMLx/rYdXgL+UwBX9C8ZQ/wmw1FESjKrX2YldpkVbiOo1fSUCn1c894zGwJv4+AVo+prp8ftBZkLYujg4OcGhlhKJOh6Djoqsq++gZaImGawmGawxECuo6pqhhaSfrfclws1yXvOIxmM4xkMgym07wxPEzGshjP5bBdlycuX+bje/fSUN7/ntY2RjNZJvI5tsQT7KytLdkErHJRpyoKEdNke20tH9y5i4Cu0RqJUhcMbgKm3eaA50msgsWlE1fn3eeScpm+LAngOi6u4+G6XsU+AwBR6vzJpdfn1L1aSClxbBfPk6WASkpsa2lfLCEEsbobz0iuYzYQmEqUrvC7yDvjTFmXmSxeJGsPcy37PAKVGnMXYb2FoNYIfoFPXVjrnbauUXBX122w0ZBS4noeyWyBbx49x7Erg/SOlfQ0nj5zBVVR3qRBC3P6zuS6sltSWjjOFSzrNWLx/4phHERRYkjpoKoNZLN/h2W9gpS/wGLcEV3fjq5vLx/LJZf7LMXCcxjmffj9H0DTOhc9r+tNgmsihI4QEUzzXjDvvW5sEimzZDJ/ikBZURBqBq98/xTnXu9l5NrEittmymZ+mekcX/nLJ1EUZcXJddeRLYsGLVfODDA2MImqCrbtb+PtH7+b5s66BcRS028Qq4vQ1t1Ic0ctr/3gNMPXJhgbnCKdzK1KcOo2bhxSSiwvvSZj1y2RD1T+LrgLM8yGEkJVqvf7TRcLPNl7hdFslqLjoCoKtYEA792+jSPNLeyqq5un03I9Zh4vfckkp0ZGyBSLnBkbo+i6pC2Lr58/xzu2bq2QZHfW1SEBV0q6YjEC+trbujVFIWwY/Nj+/WiKglrufPphhy9gzKMi2NZii0wx8z8UVSnxTmY6D+eYHOqGtuLi6kYhPUl2Oo/ruJULKZcp4NhupaNtI7DmoEUg8KkxtkceB8CRBTL2EM+N/DbT1jVG8sc4MQn3NfwaIa2RkNZIg2//dUeRnJn6R4rudDU+ww3DclwGJlP83lee4o3eIbLFWa2OLfUJ2mpit25wN4yZC1fCOoIWz5vCk9OAwDDuRoiZCVfBMO4ml/sinpdGyixCLK/g6rpDeN44YOHYF5BmdoktJeNj70FR6tCN/SQSf7PUEZEyX/5sxpyxLY/keJqR/gmG+sZXtT2A63iMXludF1R92+KePtl0Hqtgoxsau+/cSiDkW5bjHa0J0dBeS11rgsEroxTzFtnpHHUtt4bw+cMGR+Z5fuQ3mCpewKrSXHV/43+gPfT2qhwLIGvZHBsaquik1Pj9/MbDb+P+9nbCa5Du74hGaQ6HuaOpiR//4he4Oj2N43lcnJxkMp+n4DiVjqWdVZLgD6zROPGtDE1TefxnHllUeqHUCyIqsgiKKtB0FcPU0QwNw9QJRf0EowECYT+ReKmD53pphmqjWLB56TtvkCmra7uOy6kXL/HIR+6irbtxwxZX6867ztRxNXwEtUYOJP45xyb+nIw9zEj+GBOFC0SNdgw1xPUzs5TegtduBWbUdZ85c4WnTl/m1NVh8lYp++M3ND52zz4eO7idzrrqGcutF5Z1bE75A6TMYNlnyn8XsO2z5AtPzttHyhSuO0apLCTXRe9QlDiKiAEKxeKTGMbdqGoN4FEoPImUeRQljhABlvpNS+lCm3z+S1jF5xHCoFh8BlXrwJPZRUtLkehvlom1MaTMIb3ZbjNZDsCkzOI6A2UF1Skc52o5cFo+OPvIL7yDxz513zLCbzeGUHTxOq0/YKIbGo7tcuXMAHe/ay+wtDZNNpVncmSaqdEUnisxDB3fBugefPvrx3j+6XMEAusn+dqOV6lVv1WgoFLvO0hArcfxqmN74FfrV95oDfCkJGtZlZS8rqpsiccx1dU5X1e2EAKtnKWJ+/2MZbNkyz5C+XLX0UzQUi3BvNuYhaqpvP3jdy/bfTcTvEBJ60iZya4oAlUraS2pmoqmKSvKMtwohvrGuXi8j6/+xZNMjZUaPKSEdDLH1//qKXrPDfLQBw/T3FlXdZHMGy4WC6GgKT5qfXuJG93YXp68O8lw/iimGkVXg1XSO60ubNdlOlvghfN9PH+ul+O9g6TyRQRQFwnS3VTDg7u76KxPEA3cXLnwhZAUrVdw3L7ZV6SF6w6V/86VROSua2mWsojrDiMrDrTraDEXJqragqbvolh4As9LoShxwMaynkcRcXR9+5KcFCmdUoBlvYZtvYaUFqb5AI47gG2fATyE0ND13cxyUEQ5OGqiJJD3Gp47WG63nglaPJB5XHccELjuILZ9GnARK+hltHXfmlJffVsNkUQI1/XoPTvI6Zd7yKYKJBqiBCN+VE1BeiUNl6mxFFcvDHP2tcvkc0UiiSCRmiDBSPWvxeHBJMODyaof91ZCCEEkGmDbzllto7aOWjRthuO1mmOo1Pr2EdE78GR1AtyAVn3BzXm8BymxPW/d9HOPUiC0CiHo27gOUkpGpjIEfQZ+U0db5cM6b9kkM3mGiwU6GuLEQ/5NGdS5jks2lefqxWGunO7n/NFerl0qWWz4gyaBiJ+JoSSXT/djF51KC3R9a5xIIrTkYm6tqArDTREqAa2G5uBduFhcyzzH5fR3qPXtJKQ3rEiyvBmYiWC9MokplS9w+towf/79lxlOZijapfqhz9DY197IB+/cwz3b2jfJxSMpFL679LsyS9F6nqL1fNXPLISKbuwhID9EKvUfKBafpdQ+7AIWgcBP4fM9ct1OCjMtxlJmcZwrpFN/hOeNYpr3Ewj+FJb1Krnc53Hss7juAJHI/8XcDImq1KKq9bjuKPncFykWnym1WjOTqbMABSF8KEoY172KlFmkzGL6Hq7691ANbD/YTs/Jqxx/VuHCG318/a+fZufhLdzx8E7atjXhCxh4rsv0RJY3nj/PK98/xeVT/UjPo3NXM81ddUQSN26ieFMu6Vt826iqQktbDe95fFa7KFETKikNr3JsApV6/8ESyXaVnJaljyVQVmHEt1aoQhDUy5075YDl8uQkLeEwujLrK7TSPOZJieW6jOdyJAslTZfSuMGnaQvsAG5jPkq8SMnRSwN01MdoqY0SLWdFl/vupZRMpXO8frGfJ45d4kcfvYND3S1oGyDKtlZUnpleqVspnylw5cwAX/mLJ7h8qp/R/kmEANNv0tBWQ/uOJl76zgkyyRynX+nhzKuXOfTQTu585152HdlC587mitbUDP9mPahqNNERfAQpXcbyJ0lalxnMvYIi9EW6h24+HNcjnS9ycXiCY1cGONk3zEsXr2I7LpLSRB4wdP71Bx7kUFcLWxpufUlos0BVO/AHWjDNe7GdHqTMAiq6vq9cGprttVdEDE3txud7DCF85PNfI5v5a8AjEv1tdP0AqtqIru9G1w9gWS+Rz38DKXMsVtZRlBoi0d8EmQc8JA62dYJ0+o/QtO3E4n8IqEg5Wea3CCzrOFKu3Bl0MyGEoKmjjnd8/G7qWxN85ve+Qc+pAXpO9fOtv3uudBNTzoVJKu2LvqDJ3nu6+fl/9zEa22pubAyUunEMU8P0bexCQtdVdH11JYqNgKIIWtoSNLXEKq/NkBRXCw+bS6mvcDn1DVJW38o7LANVGNzb8JskzN34tRv7HeciaBgcbm6iNzmF43lM5HL8+6ee5OfvvJO7WlrZXV+/Kofna9PTnBwZ4b+/9ipD6TSelGiKQnciQU3AX5Hlv43FkbdsBsdT/MH/egpVKOztauS3Pv0uwn5z2SB5IpXjuVO9/OEXnsZ2PTobajA0jQNbm5be6SZCSsnply5x9OmznHmlh3NHr+A6pY4hRVWoaYzxyX/1bnYd2UJDew13fesNvve5F7l8qp/0VJbjz57jxAsXCIT9dOxo5pGPHGHH4U7atjWi6dq65oeqXomqYhIxOmgNPsCl1DcYzh9HV4LU+/dRPVu8WUxl8nzz2FnOD4xjOUvzGFxZEopzHJd03mIym2M6W6jsEzQNmuJhPnrPPu7qbqcucuvlpIXw4fc9hqZWxyVbURJoWgfrUYcVQkFKFYSG61ylRMK9A1WtpUSAnXNMoZY7foKUApu9BIKfRlUby51H8fL2CprWgaL40LQuFKUWz0uhKo3o+gEQM/wKpdwWHaZkEllyrAYNhIqiBAGPdPpLWNYrAHjuJK57DUXZXIGnogjqW2s48ohBIOzn4htXGRuYZGIoSWoqi+t6ZQsAjdqmGE1ddTR31rHtQAcNbTUYNygspygKwZCPn//ld1HYID7P7LkEnVvqiSc21qV2KcxYBSjK0hmChsYY/9d/+Gjl37qh0dJWg2GUtVgQBNUGas29BNS6eftaXpqJwmmCehM+NYGhLO+bpQgNU4lX3dok5vPx7m3beeHaNQZTKfKOw3SxyBfPnOG5vqs0hIK0R2OEDANT0zA1FVUoFF0Hy3HJ2Tb9qVSl7bkvmcR2XRQhiJo+PrF3HzX+wCbJOG9eTEzneObkZXIFm8ZEmNpoEL+pr5jVC/tNWmuj7Otq4ujFAS4PTdBSG7llQYsse1ldOT3A1QtDnD/WS+/ZASaGp5meyGAXHUy/QVt3A1v3t3PnO/awdU8bkZoQvoDB/vu2UdMUY+DSCOdev8LRp8+STmbJTOfoPTfANz+T56XvnqC2Oc6OQ53sububeF1kSQXdxbCmoMWv1qIJH/5FWpihVCYKag00Bu7gSvp7ZOxBUvZVHC+PJgJVTxnnLZvjV4Z44XwfueLSk7ArvSU9UXyGRld9goOdTTyydyv1kSB6lZyabwQlnsc2dH3brR5KGRIpizjORYQIIMQ9lEpAcp5Ev5RFPJktdwl5qGoHPl+szE8xkDKH6w7huqOljE2Zp2Lbx0uKvULBNO+vdAKVJsu5E72KokTRtHZUtXHeeaWXK4+ncEPihRuJQNiHL2gSrQ1R2xgrtTIPTDI9nikHLQLDp1PfmqCtu4GmjlpaVuGuuhoIRWAYGnfe212V473ZEQr7ePgde5bZQiGkt1DvvwPLm68am7WHmCpeIKy3EzO2EtRLRqSul8eVFp50yhouonwkBZ+WQBHVVTT26zq76uq4q6WVU/oIV6enmS4UOD8+Ts/kJH5NKzkpmyY+rWSkqCqCguNQdByytk1fMkm6aFF0SyUhv6ZRHwyxrSbBvW1thNbQhfTDilSuwKkrw7ieR10sSGtdFGMVzxHT0KiPhdjb1cTxnkGGp1IMjN/irloJ/ZeGeeO587z+1BkmhqcRgG7qNHXW0txVT/e+NnYe2cLhR3ajaWpFtqGuJUGiIUrrlnqidaVAfqhvnKnRaSZHU/Scukbv+UFC0QBToyka22sJhH0bE7QIBK2h+3C8AkFtaQZ8UKun2X8XPq0Gy0tTcJNknVGiejsbIaXuuB6261UMvtaKpliY996xgw8c2bUJCLebGRLppbCs1xAiiGE+hKLWcn3mxnVHcOwLFIulziJNawRKGQ8pXRznEoXCt8jnvoznTVTItUKYaPpeTOMuAsGfLmdqrhuBlIBAURrxBz6EEDFKDwWVUOh/g9DPlbQ1rBfIZf8O1x3cyC9k3VAUQTDs5+CDO271UG5jGShCJWZ2EzW2UtYjLekBCcFE4Qw96a+S8O2kOXAfNWYp+Jm2LpN1RrC8aTpDj1ESeNy4LIVWNjT81/fdx/d6SjL+z1+9Wuqv8zzSlsXJ0ZEVjzNjAyaEoD0W411bZ2X8b0WWZe4Z3wxZnkzB4sLAOK7nsbWplr2djSvvVEYiEuDI9lb+4QdHGZ3KMDR5I3YrNwYhBEIVXLs0woXjfYwPJksiikGTuuY4j3zsLt7+8buJ1oTQlzCEVTWV2uY49zfFuPexA1w43suZV3p46kuv0ndhCMdymR5P89J3TvC2D99JU1fdosdZCmvItAj2xX8SyjfuctvpapDDNb+AX03g12oI6c1sJtO6uegbS/I3T77Gc+d6+eX33s/Whhp8xu367XKwrFeZmvyZRQnWUjrA4lmvXO5/YRWfxbJeJxT6RXR9L4paA2ilYCb/LYrF5ykWXyZR85eo16XkPW8E2z5HPv9VQqGfQdNms1AlXo1ECFn6exOQv2/jrYGJ4hmGci9zafpLvK/9sxhqCE34iOpb8KsJNOHDkxZJq4dj439M3p3Ar9XSFnwEVRjcDFZy3O/nQ7t2886t3VxNJnl1cIDeZJJr09MMplIVcq3lloS/dLXk8BwyDJrCYVoiEdoiUQ41NbGnvp6wad4y8m3U5+Nje2YzYFHTV/aA27zBi+24TKWzSAnxsJ/62OoJ835DpzERRgjIFW2yeWvlnTYY973nAKFYgK/+xZM8+tE72XvPNtp3NBGM+DFMfdVO64oq2Hagg67drbzrU/dx9vUrnH21hytnBlA1lW0H2qlZo7v86jMtQqCLlc2NhBAoUqXWtxtN8aEJX1kGu/qIBHx85J693LujA9tduhzgeRLH8yjaDuOpHAOT0wxOpbgyOolX1mq5MDjGZ546yofu2s2WxgQN0eVr1D/MUNUWTN9DqEoD10/IrjuE417BKi7sZHLdq3gyg6Z1YJj3oaoN5WCj1AXkeeNILAr575e0WaQzLzCSXg7PHSor8P44Yk6qvTShlfxgNG0bwcBP4Mn0svoxt3Ebq4EnHRwvX/YWKtWZfVoNO2KfJKy3InEZyR/lSvqbFNwkUWMLzYH7UITGzbj2hBCVLh9dUdASCQKGwcFigXSxWCr9OA5OmdsHEkUoqIrAUFVChkHIMImYJg3BIIlAAO0WcvqipsmHd+2u/NtUVQxV3dR38Uz3EMxYT6z++5Pljlag4i1UVQj4iV99P/lsEUVRCIR9xOqWf77VtSY4+OBOQtEAHTuaqGuOE44HV+0aDbMZMk1X0XQV06/Tva+NWG2Y3XdtRVEUorXhNeu4bMhyVAiFkL5cekwQMTrQFB/+G9AtCPkMHtzVteJ2jlv22Sja9I+nOD80yvnBcaSUDCfTFG2X8XSO7524SH00iO16mJpGNODb1NH9rYKqNuDzvQNN28n1k7Jtn0ZYLy0atJQ6hCRCiaEoteWApTSxCxFCUepQlMScTqL5N6/ExvNSuE5vWYV3ce8qVa1FVR9ipnR0O2i5jepAknPHsGUOJCTM7bjSYqp4hfHCSYZzLxM3d9DgP0xr6GEENz87oCoKUZ+PqO/NW+oOGgb3tK3dbfhWQgiBpqpYtovteFjO6n3ebNcjlS8i5doDntWO7V2fum9N+4RjwUrAMnOMaowj0RBd3AF6DbglOXQhBI80/85NO5+mqmiqSsAwqAkHOdDVRK5o0zs6ye98+Ul6R6eYzhWwXZe/fep1Tl0b4X137OQj9+yFDfRQeLNC4pXIruUW4/lvFmEJIS5V7cB1erGsVygWn0bXD5ZLQCqOc55C4ftY1qtoWjtChBDLdFp43iiOc3XZcQqhoyg1ZX7M7d/wNm4MHh5nk3+Pgg54OF6BaauXvDOKIwvU+w9xsOZfENbb0JQ3b9BwG2uHoanURgJcK9qMTKa5OpKko77UsLKSTst0Ns+ZvhE8KYkEfEQ2Cbdysz73fmgL/z5Do7uxhn//yXfxvRMX+cHJS5y5NooETl4dZnAyRc6yedeBbTTGbpeK5sK2TjKd/I155ZkZSGktmQEJBD6MrnWi5L9NJv3fytu5zLhQq2oTpnEYf+DjFVfopZCa/g8reg0pahPh8L/EMO4tl4lu4zZuBB4juVcRKEg8XK+ILfNI6WGqEep9B/GpiTKP5TZ+mBAL+TnY3cLQRIoXz/SSzhfpaIjTUhtdVihuZCrDa+f7+dyTx3Fdj46GOFuaN5dUw2bDD23QogiBrqm0JCLcs60dU9OwHZe+sSRF22E0leGpUz2EfQZ72xvZ1lR9+e03FxQUpZ5A4JO43vDq9rgu8FCUCJq+Ax+gam1IL1XuHvIQSghVbUBV29C0bha7NBUlgWEcIhT+ZVZjSaCIKKrasikUmW/jzQ+Bwpbw+8ttyxJPOhS9abL2AHlngrHCCfxaHQlzJ1Gji43uHLqNzYNY0M+R7a08eewS6VyRC/1jfP7pN9jT0UA05Cdg6hXtL09KHNdlKp3n0sA4Z6+OMj6dRVEUtjbXsL11bd00P2z4oZ7NhRAYmsbe9kaa4mGGk2nSeYuJdBbb9Xi1p5+gz8D1JJ318WUt3t/qEEJF1ZoIhn7qBo6ioKrNqGozPt8jeF6uHLQ4c0Tnlv5+VbUOVa3DWMRg8TZuY6MhUNkZ+1EMdUboUJJzRxnNHWU49wr9uWeReDheDlON4VPjSLl50+y3UT1EQz7u6G6lIRFmaCLF4ESKzz15nEPdLTQmwsTDfgy99Lh1XY+CZdM3nOTctVFSuQISSU0kxK72BnbcDlqWxQ910DIDAdSGg/zK4w8T8Zk8f76PN/pKZoTPnu1FSjjU1UxXfeLm+Lb8kEAI/zwLgNu4jTcThBAE1AY6w++hOXg/0VQ355OfJWVdZax4krvrfh1VmNzmU731YWgqjYkw/+bjD/PZJ4/z8tmr5C2b1y/+/9n77zjJsrQ+E3+uDW/Te1/edndVV/vp6bHMDMwMM8wMQsjtgoSQAIllJbTL8uPDyqzQSvtDaAUChJUAMQYzfnrae1feZZn03oQ3153940ZGVValifRZ1fFAT2VEXHPixr3nvOc97/t9R1bdV5Ylgl4P/+SHn+B4Xwu1kZ1Rkb5XqBotuJ2POyOCz546TEtNhIjfy6tXBvn8I0d4dF8HLfFI1WDZZKoz0Cr3An61jgbfMbcsQDleZaEQoftKk4N0hT6GLKnMFi6SMycxnAweRUXZpRpVVTYPty8THOho4H/+xMM8c7yXVy8OcmlokkSmQK5glMvGKLIbmhAP+elqqqG3uYbjvS0c6W4i4NWr/eIqVI2WEgv3SX0kyKH2RizbwefReHRvB3uba+8ZwTkhBJMJVxJ+WSRX0Cge2pngVNtxuDY2S8Ewy9oGSxEP+akJ+wlu04MshKBoWsuWfFhAUeSKJLqr3B/ocpiQ3oEiL685JUsKPrWWeu9xPHKEjDWKIumbXm8NXN2pVy4NYKxyr7bVRatLDasghKBgWG7NnRW201Rl1WdekiSCPg+dDXEiAS+6ptLZGCOTNygUTcxSnyzLEpoiE/J7aa4J01Iboa+llkigKrFRCffGSLyNSBJ0N8Rpr41ytLOJ5ngYn765Rc62mguDk2QKy6sqKjI0REM7ZrRYtsPzZ68zlcxQMJbXMzje08wDva0EvduXjTGZSGPZK3dg0YCX2vDuduEudMKOI3BKRdAW/hXiVtl5USorffv3lZAo/b/7WpLK/8qShCzd9rcsLdrmfkRXguhKkJDWuuq2ce9eYp5eBDYS2pZcF9tx+L3vvkUiW8BeoXzJJ0/urxotqyAEjM+lsJ3l69OBO4GqdNnG59HweSI012xMj6TK0lSNlmVQZInuhnsz9ezX/+plhqcTy36uKjJPHurmxJ6dEXCybIdXLw9yc2KW9AqS1bIs0VEfo6th6QKdm41pO/z9X/8Kc5n8ioPBF588xs//8FPb0qb1YtoO6VyRwel5BibmmEpmmUvnmEllmE3nyBVN8kWTTMHAsh1s28FxSlWmNRVddb1JXl3Fo6n4PTq14QAtNRFqwn5qQn5aaiJ0NMTw6dqKaZ3vP+RVSp1sDAEMTyeZS+dWrLk2l85vWRvuF4qWxU/8+pdJ5wsren3/7odP8FOfXJtAW5WtoWq0LMO9PHO0HbHiAyhxSzZ6pxCO24aVJKs3Xc66AizbwbLtFa+fI9ZXnHMrmU/nmUqmuTk5x6XhaSbn0ySzBTIFg3zRoGjZmJaNYVkYlvv9HMdxvUrCLQYoBEi42yx4UpSSQqciSwxMznN+YAJNc13lXk0l5PMQC/loiIbY11pHT3MtNSH/rhHI2gm2aylzZX8gVCIL8L5HuNk8lu2s8sxXfi1zRYOZZJb3+kfpH50hlSuQK5oYputVVmQZTVWIBX10NMTobIxzsLOBcFWBvSKqRkuVKvcgQkDBMEnlCozNueXsx+bSDEzNcXl4mqlkhlzBWFNnC5SqAwuWHvDuFg1UZImw30t9JMBUIsPobIrGeIimWJjmeJiQ34NH255uZmI+zdD0/Laca63IkszxnuayVkeV+w8hBKlckWujM/SPTvPWlRGujc2QyhbIF827AnGjAR9DU/OMzCRJ5Qqc2NtGyOcpp0ZvaVtL7V3oHxRp6zSFHOHW/starlfdp6h41fWHXNy3Rks5sOpenmxIrghelSoLLNzXtu0wPpfm7MA4X331HNfGZ8muEMe0VdiOYD6TZz6T58roDADxkI++5jo+99hhDnU2UhcJIstuSOpWziTfujrMb3/7jS07/kbwaCp/8E+/hKLvTqPlVozTvdxhAtyKs9pOFgyAqyPT/Olzp3n90hC5ooEk3YoRU0rtEoBh2kwm0kzMp3mnf5Rvv32F//3HPsShzkZqwoFVpf/Xy8JxhRAUbYuC5ZZcCeoetAoLGzviVvyPLK0e02Y5DimjwNV5t39oD0dpDa4/3ue+NVoSmTwjs0kS2cKq2SC7lZaaMD1NNTvdjCq7CMOyuTY2y+9/722ujE4zMZ/GtO0dX+67nfl0nrf7hzlzY4yOhhhHOpv4kSeP0tUQ39LYl3S+yNB0csuOvxF8ulrBcs7OUTAtkpkC54cqU7verUT83h2J1TMsm9lUjn/5355lcj5N0bCQJYnD3Y201ESpjQTwe13vgmnZ5IomN8Zmy+JyiUyeX/2jZ/nHn3mcJ450EQuunCRhCWfNXlRFklFLxsVYNsWXr53nv5x/C4Df/dAPc7Jx9esmhOC54RskjQKKJPNAfTMN/iC6srwpkTTyvDU5ws+/9E0AfvbYY/zE4fULhN63RsvoXIrvvtfPlZHpe3b28MGjvVWjpUqZgck5Lg5N8a13r3BleIpkrkDRrLya7HaxsMRkOxYjM0nyRZO5TI4ffPgge1vraIxtTS2v27OidhtrHWC2m2ze4ObkHP/9+dM73ZQN0dMU3xGjZT6d47WLg8ymsggBrXVRPn5yHwc6Ggj5PaVg9dtl/B1S2QLXxmY4PzDBi2dvkMoVOD8wQTzs5/FDXcueK2UU+Y2zr5EoFlYMxL6TD7b18GRLFyFNRwiBYdtkTNc7a6/h/vz2UD/D6SQeRaHOFyDq8a1otAjheltyJa+O6dgVn2spdq3RYjuuJek4AkWW3ZLda3AtJ7N5Lg9P8lb/yD3raeltrhosVW5p75wbmOCViwO8dP7GptzTd6YwS1Jp4C+dU4jFruD1kC0YZAsGY3Mp4kE/IFAVedenjL/fKFoWs6ks71xbXcF1N2NaGxsQ10syW+DM9TEKhkVN2M+e1jo+8tBe2usjqMryyy4djTGCPg83xua4Pj7DzfE5mmvCKxotRdvipdEBJnJpivbK39cRgoLtTmzq/UFONrQS0jYmIXF5bpqriRl8qsZ8MY+9zYkJGzJaVhPkqZSlTJGCYZE3THJFg7DPi9+rod3241ejrKu8H1h4xr7y6jlevjDAxaHJDR9TwhXI0xQFn0dDVxU0RUFVZIQQmLaNZTuYtkOuaGBabjr0Rp51y3b4Hy+fZXQ2yZOH03zhiaNuW6rPcZX7gFSuyLmb4ziO4KE9bTx9rJfuptUlM5riYR7c00rBMPm///xFhqbmaRpf2ROpyjLdkTgh3YOxktdCQNY06E/OrvXr7GrWbbQIIfiXf/59Lo1MMZnIrLsBXk1lf1sDP/eDj1MTCjCfyfOfv/UaZwfHS/EoAlmS6Gmq4VhXMz/6xHFCfk+1mkeV9wXzmTwvXbjJX7x2gdl0bk37BrwanfVx9rTU0VwTpj4SpDEWIlqqOuvR1JISdEm3deGhErfk5oSAfNEkVzRJZPOMziaZnM8wPp+if3SGm5Nz5ayISni7f4TJ+Qz14SCn9rfj92yfcGCVKltF0bSYms/gCEFHQ4x9bZWL+sWCPo71tKDIEslsgUSmsOL2UY+XX33kI65Y5ApTCcO2OTMzzj947i8A9/HejMSOgm1iOjZeVAzH3vaVjA15WhLZAtOpLFPJjRktjbEQtiMYnJrntSuDvHN9lIlEetF6veU4FE2bkNfDDz96GK+mVWsBbSP5osmfvniGjc23XUzTZiqZWXWwuzY+y7feucK5wY0FB7bXRelpqqHrHhMLLJoWE/NpvvdeP/OZPNZKpRlwxfi8msrhziba66LUR4M0x8PURgKEfR4CXg8hnwevRy17VirBtGxM26bBCNIUD5HOG6TzBWb35hieTjAxn2ZkNsn5wUlMn03sDwABAABJREFUa2VpecOymUxm+NY7V9jXVo+uqhW3o0qV3YqbPeQ+n6ri6rBUiiLL6JoCSDgVBNjKkkzMu3qh2Yxp4LsttViWJBRp/c+a5Tgki3mKtu2GbgjBVC674RiVtbIhoyUe9NEYDS1pvdmOQyKTp2jZyJJEQzS4pCvYo6nUhgM4juD6xCzfO9PP0PQ84YCXaMCLrioUTZtUrsDVsWkMy+bDR/eghhW0ame3beQNk//+wulNEVYTws3uWkl1FmBgYo6JuTSaurHf+ZH9neiqcs8ZLalcgeHpBG9eHV7VwPPqKmGfl4ZYkKeP9nC0s4mWmgjhwMZF3jRVQVMV/B79rtIPs6kcA5NznBsYJ1c0mZxPk72tONxS5AoGr14a4IsfOEbI5yHk92y4jQAhn07LDkinp3IFMvniLs4NqrLVyJKEqsgUTVfEcS0B8rbjuPWPECiyVE6NroSF5WOjFLciSzJ6KYzCdOxFMS+KJKPJSxtTrrjk4jv4zvHasC1upuYp2hYC14i5kZwjbRSJeX3LHnuz2ZDR8vc+fJKiad0V/CRw3dr/z1+/zIWhCYJeD7/2tz+J33O3oIwsS3g0lflMnvNDE5wZGEeVZX70yeOc6G2luyHOheFJfv/77/DejVEuDU9yemCMIx2NNMXDG2l+lTUghGA6mdnWLIiCaVHYhOyYZDa/Yo2j3cq5gQlevTRQUQf4QE8rjx/s5IdOHVzyOdsq4iEf8VALx3tb+Mxjh/mD773DG1eGOL+Cd8wRgkzB4JULA8hIHOtp3pS2fOh4Hyf3tm/KsdbCH33/Xf7s5TMY5s4EgVbZeXRNpTYSJFdMMDyd4NroLK110Yr2nc/kOXtjHOEIIkEf0TVMNGwhKFgml+enAYh6fPRG3QSOgmWVM3ZkwKMo+LWl+wbHEYsyiGTp7lKfiWKBP758mrThZhzlLZO/vHGRkw2t6IpCW6iy77tRNuhp8buD2B0DmSPAo6olJUw3Q6E5Hl668F0pc+GVSwMMTM2jqwrPHOnl8f2d9DTUoKsKx7taGDmSwqOpvHzxJu9cH6E+EljRaGmrjfKJkwc42t2y5OfZgkH/6DRnbo6vOCs8uaeN1toINWvIdsgWDL78yjmMFVzl0YCPh/a0rjj7P9LVVPE5q9x/DE0nuFoSbFsOXVV48lA3X3jyKH3NtfhK1ci3K8C1fB4hCHp1vvSBY+xvq+d/vHyWt64Or2jkXhyepLe5hmNsjtHi1TS08PZX3/Z5tC2p5rydRPxeDnQ08E8+8+Sy2xRNi//yrTdW7C/rIgEe6GnlYEfDms7vCMGfvHCa+XSO4jLH9+kaB9sbePJw94rn3wnCfi9HupsZnUnyxqUhsnmDjoYYbatkD43PpXj7yjB/9sJpLMehoyFGT3NtxefNWSaDqQS/8PK3QBI82tTBrz7yEcA1MmbyWQDi3gABTV/2Lv3nr34bv+oW+GzwB/mHR04t0m15d2qUl8cGeXbkOnnLpCUQpt4f5Mz0OL9+9jUenW7n090HeKihdcsFUTdktNiOU6rVstjNL4SgYFo4jsNCSF/BNJeUsJZliaBXZ2I+zXwmh6rIHGpvpC4cwFeaMQYUnZ7GOOPzKV66eJOR2QTp/N2S4rcTDfo41NFIR/3SxfbmM3kM0+L84CSw/EPY2RDjUGcj7XWVF+2bS+f4y9cvYFrSsoFSPo/G/tZ6HuxbvnJs2O9hLp1jcGpt0uS7UbujytpJ5QrMrRJ8q6sKTx7upqsxTjS4+jr3ViFJEookURsO0NdSy2MHOnnn2giOvbzRMpvKklmhYOZakWUJme03Wu4H1eqFZfqHV/BUZQsGvyu/WU6NX4qAR6enKb7icZbCEYK/fuMiqVwBljFaNEWmKR5a8dhefWdUPKJBLw/0tfDc6X43lGF0mr949TwHOhqIBLz4PPpinRbLZj6T5/rYLBeHJpmYS6PIMr3NtfStoTK3U1K2HcokANgTzZY/K9gmectEk2VqfX78mr7sZGY6n3WlRcr7WmXpgzMz4zw/epPXx4dIGUWO1jZytLaJjnAMw7EZTid4a3IEpSSh0ButIaJvXR2lDf3CqVyRZC5PKrfYgBAIktkCecMEAY7jcHNyHp9+t2vKq6vsb61nKpkhmSugKjL7WuvvyiporYnQUXK3jc+nyawiWR72e1cs2jaVyHBjfHbV9cOmeJi9LXXsba1fcbvbmZxPoyiyGyi8zMPt0RQ6G2Ic615+lpnI5hmZSfKdd6+uKUI7twNy7lU2n1zBJLOCcS7hPj9PHuoi6N2cuJDNoD4a5IlDXfzGX7+6YvBwKlt0+4gqO85C3NJKfWYqV1jVQPPobmLF3jUMvOBOgL2atuLxFUUmFvKv+djbQTTo48TeVuoiQSbm04zNpPijZ9/lcFcjzTURaiN+vLo7plm2Tb5ocmN8lsvD06RzBUCiLhLgQEcD+9oqH2tWQgiBKss0B8J0R+LEPMtPapoCIQKa7saf+oP4VA3LccXnvjV4lRdGbnI1MUNQ0/lIex+PN3fSGYmRNAr81Y1LDKeTDKUT6LLKJ7r20RutIbiCZ2cjbMho+f65azx37hpvXB2+67MFKw0glS/y07/1tSWP0VEX46v//MeZTedI54rIkkxzPIznjujreMhfFqSaTmbJFe//zi5bMBicnOdPXzqDWINMezUg8P7AcmwMa/lBX9dUIgEfIZ9nV832vZpKQzSErigYprXs/Vi0rFUzoqpUuRfQVYXGWIj/5QtP86fPvccbl4coGBZnro9z5vr4XZICt/2DIsuE/B7+1y9+kMNdjUSDm1Mh/XhdM8fqmvnJQyexhLNi5tCvPvIRTi0sB0lg2jYXZif5jbNv8OLoDUzHoSkQ4qePPMInuvYS0txJ0s8ee4wD8Xq+O9TPX1y/xO9efJuXxwZ4sqWLf3j0ESL65k+mNiwu54jKJKqX22bh/aJpYdo2nlK5e+WOzCBNUdBVFUWWKBjWqpkn9wXiVlR31RB5H7LKjy5KitGw20TaFgrDCffP6s1b5T5n4fk70FHP3/7oCR4/3MUbl4a4OjJNMlsgVzTLCSuyLKGrCrGQn67GOD3NNRzraeZYTxNBn2fJZ3nhEXIcZ1HArOXYriKtwDU2HIdEMY9h25iOU8ogssiaBgXLwhGCqNeL5w7ZfVmSFoVvfH3oMi+M3uTtyRE0WeHD7X082dLJUy3d+NVby0wScLKhlXpfgP3xen7z3JuEPR6Cuo5/A5WcV2JDRktHXYyTfW3ENrCWXlfynjglAwgoV4S9HUm6Vb3TlRav9oTbiaYqPH6wa1Ouu+U4nB+YIFc0sFfwINVHgzREg0QDG4vVONjesGMBehtBLqU/LpeU4giBYbnK0T5dWzJmbCcwbZt0ruCKX61wuyiyvKs8RFWqbARJkgj7vfS11hIP+/HqGu0NMdK5IvmiiVlKP1ZkCU1RiAS8tNZFaa+PsretjrB/hTgQIchZJteTs/Qnbinc5iyTqVzG1c8SMJ5N89c3L2PaDqawXX0z26ZgmRRtCwmJvlgNh2saV/wumqzgUVQ0WeZUYxtPtXRxoqGVBn/wrm3jXj+arBDQdG4m56n3B9gXq0Pdov5o3UaLJEk8sq+DR/Z1lAcy586UqTV0SBKl2ie4kt/iDiNNIBBOqRZRVZ9l2wl4dP7JZ59kM6bN+aLJ//FH32VkJrHiMt/B9gY+eKyXw50rP2CrEdB1Aktlru1yNEVB15Rl074t2yFbMJhOZGiKh5G1tT1zW4EQglzBYGgmserSj0dTN6zBU6XKbsPv0fHX6bRVmPJcKfPFPH954xK/c+HtOz65Ncm/PD/NL73+vdK7t30uua+DmocPtHTTE1m5rt3DjW0ENQ8zuSw/e+wxWoJhgiss9YR0D3u0Wn7hwSfRFAXttgmJJLkTFG/Ju6NuUM9lU0KthYBs0eDyqCv+FvRoHO5sWlMQjk93a6AI4QbxejV10cyxYJjkDBMB+HVtTYqDVTaOLEu0b9JDmC0YqLK86gDr92jUhQNrytxaint1Ll8T9tMYC90V6H472aLJv//aS/yDTzxCX0tdufT8TmFaDheGJvntb7+5qtHSXBMmskEvWpUq7xd0WaHWG6AnUlM2QtyipzJq6V+ltMzjkRV0RS1ps+iEdQ9BTSfq8dIXrV011iTm8fFoUzsnG1vRZKXiPjS8xHFjHh+PNXXwpx//UQAaA3d7a9bCphgtjnCYSWX56uvnSOaKtNVEONjeiCRLzKQynB4Y463+EbIFAyEEfo/Oib5W9rXW01EakCIBLwGPTipfZGgmQcTvLem8uEynskwm0gDEgn682q4tUH1fIi0hNrTuY+EuIawWC2U7AtsR5Ydzt5DOG4zMJCreXpFlYkEfuqauaTmkpSZCd2PNilotlm1zYXCSP3nhDA/0tvDo/g5qw4Ftv1624zA5n+HZM/28d32MG+Ozq/6+e1pqaYhurAO7nSsj07x7ffurFJ8fnMCuBhTf9xQMizcuDwHQEA3S01yDqriTr9lUlvMDGy9mCm769NElskrDupcPt/eyP17HQmSvxC3jRVp4Xa7eLpWNGE12vR+arBDUdNLmypIhCxIGCrccBxO5NL917s01f58F9dx8Seju4517l1xmqpRNMlogZ5hcHplmNp2lYJgIBDPpLFfGZnjh/A1euTxINm/gCEHAq5Mz3HgGr6ZSHwkSD/kJ+jzMZ/PcmJilt7GGyG3KgJOJDGNzKQBqw/4l06fvN1RFJuDVaa+LrUmJdnwuteuzMoqmVQ4iXQ7bcTB2oebM+FyKVy8OVrx9wKtzvKeZ+mgQeQWhqTtprgnT3eh2jMv9nkLAbDrHm1eHyRSKyJLE3tY6ogEfAa9eVsfdbCNmITg8ky+SLRgkMnkuDk3y4rkbXJ+YI5lbvuibhBsj1ddcS/0mGi0jMwmeO3N9045XKaOzyUXBkVXuT4qmxUvnbgBwqLORjoZYWXtlNpUrf7ZROhvidxktkiThVVV6ojX0RG8t7Ri2XTYGfKqGWmGc2MI+ayFtFPnm4NU173cnh2s3tty/de4KAW9eHeKFCzf49ntXS+4s92ImcwW+/vZlZtM5MoUin3/0CK01Ea6HAtyYmOPNq8M8vKed+kiwnH3QPzbNpZEpJKCjPrbIoLlfCXh1OupjfO7xIytW81yEgN/9zpsksitXCt0pRCk4M50vrmpYFU2LbHH3ac683T/C2/2Vz+iba8L8s88/TSzoX1Ed8072tNRhmDZhv4dEprCi4To+l2J8LsWL52/w9JEeTu5pZ19rPXtb69zA9oVdpfUvl4nb/kcIN6bmysg0FwYneOfaKC9fvFmRnpCiyNRFghzvadnUWkET8xneXEJ+oUqVzSBXNPjKS+cAKBRNnj7aUxazG59NlT/bKCf2tvFjH3qgom0TxTw3knMAdJW0WPQ19DFrwXIcxrPuasct705lCEG52G7GWNnLsxpbY7QIyBVNnj9/nVcuD6LKMn/nmRPsa60j4NW5PjHL737vLc4PTpAtGHzyoQM80N3CyGyCVy4P8PrVQcLPedjfWk97bYzLo1M8e/Ya1ydmkSSJx/Z17khhtO3G79Xp0GM0Px5eU/jrn710ZtcaLW7wqDs7Xy1tfT7jiuu9X9FVha7GOD/36Sf5ta+8QLKC39S0HJ47e4OXLwzg0VQiAS99LbU0xyM0RIM0xkPEAz6Cfg9Brwe/rqGqMqosoyoKAoFlO9iOg2k55IoGqXyRTL7IfKbA2Kxb1Xl8Ls21sRlSuSKGZWPZlZWolySJxliIn//sU9RFAmsqDlelSpXFvDw2wC+/8SwA/9vJp3mqpYsGf2jLz/vZ3oP8zX3HaQ1GVi1hMVPI8s7UKL/46nc25dzrNlqEEFwZnXYrnBYMRudS5VmxIwSjc0nmM3kUSWJPSx1PHOikIRpCUxXqI0HeuTbKldEpEtk8o3NJYkEf3Q017G2p40qpJtDQtBvbMpvOMTaXQlMU2hqidDfWEPHd/54WWZJAkdaULSWE2FXxH3eSKxqMz6crWu5KZguMz6W3oVW7E0mSCHh1jnU388zRXt67PsrNydVLOpiWW2k2b5jkigYFw+LmxBx+j07Qq+PVVXRVdVVQFdmVv78t288RpUw9ITAtG6P0X8GwyBSKZAoG2bzBfCaHuYZlSEmSONTRwEN9rexvq0dX1V19r1apcjthv5df+MLTgKCjIY73tsKkvS21/MIXPrAp56mPVm50GI5NquS5MCqIE1wg6vHxTFsPdT5XCqIzvLZkB6+iEvP4qPH6V32GbeEQ1DYve3NDnpaLw5MMzySZS+dI5vJkCwaKLOEIwWQiQ84w8eoavY017GmpK8ehxIM+9rXUMZXMMJXMMJnI0BwL09UQ50RfK1MJ973R2aSrmSNJ+HSVpliIE72tNESD5bpEVe4tMgU3iLUSvZdUrshUIoNlO+WAt/cbHk2ltTbCU4d7sB1BzjCZTmQr6pyEgKJpMzGfhrWVr9p0FNmtG/NQXytPHOyiIbb1s8EqVTaTgFfni08fW/KzltoIX3z6+PY2aAOEdA8P1LfwQP3SBYV3MxsyWt66NsLpm2PlAFmAaMCLAJK5PJbt4PdodNTF7goOaqmJEPZ7mEikSWTz2I7D4Y5GOupi2LbDq5eHmEykKZgWPk3laGczJ/e08aUnjr1vMofuNwE9IQSzqaxbhr2Cr5bM5RmZTTKbzlET9qNt0VrtbkeSJJ463E1rbYRDnY38+l++QiZfXFNw9k6iKTKRgI+f/fTjHGpvpHGF6uxVqlSpshIbGv2bYmFSuQIBj07RstwZHW6Qjk/XUCQJw7KZy+buGoATuTwFw0LC1V1ZSNEK+z38xEdP8eNPP4RlOyUxOQmPpuLV1EVp0Pc7M6kc18Zn+J1vv1lxwUQBTCV255KKZTuMzCR55dJgxZ6CVK7A1167wOcfP0JN2L8Nrdy9tNdFqQ0H2NdSx9ffusyZm+NcGZnatcaLqsgc727mWHczHzzaS3t97H31/FapUmXz2VAP8vCeNnoaa0jlC0wlM/zlmxexbBtJkmiIBPHoKtl5g6tj08ym89SGJVRFJlswuDIyzUw6i6YqNESDZfe/IknEg+7gdLuh835cGjBtu1TmfGZNA9NKRfZ2kuvjs1yfmGMuk6t4n4Jh8caVQR470IFHUwj6dr6asarI6GsQN3Ql9jeQtlNCUxVCskx3Uw1PH+2hoz7GtfZ6Lg5NMj6XIlsw1hRjshV4NLdScGMsxKGORva21tHZEKezIY5X3/kYFkWW+fiDe9G32XjSVWXXlFmocn/y/MhNhtNJQusoUnggXk9nOEZ3JF7R9lcTM3z1+kXiXt+q3VraNLiZ2rz16Q3J+D+8px0Aw7LpH3f1WGbTWWRJojEeJuL3Ylo2l0emuTI2Td6I4tVVppNZzg9NkMgWaIqFaIqFl0wF3ekObqcRjhsImc4XKva07EaEENiOw5mbY1wZnqJgVK69UjQtzt4c5/LwFH6Pjs+jrblExGYT9ntpilcek1EXCeL36JtSZ0eW3eDch/e2c7C9galkhm++dYXTN8eYSmRI5QoUTaucAbRSbafNQFVkFNnNPtI1hXjIT2tNhMOdjXzi5H5XCFLfHd4VCVBlmc8/cXTbJRMkibKmR5Uqm4WEO9EHeG7kOs+NrE+n6It7jvB0a3fFRsvF2SmGUsmK6gvZQlC0N09va0t6E0mCmpCfk31t5A2TN64O809+9y8J+zyoisx8toDjCA62N/LYvo4NFVyssvuxHYeh6QR/8fpFro5Or2N/wW9+83U+/tA+fuzpBzZVkGw9fPSBPfzC5z6wo20ANzCwyxvnpz75CI4QTCezXB6Z5vXLg9ycmGNiLsXwTHLLlo9UWaazPk5LbZjO+hin9newr7WeiN/LrpxvSG7f1FYXqfY5Ve4LAppOS2DjMWJRjw/vGqoyZy2T7DoE6jaDLZ0CPX24l1jQT9GwOTc0TqZgABKOIzja2cRHju/hqYPdQNWrcr9iWBZTiQz//qsvMjK9ehG95UhkCnz/zHUm5tP83KefoCYc2LH4CEnaHffr7W2QcScKD/Q0s6ellqJpYZgW2YLJyEyCZM7VWknmCiQyecbnUozOpphJZVc8R1M8TFtthLpIgLDfSzToI+z3EPH7aK4J4/doeEqxZm46tbZrrs9K7Pb2ValSCY83d9DzzGc2fJyox0tQW3lZqTMc42uf/LENn6tpg0bWlvb6dZEAB9rq+cjxPTTGQxRNCyEEuqpytLOJY53NNK4hJ73KvYMQbkXuoakE710f5cLQFNkVKjqvhuU4TCcznL1p8513r/LogU6a4mFCuyDGZTcgSZKru6K6MSXg6q3YtkNDLEi2YJArmmQLBpl8kYtDkwghVjRaJMlVn36wt4XOhhgBr07I5ynrvdSEXXG4qgFQpcrOEPX4iHq2x2voUzWO1d1dE2m72RSjReLWWnvRtPB7dHf9WFHorI/TURfjqblusoUitiMI+9xAveoa7/3JQgB1Om/wdv8IX33tPHPplYNvZdnVVRSCZZczDMtmKpHhd77zFooic6KvjZ6mmvethstqyJKErCpLqkcHfR5m0znODkwsu7+ERF9zLY8d6ORAe8NWNrVKlSpVKmJTjBZVkdnXXMfv/qPPgyhViLxDnrulpM0g2HASRZVdjhBQMC3+3VeeLysbr4QE7Gutw6Op5IsWl0emlj82bt2i//hXr3Ksu4kvPnWMJw91l4PRqlSpUqXK/cvmeFpKA8Zy4l+3z4KrQ0vlxII+jnU38ys/9tGK9xHAf/jaS6t6NraKvGEyPpfiT188w9vXRplfpR0SoGsqP/zYEWJBHxPzaSa+mSaZK6wormdYFpeHp/mdb79FIlPg5J42mmrCm5KhU6VKlXsPUVoOzRsm2aKJIst4NIWQz1P1xN5HbKj20Ewqu2rRu81HoibkR1EqK8F9L+PRVeojQZ442LWmgom/+Y3XtqxNyyGEIFc0uTExy7mBCV69OMh0IoO1yv0R9HnoaoxztLuJqN9HQzTIyb1tvHF5iMwKRRWFcKuFp4cnqT8fRJElDhgNbrl4ubpcVGX3sFDZ3HIcLNvGsgWW7dZzMm0by3IwLIuiaVMXCdAQC5Wr6G4XtuMKea6UaWZa9qr9kBBuwc2F+EUhQJSqggvh1qq/832EwHIElrNy0U3LcZhN57gwNIl9W0q/7Thuir/tYNpuza1swSQe8tMcD1WXNu8zNuRpeffGaCkjaPuQJHj6UC9Br468BoGve4XbvQuyJCGpCmFFcdM1Wb0jE0Igb7OIlRBuZzcyk+QvXr/Ic2evM7tKVgq436+1NsKPPHGUjrqYK57m9/DTn3qUyUSagYl5krmVKxs7juD7Z68xPDPPiT1t/N2PnCQW9CGzezJEFn5Ty3FYk/W5hdiOU1GZCKc0CJmWvQ2tWh1JkjYcC+c47oy8UirQbl78l1j87sJAns4XSefdCufJbKFcsy2ZLTCTyjKdzPLh43v4wYcPbHu8n2Fa5A2Lgrm8nka2UFz1OLbjfs/pRAbbEViO4waEO07J0BA4JWPDdJzy35ZlkzNMbLH871I0LM4PjPO73zFJ5w3yRYOCaZErmmRyRfKGsUhY83h3M08c6q4aLfcZGzJafus7bzA8k9ystlSEIkkcaG1Ar42i3YdGC7gDRTpfJF90ZwypXB6/x0M06AYw7zYS2TzvXhvjP/zFi8wksxWLx334eB9PHOriow/sKXfSuqrQWhPhX/74x/nrNy/xrXeucHNybtVjXR+fY2wuzRtXhvmnn32SvuY66iKBDX2vzUIIQd6w+OU//g7TydWNue0glSsyn1156c4Rgu++e4W3rg7j3yUFSnuaavjfv/Shde0rBJiOzR8//165eOsqe7gVrwW3eQhuzewt28Gw7LKQ30Il7KJpubP9fJFs0aRoWq6X4navw5LeB0FXQ5z5TH7b793nz93g2dP9vHZpaNltBK43dSVuTszzG3/9Kr/5zdeXOQZ3WIGi/NL1zix/bMOyGZpOMjqTuuWlgUV/307OMEmtMumpcu+xIaOlaNoUV7DMtwJZcqtIrzT7sR2HXHHlG3Y2lSNVQdG5ZLbAZCKDT9ewS2m8jhCIklvSKXkZ3BmE+/dcOodlOys+gKlsgefOXmdgah6jdB0Ny8a0bv19q2O02N/WwJGupl1jtCx0smcHJjg3MM7z524wlchiWNaqM1NVlnn0QAfPHOvjYEfDIuNzwTtSGw7w1OFuaiMBvvzKOa6Pz654rzlCkC+ajM2m+INn3+GhvlaOdDXxUG/bjuuGiFL7hqcTi4qL7iSW7VQk+Z/IFkrxAbvDa1WZsbE8jiN44dyNNX0fUfrf8iApbusDSs+BU+obbl+usGwb01592eV28oZJMlfYdqPFsh0KpkW2uDHPuSMEhuUufW0FQgisCq+lYdpkt3kloMrWsyGjZV9L3ZLKkrbjcHVsBsuy8Xt0muPhct2RhZnK1bEZLNvBoyrsbamvOEJXlqRbtVyWwTBtxudSXBqaXHabVL7I6ExyVZnzkZkkHk0pxWeIW2u/ZdfnrXXVBcMlky9iWSu737NFg9M3xrg6OkPRcGdmRdOiaFlLeipsR+waz4HjCEzbZmh6njevDPF2/wjv9I9UtK/fo9EQDfHEwW4OdzbStETFX0mS8Ogqvc21xEN+xmaTGJbN5HyadH55F7UjhKvAfGWo5KUyiJZE0Ly6umSpiO1CCEE6b5DKre5i301s5QC0HjY6CAkBNyZmN6k1m0/RtMmscI9XqRzDslf1DG0VlmORMtM4JZNXkWQiWhiJqq7RRtlQ7aFf+zufXPKzdL7Ij/zbP2ImlWVvSx3/y2eeYm9LHYosY9k2qdLn08ksjbEwf/CzX9jUHzKVK/DS+Zv8+l+9suFjfe90P987vfE23UnRtBlZw9Jatmjs2AN4O0IIipbFdDLLv/kfz9M/NkMyW5kLVpYk9rbU8UOnDvKpUwdWLSCnKjJ1kSA//anHaYyHeeHcdV65OLBqHSYhKFVAnubNK8P87KefoKepZpGBXe04quxG8oZJIpvf6WbcFxRMk0wFcThbQcpM88L06xiOgRCCoBrgmYYn8Cg60hpzaFea/G5lP7bUeW8/33Lt2uq+dXdUMquyKpl8kdwGXbebwZWRad64MsRXXzvP2GwK0159Fi7hZkL9nQ+d4KG+Vg60N6w58+sTJ/ZxsL2BU/s6+H+//hr5ormqy71gWlwZneZf/P63eKC3hScOdvGxh/be91lnVe5dcgWD2dTOyBXcbxQMi/QOeTaTZppnJ18ia+dxhKDeW8Pj9Q+js/blzdH8BP/npf+n/DqmR/mVg/8LirS1wdpJM8XZ5KXy64Dq58HYkfLreTPJ/3bu35SjkvyKj39z5F+gSltrVlSNlnuEgrH0stF24AhB0bR4++owr14a5NLwJGOzqYqWDXRVIRrw8bGH9nJqXzttdVF8awjqXLAv/B6d1tqIW3AzneelCzcZnU2uulxg2Q4z6SyDU/Olysx7Kz53lSrbTdG0VlwCrXI3kgQeTUVXVXRVwaMpeHWNgFentS66I21ycMjbBfJ2AYGgaBcrytZbClvYzBmJ8uu1emrWS8JM8dL0m+XXDd7aRUaLIxxmjfny64JS3JbkyG0xWhai4xci8Vf171e5i4WYl+3Gsm0yBYPJ+TTfO32NVy7eZKbCmaCuKtRFgvQ11/CZRw7RXBPeUJHDsN9LwKvz2UcPkSuaqIrMwORcRctmbhzOdmsKVXm/syBTIEsSsrz43wWtKVmWUGQZRZaJBn1oO1DexFUxlxelWi8eGqWy7MLd+969h3TbS6n0v7c7OCVJKm8jLQzDkrvNwjWTyq8lZOmO9xauqSShKBIBjwe/R8PncY2VsM+D36vT8D6qbWc6Fg7r7+NkJGRJRsbVucpYWc4mL5Y/bzdbNqOZG2bLjRaBG2VvWDaKLG5lLVTtljWRzRs7sjw0mcjy/NlrfPXVC1wbn1nTvn0tdXzixD5+4MR+Iv7NKWwoSxLNNWF+5oce59zAOH/20hmePXMNZ4WA6ljAx9NHevjSB45Xl4aqbCua6s76gz6daMBL0Och6NWJBnzURQJEAj7Cfi81IR+14SCRgJfwJj0ra8Hv0agJ+WmKhdw6YCUDQV4wKhYMBkp1wu4wHBY+k+TF76lyyUiTZRRZQpEVFNnV2lFlGVWVURQFXVHQVQVNldFUGY+q4tV1dNV93+dR8eq3KooHPBp+j1tV3OdRV3yu3y/xaxOFKbL2+pcWPbJOWAsR16Kb16gtYNONlplUlssjU2RLaqaXRqb4Z3/4DXT11qkcx2Eu4wabZQtFvv7OJR7e00HU771vtVeWYqED8GgqAa+OV1fxahpBr156IFV8HrfDC3h09rbW4wixrWqZl4cnuTg0ydD0/Ooblwj5PDx2oJMf/cBxWmsjhHw6sDltXjiGrikc7GjgZ+KP09dcy/dOX+PGxCzWHd4URZb4ex85yYN9rQQ3sR1rQZbcYqL/8ac+vWtE2u5VVkp53t9Wz4998IENn0OC8sxfLrkDbveWKLd5RnRVRlUUVMVdlvBoKrqm4NVUQj4PmqqgyHJ5P1m69bdaOoa88LfiDuzbLQ4JcHJPGwc7GvjxZx5cdCXufFTudKrcuVRxp9dFkm57Jd3a+panpWTsSLfeu2Uw3fK0SHJJbHPhtygbR7ee5+16rt+eO0t/+gZXMzeW3eb2pSGAOTPJ/331t1AkecXlnc+1foKDkfUtYX9j/FnOJ6+sa1+AFl8jJ+LH+ED9Iyjs3nF4U4yWhaWf926M0T82w4XhSQqGGyhZMKwVBeiyRZPvnbnGZCLLgdZ6DrY3bLhWhKLIRAJeOupji1yQt6vK3v7wuP/e9je33JTc/uDc8WAtPFSyJCHJEsptD9tCZySX3nc7JLnc4bkdnftaU91OTlOV8t/uGq2Crql4dRWPqhAP+dd9TdZLUzxEa22Uxlho1cKHqiLT1RBnT0stTx/tpbspTsCjb0lnIkuSa9hpKo/s70CSJM4PhjhzY4xktoDAHeAOdTZwuKuRpnho1WylrUKS3HugqyG+I+d/v9BcE+bJQ90bPs7td+tdz/7txsui51pGU2RUVUFT5JKHRb1nSkoEfR6Cvu338NyLpMw0E4UpbmQGl93GQWDftlRjORaD2ZFVo1Ey1vo9JQkjxVRxbd7w2/EqHnJ23o3e2MW37KYYLY4QJHNFvvnuZd65PsrNyTk0RcanaeXBG9wOYCGc5XZp5+fOXefd66N84FAPQZ/OwfZGEGLdD7uuKjTFw5zoa11mHfROa/424+M2t+ii16VOqrwmfedMSXE7K0WWURSpHBSmKu46sVd3A8U0xTVKvB6t/Plu5kB7I7miyWQiw/hcyhXNu2MbCddQrIsEeWR/B08e6uKhvrZtaZ8syxzubKIhGqKvuZZsocjl4WlM26Ym5OdjD+ylqyFe7ZDfBzTGQrtGfLHK/YvAwRYOtljZa6rdkUXjrLK9e+z1x014FB2/crdumkBQsAvlI0tIeGQd+Y7sI6/ivavNu5FNaWEmX+Q/fv0Vnjt3jblMHkWWebC3lRO9bXTWx2iIhvDp7qkWCofNpLIMTM1xeWSa753pJ5Uv8J3TV7k0Msl//cc/4grIrdNoCfk8PLq/g0f2dazvC63TytzFxumGONbdQntdjBvjM1yfmLsrY8fv1elpjPPPv/BBWmsiO2Ig1EUCPHGoi5N72/mdb7/JVDJDNODlM48dvm9/lypVqmw/9Z469oS60eXNL20R16Pr3vejjR/gZPz4ovcc4VBwCvy3wa+RtXPISATUAJ9p+TgxPbJo24Dqp85Tc5cxs9vYsNGSLxpMJNK8fGmAVL5Id0Ocx/Z38omH9hP1e8sehgVvC6W6G82xMH3NtZza08Gj+zr4L995g/H5NNPJLC9fGuBkb9u6l0NuX/KpsnEUWSIS8PJTn3iU3/r2G1wenipn7BztauJodzMfOb6H9roYXk3dEXe4JEnIgFdT+cyjhzAsG1W+/yuBV6lSZXvpCrbT5KvngdjhJT+3hEXRNkiYKYpOERkZTdYIa0ECin9Fo2AjRkuHv5VmX+Oi92xhk7GyqLIKNoCELqv0hjpp9NYv2laRZDRJ2/WTvA0bLZmCu3QwncygKTJttVEe39/F3ua6W4bKUngggpfaUIBowMtz566TNyySuQL9YzMcam+kGgGwO5AkN+7mYEcDJ0rLPpeHp9jfVs/De9s50tXE/vb68nLaTrZTkqC1NlLNqq9y3yJLEk8f7SVTKK6YNbe/rVrdeDUUReKDx3pXFavsa6kt/x1U/QTVxRNq0zHJWnnG8hMkrTQZK0vKzGDYBrIko8oqQTNAXI8Q1cLE9Cg1eqzcXwohyNl5BnMjJM30omNPFysrO+FX714ashzLTRm/LTBaQiKoBoho9+ZS6oaNlmQuz8hsEkcIQn4P3Y1xTu1tr7wBpViIY13NpPIF3rsxxsDkPAVj5yXr71W8mrpiloWqyOja2qLDZUki5PfyiRP7iIf8ZPIGf/vDJzjQ1kBNePsDhFdjvbaTV9fc4pgrDAbaFtcwEiUxv4VqwPcziuymvi6k2VZZHVWR+cUvfHCnm3FfoKvququGL7DgzbiZHeKb488znB8lYaSWfHYbPHX0hbo4Gj3AqZoHUFGRkBAI5owEXx/73l0ZQHdHEb6/2bDRkiuazKXd9OXGaIiadS7pNMZCRAM+HCGYSWerQmDrRJIk/vDnv7TqYLfeeKHWuiifjYf51MP78Wgr6yPca2iKzP/4xR+rqEr1VmLZDj/9/36Nwan5HZMh3y6eOtzNJ0/u5/GDXTvdlCpV1sU7c2d5L3Gel6bfxBbWikbGZHGa6eIs78yf5XTiIp9u+SitvibAjT8pOgZ5p7Jabu9XNmy0qIqMpzRrT+aKZNZZhTWZK5ArmkiAV78/BkPDsskVDOazeaYSGebSOVK5IolMnrxhYlo2luNgmG4l3QWZZ11TSplFbkaSV1eJBnyE/F5iQR/10SDxoL+s7XInS723WciShKTcUs7cytmxIwSWZTOVzDCTzJLIFUhkCkwlMuQNE8OyMS2bomlh2jbCEa52hq6W0049mko86CMS8BIN+KiPBKmLBPB79bvUeSVJwruCh2o7KZpu2YbCDqggbyeGZa9aab1Kld2ILRyGc2O8OXeay+l+TGEiIdHqa6LJ10C7r5mgFsQWFjmrwHhhioupK2SsHAW7yKXUVdp8TRQiRXqDXXhkD23+ZorO4jG0aBsM5IbX3c7bJ7Cu95Z7Wtx1w6ObT9eIlqrnpvIFZtM5ZlJZakL+igY0IVy13LHZFPOZPJIkEQ/6d0TKeiMI4ar9ZosGmbxBKlcgkS2QzBaYS2cZn0szk86SzBSYS+fIFg1My8a0HQzTomi5gy4SeDTFTY9WXaVIr64SD/mJBLzEQ36a4mFqw4HyQBwJeAj5PPhKuiVbzVYZKk7pGmbyRZLZAplCkVSuyOhMkslkhvlMnrl0jom5NLmigWHZGKZNwbQwLHc5RZElvHrp2pU0b2rCAWJBH7Ggn8ZYiKZYiGjQSyTgKxmDnrIuTpX3D7miyeXhyfvWaGqIBmmvj23JsQ3TIpkrMjA5t2Jczf1Cc02YtjvqGDnC4XpmgIHcMNPFOQAavHXsC/fSG+yky99OWA9iOTZZK89IYRzLMRnKjTFZnGbOSHA5fY2g6qc32IlP9dIT7CSkBhedJ2Gm1m20CMB27EU2iuXY61p2NhyDq+lbgnpJM7WuNm2UDY9w8ZCf7oY4kiSRzBa4Nj7Da1cG+dgDe1FkecVIZIHrCp9OZXnr2jA3JmdRFZm9zXX4PfpGm7YtLHhHHCGYz+S5OjrN+cFJ3rg8SP/YLNmiseZCWZbtkOWOmJ7xu4Ox/B6N9roYD+9r40hXE33NtbTURBYJ4O12Fq6NEGDaNolsnnMDE7x2aZDLw1MMTM2vWhTxdmyHuwo53pxcrOYr4d63nQ0xHjvQxdHuJlpro9SG/WUP371w7apsjPG5FD//239NwbBWrRh+L/KFJ4/yc595ckuOncgWePPqEL/6J8/uWCHX7eR/+uhJfvpTjy16zxIWr8++y7zhiqfKyDxd/ygPxo7Q5m++6xhdwTbafE28OP0635x4Dkc4XE5dI6KF+UD9o4TVII/Vnrhrv8HsCN+aeG5d7XaEQ965pcwrEOTtAg4OYo1aaLPFef7z9T8sv15Np2ar2LDREvJ56KiL8fThHt7qH+bc4AQ3J+d45/oox7ubaauJUBsJljwAEqIkKjefyTE0k6B/bJbvvHeFyWQGWZJojIb4gYf2EQvcHQm9G5lKZrg5Mcc33r7M21dHSOeLmLaNZTnYztaGUOWKJv1j0wxMzvHll88R8Onsb2vgUyf3s6e1jrba6BaefXOwHUHeMPnGW5d59dIA/WMzpLIF9xraAsfZ/NgmAcxlciRzBS4OTaGpMrXhAIc6Gvn8E0dor4sSuUfuvyrrxxGCvGFRNO9Po6UaF7i1OMJhOD9GwXZjUFRZ4dGaE3fpn9xOm7+ZzkA7Lb5GhnNjFJwiaTPDrDFPvadu09ONTWEyWZguC9sJBIYwmC0miGlRQlpgDceyGM9P3vbOzjwzGzZaZEki6NX5oZMHyBUMro3PMJfJ8/a1EYZnEoR8HvweHVV2K3oIBKIk75/KF5jP5JlMZlAVmf2t9Tyxv4uI34uyi5eHbMehaFq8dP4ml0emuDExx/XxWaaSmbtq32x9WwS2Y4EJecPigjNB0bTKcvofONxD0OfZVcq7Qrh2/7WxGa6Pz3JuYJyLQ1OMziaZz+S35RoK4Xq0LNshb7jeGcOyyRUNeppq6W2u4eSedkI+z8qp+1XuaYQQa/aE3jvcr99r92A4Bo4QyEhosoZP8aBKyy8zK5KCR16sXGtjYzgm7u+1uX1N0TYYyA5j3eEVGcqNENFCazJaZEkmfNvSlYMgdUd69nawKQEQHk3l4T3tXBufRVcV+sdn3NiD+RSWs3ynoCoymqIQ9nlorolwsq+dpw/3oqvKrnXPG5ZNOldkaHqe753u58LgJGNzO7O2dye24zCdzDKdzHJtbIYbE7PUhgP0tdQS8Xt3RZCpIwS27TA2l+Lt/hHevTbKq5cGymJ1O0XBsBiZSTIyk+Tq2AwHpuoJeHX2tdYT9Oro2xArdDtu9Vpt243gzcS0bdfbWB07q9y3lKvYIS9MyhHLFkVcGAvv/Fzgar0kzBR5e3H20Hh+al0ts4VN1s5xMzuM5Sw2Wgayw9R5amj3t7hFHCsYbz2yhz2hnvJrwzE4nbiwrrZthE3piSVJwqdr/L0PnWR0Nsnpm2N8+70rXJ+cYy6TI7/EgKQprku+OR7h1N52PnZ8D/WR4K4YWJdi4WabmEvzVv8w/+nrrzKXzu3aDnk6mWUmmeXszXF+4uOnOLmnjf1t9TtqDAohMC2b2VSWf/mnz3J5eJpkbvel9w1NJRiZTvLShQF+/oef4nhPCx110W27dlKpuKJXV3fcmFsvjhCMzySZzxYo3ucZUFXen7gibX4Mx8B0TPJ2gTkjgSZreOXFRX/LsXsIMlaWycJ0+TNVUgkoPiYK0/zx0Fc5m7i44bYJIUhbWcbyk5xJXMQSi5/Bd+fPEVQD7Av3EtMiFcW31Hni/NO9P1l+PVOc4x+++4sbbuta2fTpY2MsyNPBHh7e04ZpO1ilooimZZedX7IsoZdKtrvFBDX8Hm3HqvBWghCCi0NT/Lfn3+Pt/hHmM/kNGSwSbs0et4KzilfX3GUIISgspLsaJnnDXHd2gwDyhsnvfe8tzt4c45MnD/CBwz07ttyRzhV57dIgf/rSaS4OT2GY6w/kcrOENMI+T7lUhCRLWLabAp0rmuSL5roHfUcIckWDX//Ll/nAkR4+eLSXx/Z3bovhosgSf/8HTmE7zj0ba2HZDn/47Du8fHGAkRWqvFepcq+iSDIHwns4k7jAnJHAFg5fGfkmzzQ8zr5QLx5lcTKJg+D5qVd4Z/5sWfW2Ro9R76klqoXJWjmEcDYsKCmEwBI2r868zZtz75UNFk1SUSSVglOg6BicTV7CFBZ/r+uLqPdAocQFNrWlkgSq4uqLBLzuD7awZmw7omy0SJKrhLlbl4DuxLRskrkC33jrEheGJplJZSseTGRJQlPlcppy2O8l7PcQDfjwlSo9a4qCppauRymLxrQdDMs1XpKZAql8kVTOTSkfm01SNK2KjBkhIJEpcHl4Go/WT29TDXXR4IqKuZvNwu//8sUBXr00wLXx2YozDiQJ/LpGYzxMLOimKMdDfoI+vaz8q6kKiuJmqjlCYNp2Wfsmky+SzBXcFPRMgYn5NLPpLKa1+rKLEDCXznPmxjgSEp31cRqiQbQtTo2WJGnddbd2C6Zl4/fqu3oiUqXKRlAkhcORfYzkxkibGUxhcSM7iHfGw2h+gnpPDT7FWxaNmy3O817iPKP5cRzc/qcv1EV3sB1ZUtBlnSZvAxkru+g8RcdkND9ecbsEgjOJC1xOXWOsFDiryxo9gU5qPXFemXkLB4eEmeJa5ibvzJ/jQLiP8D0i67/l5pVUqkdzL/dd2aLBzck5vv72ZTL5YkUGi1oShfPrOuGAl2NdTfS11NIUD9MUD9NaGyl7m5bDcdwBeHwuXfovxfWJGU5fV8paL3nDwrRW91iMzaVIZPM8fqCDh/a0bWthQ0cIEtk8z57u58zAOKkKVF5VRcajqvg9Gg2xIIc7m+ioj9FeH6OrIUYs5HMLca7wHWzHIVc0GJtNMTabYmgmwfnBSa6OTpMqLVtU4om5Pj5LKlfgwd5WHjvQSVi5dwzuKhsnFvTdJUS4kwghmE5WPnHaCuSSp7MhGrynU56FcDNA14MiKRwK7+N88jIJM8VscZ7p4iyvz77DxeRVuoLtxPQIpmOSsbIMZIeZNRLYwkZGJqQFOBzZR2+wEwnwKV56gh0E7qhrlDRTFRstlmOTs/O8OvM21zMDZS2VuB7jSHQ/PcEOziUvk7LSFOwC4/kpXp55gxo9ikfW8SiedV2L7WT3PIm7mMvDU/zHv3qVVK5YUaaBqsh01sf4+EP7ONbTzOHOxnXVq5Ek0FWFjvooHfXR8vtCwKXhKc4NjPOdd69wdmCiooDNvGHyf3/tJX7pSx8mGti+jjhbMPj9773D6ZtjzKZyFe3T1RDn0f0dPLK/gxN9beta0nIz2zzsaaljT0td+f3JRIbLw5O8fGGAv3j9Iqa9utE3m87xa195gfa6CH3NdXi2UHW4yu7il//GR3jy0O4pM2BYNp/8P36XuUxux4TxakJ+nj7Sw+MHOnfk/JuBAHJFg0/80u+uW3k6rAX5TMvH2RPq5msj32KyOEPRMZg2ZpmeW7rQoSopRLQwP975OQ6E95TF5CJaiCfrTt21/WBuhGenXq6oPZPFaV6cfp03597DLC0LKZLMj7T9IH3BLgKqj8+3fpIvj36dOSOBJSzemjuDV/HyYOwwj9Q8tK7rsJ1Ue95VuDo6zdmBca6Pz65qsKiyzP62ek7saeOjD+0lFvAR8Oplg2Wts/OlthfCNWa6G+M0xoKc2NPGS+dv8PKFAS4MTZJfodCkEJDMFnjz6jAeTeXUvsoLW66XgmEymUjznXevkMyuHHQrAXWRIB95cA8fOb6HukhgUcrxZlw/cDvcB3pb6W2u5eTedv7yjQtcGp5a0aByHEEyW+CFczcxbYfjPS1rakuVe5fdJtS4W9oiSxK6eu8OIQKBaa1/qXfhd4jpER6IHabN38LpxAVGcuPMFOdImAkKdhFZktFkjagapi3QTLu/ha5AO23+ZnyKd9Xfc7lMpDu5kLzC2eQlnp96rRzHEtejfKDuUfaFeghrIWRJ5kTNMSaKU1xIXuFGdgiA9+bPkzYzOEJwquYBlBXStneae/eO2yZuTs4xMDm/ojEA7g18rKeZh/paeaivlb7m2i3p7BYO5/O4KbHxkB/DtJAkiYBX59VLgyt6Dizb4drYDC3x8LYYLfOZPAOT88yksivOCiWgp6mWgx0NPH6wiz2tdXi2KPVdUxU0VSHoc+X7U7kCIZ+HVy8NksoWlg2Dsx2HC0MTtNVFttRocYTgxvgsw9MJ5rP5LTvPVmI7gqsj02Ty93fBx/crC8/leh/PhQngTC5H1jTcmj3h8KbGQI2n00xl3fiQvngcr6YtWk52BJtS406TNcKSSkD1I4SgyVtP0kyRNjMYjokkSWiSSlANUO+tpd5TS6O3Dl3WN6V/c4TDSH6cs8lLXEr1kzDdwPdaPU53sJ0j0QOEtSCa7A73ES3E4ch+LMcmZWWYKc6RsbIM58Z4e/4sjd46Gr31G27XVlE1Wlbh6sgMNyfmVtxGLqV8/9Ajhzja1UT7HTUqthJJktjf3kBdNEhnQ5zLw1PMpFc2EK6Pz9JSE8ERYstnkZOJDOcHV6/v4tFVHjvQyTPHejnS1bRl7bkdWZKoiwT5gRP7aKmJMDGf4ezNsRXbenF4igPtDTiOQJK25toJIXj98hDfeOsyF4cnV9+hSpVdzIKYZMYwAIEqK/hUFUcIrszMMJRKIgGf2X/gLqPFKSmom45TPg64z64qyyiStKyhc2l6mleGBgH4uw88QMMqMXAbQZIkVFT6Ql30BjuX3WazEUJgOCbvzJ3ljdn3GC+4/YUqKfSFunggdpj94d679jsS3Y8EpKw080YSW9jMGvO8MfsuDZ7aJcsJ7BaqRssqXJ+YZXBqfsVtYkEfP/LkEZ440Ekk4N2mli2mJuTneE8z/+SzT/F//flzzKaXX+qYSWUZn3cLVMaCvk2Xjr6dqUSGy8MriyPJksRnHj3Eh473crCjcQtbszQ+XeNodzP/2xef4e/++z8jlV8+dimRyTOVzDCVTNMQvTei7atU2UkcIZjKZvnkH/8hthB8rLePf/WhD2M5Dn9y/hzfvtaPIst8pKcX7x3LTePpNFdnZ/hmfz8jqRQFy0KWJLpiMR5rb2d/bR17a2uXPO+742P8/pnTAHxq3z7qAsElt9tsDGFiOVY5Q0iTVDRZQxabH8DvekhG+fLI18sxLBISj9ee5On6x9gT6l5234ORvbT7W8jbBa6mb5CxsjjCoT99k0ORvThidwpb3pdGy6vfPENyJo2qKZz66BF8QS+27TA/leJ3fuWrFAsGbb0N/M+//MPLHmOh+nSuYKwYpCVJEA54+dCxPQS8m+PuWw+SJOH36DzY20JzPEzBMMmukBljWjbz6TzRgHf9Pt4KyBsmyVWWOGRJ4uE97TTGQls2E1oJSZLwaAoN0SB9zbVcG58hsUL8TcGwSGQKVaOlyvuKBePj+twsycLK8Wl+TefR9nbUkhfEEYKMYWALQcG61Z86QmALAXfUGBNC8JdXLvPW2CjnJieZymYpmGYpY0piNJXi4tQUnbEoT7R38tkDB9DvSHYQpeOXX2wTb82e5kLqCtNFNxD3WPQgx6IHafGtz4OsyRod/tby66geLo8zPsVLk6+RJ+pOcSZxAcMx6Aq08+HGJ2n01iNLS3uhJCRkZAJqgM+0fJxvjH+fqeI0HtnDZ1s/Tpu/mcHcyLrau9Ws2WixLZtMMs+ld26svvEqBEI+IjUh2voaNnWwv/DmdUZvTOHxaRx5bA8en45jO+QyBd554SL5TJF0YuUsFrcCtauXslLpdV11yxC01UZ3vL6PqsjUhP3URgJMJNIrGi227bhxOlv8MFu2s2pkviRBa12krO2zEyiym6JeHw0yOptc0Whx6xXdu2meVaqsByEE09ksb42OMpJaWTCwxufnREsLqiyX6wvbQuCU/lsJ07aZzGZ5aWiQ0+PjjKbSdEajxKJRVFlBCMFMLsdIKsVsPoflOJxsaaExGMSv71wfssBUcYYr6RvlNOVaT5y+FTweq+FXvDwQO1x+HVD9rndcctV0Q2qAB2KHKNhFTMfgQGQP7f7WcgzLcrhLWgrdgQ6ORPYzazTiVXT6Ql1oklZxAPB2s2ajpZg3uHlxlP/f3/rNDZ+853AbDzy1n7/ziz9412eWaVdcyEzVFgdsnn/9GldPD+IPevniz3yMcHwdbkEBpuWs2oaA10M85EfXdk+0dUMsyNC0l+lkdtltHCEwLWvLJyCO41SUjr2dKdjLIxEN+latM+Q47rWrUuX9hCME4+kULwwMcGF66SVfq+QxaY9E+MmHTuBZR3ZRxjB4/uYNnr95k6xhUBcI8jePHuPh1lbCHg+m4/DiwAB/duE8V2am+f6NGzzS2saTHZ10x+Mb+o67kage4YvtP7Ts56qsciJ+jJjmVpfuDnYglf5vNSRJQpWUcqr1QnzQbjVYYBOWh1RNQdXVdelo+Pw6mmfpJvzbn/49Lr19s6Lj/F9f/Tka22vWfP7NQJGXDwTbKVRFQang97g3BeK3FlcMcadbUaXK7kORZQ41NPAzjzyy5PKQAP71Sy8ym6tMi2k5EoUCf3L+HBnD4LG2dn5o334+1teHUhIqBfjsgQPUBwI8N3CT/3b2DH9+8QIt4fB9abRUSlewA1ifwaEss4y0G9mw0XLgZA8nnjlIvD7MWstqh6J+4g3hJT9LJ3LMT1dWPdnZwUq4lu1UJE62nZiWXZF3Y5vK/1W0leOIXVF80nFW966Va1HsMEGvTjzkpzZceXn53UZPUw3RgG+nm1GlAiQg5vVxoK5+yT5PIPCqG1faNm2b0VQKy3FoDIU40tiIdkfZF11R2Ftby0gqhQBG02ly5r1ZXHSz2IjhsVu0fyphw0ZLc2cdD3/4MK09m1tBuLmrjlx6qbgCgWXaTI8lSM1lSu9swWhXro+08mamZZMvmpiWjbrD8u7l1MJ8cdXKupIkLRuktZlIUmVaCAXTwnacHY4LEuQNc1WDT14hzXI7iQS89DbXcqCtYTfYUOuioz52z9dZer8gSRI+TcOnLV23zBFi0cApSe6cf629sy0E6WIRBwh5dBqDSy/v1/j91PhdgzddLGLsssljla1hp4MIluUnf+VzS854hRDMT6X5o3/7dZ798zdKb4LYZDlrCVc7ZLUBN1MwmEllmUvnqAkHUJUdNFpwg4cHpxLMpVfJ2JElvLq65YOdqsirxqoIYHwuRdCr71hci1vY063RtFo9IlWW8e0CGf/GWJgnD3bxg48c3JGsqypVFljoqwVugdyFu3G9vbJbPFa4ffumtHDncK+NuO3vzeNe8pBsFjvf8y6DulxgqwBNV5BvMw5+7R//AR7fLet/5NrmCHJpikw06CPk85BeQdlzLp3j9773Nj/xsYeJ7eCsMZkt8O13rjA2l6KwioKvV1dpjG99inHQ66E+GqR/bGbZbRxH8LXXLvD5xw/v2Kw7nS9ybWyGy8NTpPPGitv6vRr10e3RfKhS5V7BcdylckcIirbNpZlpfKoGiDXFueiKQns0ynAyyXAqyVsjIzzR0XHXducnJzk/5QYEt0cihPTdWezvdOICA9lhfOrmLIPqssaRyAEeqz1BTI9syjHvJTZstFw7N8Rf/dcXCMfWvq4ejPiobY7x2A8cu8tiXM6CXLDkbzdYR65NLjJiiqsMOpWwcP7GaIjaSGBFoyVXNHnr6jBHu5o52NFA2zYq4i4wmchwdXSa753uJ1swVpydRAJeaoJ+/PrSbt7NJBr00VYbXXEbRwjOD07QUR9FUxQOb5Mi7gLJbJ6rozN8/a1L5IvmirOhSMBLNOjb0fTsKlV2G5bjMJfPYznuEnW6WOS/nztbXi4qWGbFVan9msbJlhams1muzs7yjf6rRLxeWsNhvCUl3ZuJeb538zpvj44iSxInWlqoC+zO2K6MlaPoGCjG5iwpe2QPrb4mbPH+XA7bsNFy8+IYw9cm1zVjr2uJs++BTh77gWNr2s++LRVZkiW8fh1FveWZyWWKsEnBua11UZom51eU8jcsm2vjs7x04SYCgc+jEQ34UGRpS913rvHmFvK7MjLF21dHeKd/ZFV3akM0RGM8vGpq72YQC/robIwjS9KKndbwdIK3ro4gSzINsRDRoA9VlteVlVYJblMEmYLBjYk53r0+yvfPXMdc5b5pioWoiwTwbYPBV6XKvULRthlJJ7EcB0WSsByHlwYHy59XarAABHSNR9vaeWNkhIl0hueLN2mLRDhU30BQ17Ech7fHRnlxYJChZIKIx8Op1jYadqnRYgkLy948iQRTtinYxS1XrNVkjVr9VjbWbvHqbHjUsi0b21qfxVfIFtblFSkWTGzLRpYlfEEvP/cf/ia1TdHy5//qJ3+HgUtj62rTnZzoayWVLfDqpYFVt/36W5c4NzDOa5cG+Uefeoxo0Iembp1+i+MIckWT3/veO7x6aWDFJZjbeaC3ZduqFLfVRZEliaDPQ6ZQXFGo751rI/SPzXBldIqf+sQjNMXC+LfQo2FYDs++18+XXz3H1dGZVYOXAR4/2MWBtoYta1OVKvciiUKBb/X3U7BMYj4fLeEwxxtdj6kAcobBn1+8UFF8Skj38Ik9e7k6O8tLgwOcnZzk3736ypLbtoTCPNPdzcd6++4qAVBlY7T7W/j5vX+//FqXd4d3ec2/stfvYe8DnfynZ39xyc9nxhNcPT3If/v330Q4gsOP9vH3f+VzS59cU/D4134hZscT5DNFZFUmXBOkoTVOXUus/Lm2iUGSbXVRDnc28lBfK+9eG111xjA+lyaRvcGVkWke7Gtlf3s9hzua6KiPblJFT8F0IsPZgXEuDU3xVv8wIzNJsoXVjT9JkmipCXNyTxtHOrenxo+myMRDfr705FG+8tr5FQXvwM18euPyEMPTCfa11XO4s5HH9ndRFwls2AAUQmBaNmdujnNpeIrTN8a4MDhBMlvAWMVgURWZlpowTxzqordp6Von283A1Bxfe/0C794YZbsS2LeST53cT1dDnNrI7pox/+v/8Ry//ldLD5o7gRCCuUx+1SKk28VYOs174+P85ZUr5C2Lp7u6+dTefRxpcI17V/4/w5cvXawsEFWSkITgx48e4/H2Di5OT/Hy0CCTmQyGbSNLEs2hMMebmthXW8eRhgY8m5BqvVk80/A4p2oexHS2JgVblmT8io+ItrVlRDyyTov/1jhxp/6LR9Z5tOYEC0HGHsWzLQkBax7dZUXGF/DQdWDpmbrX72Fu0q3aKSTwh7zLbrsehIDBq+Ok5jOoqkp9cwyPT0f33HLXb+bN69FUWmsjPH2kh/7RGTKF4oqdhWnbmDmbbMHAEYKxuRTXxmZpr4tSG/YT9HkI+TyE/V68moqmKqiK7KZLs5AB5LiVTS2bgmmRzhXJFAzSuSJzmRwjM0kGJucZnU1yfWyGYgWeLkkCn67ygcM9dNRHt9SDsfi8Ej5d5dT+Ds4NTmA7grkVijk64taSTd6wmEllmZhL01wTIRrwES3FlPg9Gh5NxaurZTE9CXcJyrIdLNvGsNzfIZ0vks4XSWYLTCXSXJ+YY3g6wcDkPDOplY0ocDOtIn4vzxzrozkexu/ZHUtDmXyRwanKvsO9wKm97TTFl9Zt2knG5irTi3q/sSCn//rwMC8PDTKXy9EZjXGwvp6D9fXUBwJIpaWitSxluBL1EnWBAJosE/V6iXp9JAt5LMdBkiTiPh9dsRiNwRANy6REt4TCPNjUDEBA17fNrI9oYSLa7ruP14osyejS8uOELuucqjlefq1IyrYo6VZktFimRSa5cgrtAulEllymSClkAMuwSMykK2uMpqDpKrpXW9LwcByBZVhcfW+QuckUmkeltacBIQTFwi2rdrPTypriYT58fA/ffPsyQ9MJ0vniqkJotuPQPzZD/9gMElAT9rOnpY6W2ghNsTBtdVFiATeg06urpfRjCQQUTJOCaZErGCSzBYZnk0zMpRmbTXJtfJbRmeSa0wC9mkZDNMgPnjpAUyy8rSmyuqZyvKeFB3pbMSybdK6wauyIZTsMTycYnk7w6sVBGmMhWmojdNbH6G6MUxcJukGxAR8+XUNXFWRJwnLs0rUzyRSKTM6nGZ1LMTqTZGg6ydXRKQzLrljITsIVcWuvj/GZRw4RCfh2zYyuaNoUzTzzmcqezd1OplDEqmpt3BPYjkPRtrk4Pc23rvXz+vAwqixzqrWVw/UNNIc2xwsQ9fkIeTwrBtnO5Ze+/xuCAR5rbwdcvZeqLMDm4lF0Hq55YNvPW5HRcuW9Qf7VT/x2RQe0bQfTsMsqtWdeucpPf+hfVrRv37EOTn3sKB/5kVNLertz6Tw3Lozw9nMXSSeyNLTW8NAzB7nwxrVFyzarFUNcK6oiUxsO8Ks//jF+85uv89qlwRUL6t2JAGZSOWZSg+VCV5WKLS+oH2xEr8CjKZza187fePo4vU21OyZE9uPPPMDe1jr+9IXTvHJpYE0KuBPzaSbm07zbP7LG63frwq3n+gW9Hn7w4QN86uEDtNbujkC0KlV2molMhucHbvJrr75Cplgk5PHwREcHP/PwKeL+zZUtmM3l+Jtf+fM1P7+3T14/2ttH3Odn91SIq7JeKjJaHNshn10+5fd2BK7Qm+5REbiu9Ur3LRZMbHPpmdb8VIqrpwf58//0PfKZAo3ttew93kFLVx2/8c//lLmpWy7cuYmVK5CuFXdmLWiMhfjRDxznYHsjX3ntPAOTcysGli6FuO1/tnpFWpYk6iIBfvjxwxzrbmZvSz2StHOCRJqicLizkVjgEWJBP29eHWIqmVmT8bJd109XFRpjIf7Whx7kYEdjOY19t3hZqlTZboQQpA2D716/xlujo7w1OkqmWORgfQMnWlr43IGDRHy+TfdoWEKU5frXS1Ut9/6hIqMlUhPksU8c2+KmQHNXPU2dtYu8LK4CbooLb17n7Gv9XDs3jO7V6D3cxpFH9xCI+LEsG6O4dctD4A5WXl2jp6kGj6qSzBV448oQY7MpEpl8ubrpbkCWJCIBLw2xEMe7m3lkXwdtdVFC/p0VX5IkNzbE36rx5OFuNFXm2vgsw9MJEpn8rlC+1BSZumiQ5niYI51NnNjTRl04iG+XxLFUqbJT2MLh7OQErwwNcXZygtF0iiONjTzW1s5DzS301dSUynJtrtEihKBQqkjfGg5zqL4BrYJyH5emp7k2N1c+RpX7g4qMlvY9TfyT//DjS34mSlLLtu0gHFHWDlmEJCFLEpIsIcvuv+7by9/cC8cxixZXTw/yzT96mUtv38QomHTtb+Hkhw7xyMeOAHDo4V5Sc7eCEV/95mmSs5lKvtqa8Xt0+lpq6W6uoaUmwvPnrnPu5jipXAHLcXa06J9Uqpfk0zX2tdXzyL4OPv/4ETza+qpwbwWSJKGrKh8+3se+1jrODUzwV29e5MyNMQzLxnHEmjQdNgtZklAUmZqQj4f3tvPw3nY+fLzPvW+r3pX7FkmSWFeBnPchpu3wrf5+3h4bZTaXo8bv528fO84DTc20hLcn8PREcwv/x9MfJKTrqz6X//aVl7k29+a2tKvK9rHh3GCjaJJO5HjvhUtcPz/K7ESCxEyafKaArMhoHpVAyE9bbz1dB1po39NE39H2VY/rOILBy+O89Ffv8he/8zzFvIHHp9F7pJ2f+/c/Rn1rHF/A9Rz8jX/6A4v2vXZuaMuMlgUUSeKTJ/fzzNEeppNZvn/mGt9+9yoT8+kV1XO3Cp+uUhcJ8tThbn7gxD4aYyFCPs+uKOy3HC21EZriYT54tIdzAxO8eP4G711305C3cwyJBrx0NcR58nA3nzx5gKBPR1OUauDefY4EaKqM4yg7YihvNZv97HtUlX/08CnqAgEcIfjs/v00h8K7uo+pcv+xbqNFCMHFt25w6e0bXHl3gMmROTLJHMW8iVF0xd8kSUKWZVRNYfTGJOdev0a0NkTnvmY+8qVHqGmI4At6Fx3XsR1mJ5O8+o3TXHlvkP4zQxRyRVq76+k72s4HPnOC+tY4Ht8tS/tOXZatnhkvHF9VJPxenUZF5pnjfRzsaGRiPs34XIqrozMMzySYT+dJZvPYm9gpShKEfF5iQR8ttRH6mmporY3QEAvRGAvRHA+XU4F3M7IkISsSiizR11xLJODlkf0dTMyluTI6zchMkrHZJCMzKSzb3jRDJhb0URcJ0FYbZW9bPa01EWrDARqiQaIBL4oi76jBIksSjx/sore5hmSu8oDve50DbQ3bWnuqMRbil//GR3AcsWkRUsPZeQzHQpFkWvxRVEnZscD39k0uJyIBMZ+PT+zZgxDQEAyiyjtb2X4jSICiyDy6vwNjFdmIjvrYip9X2T7WZbTYlk1qPst7L13mzMtX6T89iKIpRGtCRGtDeP06qqYghMC23TTl1HyWsZvTDPdPMHpjiob2Gg6c6Ka9rxFZuXXjCyHIpvKcfa2fy+8MkJxN09JVz+FH+jj0cC/HntiLqim75kFRZBm/R6erIU5XQ5z5TJ7J+TSN8VBZB2Q+nSdbMChaFqZlUzRtbMfVYhHCLTRmi1tZLnJpGU0uLaspsoyuKeiqgq6p+HWNaNBHTdhPR12MfaWBNx7yId+Dsx5JkogGfUSDPnoaa8gWDZprwgxOzTM8nWBwKkGmUMQwbYqWRaFoudoPjoMj3PRLp1TzZGGJTJbca6hIEh5NLV87n0elNhykMRaisyHGoY5GGmMh/B59xwaXO5Ekic6GGJ0N1Y5yKwn6PHzwaO+mHEsI1/D5q+GzzBs2XkXlsZYOAqoHVV5+8lCwTQq2ScYsYjhu3IYEeGSVoObFq6h4lKXjqa6np5kquHISByJN+FUdbYVzbRRJktAVhd54zZadY7tRZJnHDnSuGpPYWTVadg3rMlry2SJnX73KN37/Jean02gela69TTz+A8fo3N9MS3cDsboQpmGRzxVJTKd55/mLvPP9S9y8OMrYzWn+6N9+nc/+5Aepa4kRCN2qfikA27aZn0qTTeUJhH18+iee5sEP7KexfXcoka5ELOgjFvSxr60ecMXSbNtmZCbJ+Hya6WSWyfk0qVyRommV/8sVDRYSkXy65mqPaAoeTSHo89AQDVEbDtAYD9FeF0VXlfvSLasoMmG/l1P7Oji1r6M0GMDUfJrpVJaJ+TQDkwlSuTwFw6JoWWTzBkXTwhECtWREenQVj6bi92o0x8LUR4M0xEJ01Efxauq6jbvlAvo2YkQvDHi3MqNc40ti7fE0QgicO7wGMqvHkL3fWbhuFev3SJSLAZaPAfzXa6/Sn54iqvt5uK4Lj6Kh3pFou3APOQim8ikGs3OcnR9lupDGFg6KJNPoC3Mk3kqbP06zP7Lkb/hfr73KV4fec/9+7G+xJ9xAVPcvOo9gc4JQF+7HO9uw3QhKfaoQSKt8r9W+txtfp/DDjx/ZxBZW2WrWZbSkEzm+/d9eI5cu0Nhew74Hu/jJX/lcuXChrLiF7nSPhj/oJVYXpq23gSc++QAX37rBf/rFPyM1n+HK6UGaOusWZSYpikzn3mZ+5B99BKNg0theQ/ueJjTPvVlXQgJURaG9PkZrbRRHCNcrsNCh3K7BctuAxR2dxILnwPW8vL8GHwmoiwapjQTY21LH4wdKg7yg/C/AwjTVcCwc4eCU9tUUBY+ioivqhq+d4VgYjo3huO5kWZLQZYWAuv7MrKJj8ZtXXuTs/CjzxSySJPFQbQefaD3MkVjrGttn84vvfbWc4ilJ8KXOE/SG66nzbq3s973M6zM3+e7YRb47dqmipaJD0Wb+8yM/tq5zWcIhbRb4dxe+y4XEGBP5JJZwFsXVyJKEKik0+yMci7fxsweeIaB4UNZgMNzIzPD2zABfHT694QSBR+q6+dHuk9R5llaf3S5eHBzg73z1K+7y7SqXYixVVTK+H1n38lBiOoVtO0TrwnTuayYcCyDdWdW4NPDKgKoq1DZFaeqspaYxwsTgDPlMkdT8YglySZJQVIWeQ60IRxAI+/D4llbIvRdYaLciSVSQpVflDm6/fu4fK2/vCMHzI5cZyMwyW3Tvre5QLcdibRyJr80AWIqziVEuJye4mpwEIKR5ORht5hOth9d9TCEEs8UMY/kE04U0siTTUayhuI7KsI4QXEyMU7BdCQBZkpg3chibWGUWwDAtBifmCQe8BH0eNFXh7UtD1EYDxMN+aqO3BjchRKn0ReUj50LW1nY99+48QXInDGKpcwpsBEnDVV9NmeuPNZopZvj26AXemxsmbRYIqB4Ox1qo94aQJRlL2Ezm05xPjDJVSPP27CDfHr3I4/W9NPkrFzg0bIt5I8dAZnbD3paeUB2msz6tE1mSCHu8/MJjjyOAnlh81X2WI10scmN+vqKl3IK1ufd8ld3BuowWIcAqicDpXo1AuDJpc1VT8Ph0t0iiLLmxHMuIydU1V9cQq6wHwduzQ7w1c5PBrKvRcKq2m5ge2BSj5WZ6llemrvPSZD8Add4QtnA2ZrQARccmb5vkbRMJiaJtYa+j9LxAMFVIl40WCYm8bVYUCO4IQSKdX3WA83k0TMvmzYtD9LbW0lofJRL08uLpGxzoaqC3rXaR0ZIrmgxPJSquBi9JErGwn1jIh1ffHn2csOalIxDnWKxtSdPKFg5Fx+StmcF1/S4LCCGYLWT47vglRnPztPij7A038uHm/bQH4iiSjOHYDGRmcHDoT00xmJnluYkr7Is0rslosYWg6FhkzAK6rBLSvNSs01MS9/hRpfXNumRJIqDr/OiRowCopaVZCVd3ZX9dXWlSt/TxNUVhf13dhkKlfZp2z5QUvbV8eOs+kyldswrGWSEEKStFzsphCrcfaPY2o8pbt1pRtItk7SwZy83a9Sk+6jx1W3KudX0LRZEJx4NMDs8yM56g/+wQjuMgK/KKHV4mkWN6dJ7xgWkcy8br0wlGty9boEqV7WajM9xK9t8sb4Rp2XzjlYuuXs4K5z2+t5VIwMt/+JMX+PRTh3nqeA/7Oxv46vNnyRX24fNoHLitinj/8DT//D/9NbPJXEXfR1MVPv3UYX746SP0tGxPHNuBaDMHos38eO8jS36et0wmCkm+8MJvkbVWr6h+O7d/Z1PYzBk5Ts8NA/DxlsN8rvMBmnyLjZGj8Vb2RRr5+ug5fqf/FV6fvsGXuk6s8VvdojtUx4ea9vP39z657mNsBFmSCOqLi+/pqsovPvnUqvvWBwL89d/4m1vVtF3Bnc+FIxwydgYhBIqk4Ff8yNKt8XWlZ97B4cXpF3lr7i2G8+599mtHfo0az+oB1OuN2RvOD/PKzCu8MP0CAsGx6DF+pu9nVj3feliX0RKM+vnQF04xcmOKyaFZ0vNZMqk8J585SFtvAw1tNYRiAWzLoZg3SM1lOPf6NU6/dIXr50coZA2C0QA9h9s4/GjfZn+nKlV2DTcyM4zlEituYzg2U4X0bUs4gvlilvPzYyu65CVJQpdVTtR0bIrhYtsOb14aYmwmSb5gIkkS9bEg2YJBvmhSNCyaasPURgIEOxvWdGxJkjjS28QTx3o41N244rayJFEbDSzy1uw0Dk7595El6a4g3DtJmwV+4e0vo8tqKe5J5dcf/iKSxKKKx15FJaAuXUk3oHrwKe5nNpuXll1l9yEQjOZHOZc8x2BukJH8CIZjgHCfHY/soTvYTV+wjz3BPdR56rZk6VQguJm9iSMcVFkloAao1Wu3pXpzpazLaPH6dPY92MVDTx/g6ulBJodnufruAEbeIFYXJhwP4PV73KrMpkU+U2Ts5hQj16dIzWWJ1oV49AeOse/BLkLR5at3rpdHP36U7oOt6F6NUDSAosrY1u6R2a/y/uHc/CivTF1bcRtLOIxk58tLOgIYzyd5Zfo6V1ITy+4nIRHWvTxU07EpXYqqKHzwwT6effsqo1NJVEXmgw/10T88zfWRGUZzRZ481kNvay3KOgK0Aj6dlroIe9pWdxtrmoKm7h6doYJtMpZL4giBV9bwL2NoLGALh4HMbCn2QsKnaDgIdEnBq+jEdT/zRo6rqUlenbrOgzUdRHUfsiRjC4e5QpY3Zm5yJTmJhESjN4xHrpaSuB/JWBnGC+O8MfsGw7lhZo1Z5s35RcatIilYwiJpJJkoTHAyfpIGTwMeZXNLs9jC5uWZl7GEhV/x0+HvIBaPIa9zaXArWJfRons1OvY08sSnHsDr13nvRVe35fzr113tDNtZ5MaSZAlVVVA1hWhtkLa+Rj7yxVM0ddTh8W7+g/iBzz6EUbCQZYlITQBFVXBsB0VViNaG8foKhGLVZan3C0XHImHkVvV4VELSzK0pQPZCYoxvjJ5f83mmCumyBsdySLgxNf/88MdZNZWiAnTNXZYZmUpgmDYeXeWzHzjCc+9cwzBt5tJ5PvX4QepiQQYn3Hghw7TIFgxSFVQ9t22HgmGSLay+vOJ1NBRZ3hXB65bjkDTyXElNYAtBTPctSi1eCgmJgKqjSK4GlUdR3Uw2SSGseekJ1XN2foRziVGKjoVP0WkLxFBlBdOxuJGe4TtjF7mWnsIjK+yPNBHUdrZ2WJXNx3IsZouznEmc4YXpF7CFjSIp+BQfqqQiISEQWI7FVGGKycIk17LXCKgBArEAquxukzAT5WM6wiFn57DF2gOnHeHw6uyrGI5BVItiOibHY8fR2D0G87ojcyRJ4uSHDnLs8T2k5jO88d3z3Dg/wuxEksR0mny2gCTL6B6VQNhH255Geg+10bmvmb5j7VuaFVDfcnd0uu7RaGyL84u/+fdwHAfvDhcPrLJ9vDc3xHtzQ/zr89/a6abcd5y/PsFMIksk4F0xDkYIwZsXh3njwtCqx9RUhacf7OPHP/4QezvqN7O562KykOTt2UH+4PrrmI5FX7ieY6sEdUd0L//1sb9Noy+M9w5xuM5gDf/s8Mf4hXe+zFguyXD2Ms+OX3bTeEvyBwtLQUHVQ2ewlp858EEavdtT36fK9jGSH+Hd+Xf5xvg3EAgCSoAWfwtP1T1Fl78LWZIpOAVuZG7wnYnvMGfOkbWy/PnInxNSQ+wJ7sGv+Pml87+EJW5NpixhLfLU3E9sKJxYkiQ0j0q0NszjnzjOQ08fxDItbMv1tiCVUpgVGd2r4fXr6N5b8vtbZbgseVwZNI9Ka6/bCUr3oTBbld3HsXjbulKXK0GS3JTrnVxvNi2bXMFccbmoszHOL/6tD1E0rYr0QmRJoj4eorl25wZpIQSGY/HCxFW+PXaRS8lxslaRFn+MJ+p7ebJhtVg8qdz/3dkfeRSVjkAN/+fxT3MxOU5/aor+1CQJI48jHGRJpsYTYE+4gd5wHQcjzTT7IluqdltlZziXPMfl9GUEAq/i5cMNH+ZQ5BD13no8sgcJCUc4xLQY9Z56Xp99ndfnXscSFmcSZ5CRORw5jOEYi4yW+zn+acM5ULIsI+sy0drdLVy10Hm8nz0slmnzxuvXyGaLWJaNLMs88+FDaNr2doYL7RBCoCgyXq/O4aNtqFsUw6BIMposo0obP77p2FjCqTjttS9cj28ZGXYoKUCXxMZM51bWji6r+FWtHMi5FBISemnZYaeojQboba2lsSbM6+cHyu/bjsO5a+M4joNpOximjXAq60wdYD6VI180CHh1YiE/jTXhLa9UviD4OJlPMVVIMZSd5+Wpfs7Mj5A08tR7wzzTtI+D0WZqPWvr7xaWy23h4CBQZInuUC2aLFOjB2j2RUiZeazSfRVQPbT4ozR4QwRUnbGcK0AnI+FTNRp9lac+V9l9LNwPE4UJpovTSEg0eZvoCHTQ6mu9K1ZFl3U6A52M5ke5lrnGRHGC8cI47UY7qqxyKHKovBzkyh5MkTSTFJz7r3bZvSkz+z7ANCqbla6I5KanyyXRP8Ow+OM/eIWR4VlyOQNNU3j8ib3bbrQUDYs//L2XsSwbr1ejti7MvgPNW2a0eBWNmO5fNQ6hEuaKWdJmnrRVWSXvPeEG9oQXZ9qIkgy56dgYjkXeNhjIzJKxiuVsoajmo94XJqr78Ck6uqwgS1tbyFEIgVGqiyVKys2GaWPZdkkcDgqmhWHaOKXXPa21PFlKef7Nr75aPpZtO/z1y+dXLUS3GjXhAAd7mqiLBZG3wNNwuzFhCYeCbXJmfpi3ZgZ5eeoaY7kEmqxQ5w1xLNbK3+p5hJjuR1fW3nVawiFl5Ck4pYBrAX7FQ2+4nq5QLbbjYAnXKC5YrmZP0iwwWUiTMgvkTANdUWj2RdesbuwIB6Ok2bIeFElGlRVU6d4tkLjbcITDvDFP0kwiSzJ9wT5q9Jolg2slSSKgBmjwNtAR6GCiOMFscZakmUSTNT7e9PFF+i6vzbzG5fRlCsWq0VJlm/jud86RTOQ2dAyPR+XBEz00NkXweHZPIJXjCAYHpjFNG59PxzAshLN17sxD0WZ+qO0oP7ABAbgFvjz4Ls9NXOHlVTKCVsJ0bC4lx/nL4bOcT4xxPT2F6dxdxVqVZCK6jyOxVr7Y9RA9oTrqtzCuwTBtfu/rb3Cmf4zp+QyKIvMH33iTm+PzDE/Ok8kV+X+//AoPH2wntko1ZiFgZCpJcRnxyMrb5NDWGNu4Ab8CGbPIheQYb80O8NfD55gpZsrpzU3+KD/YdoSHa7s4Hm9bNdV5OQQwlJnj1y5+h1enrle0/Z3vCKDeG+JkbRdPNKyt0OPNzCzTA+/w/fHLa9pvgQPRJj7SfIAnG/p2VfrrvYwhDGzhJrNLSNToNejyyllpfsVPXHdjNgtOAdMxUVDoDdy6H2xhczV9FU/2/lxVqBotu5RXX+5nZHh2Q8cIBr00t9RQUxNcs9FSLJpcvzZFNlvEWaUC6p1ISKiazIGDrXiXyQ5bGITc2kFbu/4qISFL8qbEBMgbnGleS0/x3twwfzF0mol8ipRZoGCby6qwzhs53p0bYqqQ4qGaTk7WdvJ4fe8a2iB4Z3aI2WKWGs8teQFfyft0qq67fCzbcbg2MoMkQTTkqlwPTMxTNC2iIT+RoA9FlnDE6pohmirzDz/3xIrBuZXg0RSiIR/qFqYRJc08p+eG+frIOaYLaSK6j85oDUdirTxc10WzP0pM969YrbkSNFmhzhOiLRB3ywZIUtkAsIXDcHYOSzjossLxeDu6rKLJCrqs4Fd1/IpO3BOgK1S75raYjk3KzJO31yaMt0CtN0jWMu7jSInt53bjTyCwhLXqc+XglGNXpNvipu487noMy9vKtu5q3tdGixCC6WIKWzhufQzVh0fRdkVO+txshqnJ5F3vC8A0Fs9eNU1ZshZHIW9SKBjrGjiMosWF88NMT6Yw1+jilyUJj1ejp7dhWaNlO0mZea6np3lj+uaGj3UzM0PSWLsHTAjBTDHDhcQYL032c3puuFTfUUKTVRq8IbyKVpYyz1kGSSNPzjKYK2aZL2YxHTeWpi/cQI0nUJERJoArqQmmCil8t2mLRDUf7YE4p+q6y+/JskxXcw3tDaUSGqU4MFlyP9NUGZ+u0VQTXrXCuCzLHO5twnEEiUye89fHK75WkiQRD/tob4wR8nsr3m+9qLJcFozbG2mkJ1RHb6iOw7EWjsZay2nLlRDRfeWlSEWSy0OHBARUnSOxFsKatxRj5/7+QggyVpHpQpqMVcSraHygYY9b4FOSUUsGt1/VCageYh4/hmOvGlcV0jx0B2v5QOPeJScGGavI9fQ0CSNHTA9Q6w3Q7IsueayeUD21nuCGvSyFbBGjYFDIFSnmim7ShiMQjoMky8iKjKLIeHw6vqAXj19HK024duuy1OU3rzE/mSi/btvbTG1LDd7Ayp4ORVJQZbUs0Z8yU5ilpcPlKNpF0pYrhaDJGpqk4QiHicJE2eBwhEPKSpUl/CvFXba+1dcLxLrSpgFMx2TemC+/lpBQZbWs7LsRNsVoWQhgc11dm4P7wEt3reFv1qx84QF4a/YaOauIV9E5EuugyRdD3wVGSyTqJ15ztyKoEDAzncK2b12HWDywZJBiKOTD410+kHMl8nmDl1+8wrX+SYqFtd38siwRDHr51A89QCSy83o4NzIzTBXSfHfs4oaPlTYL5NY4W124Z9+dG+LZcTe9FdyBzKuoxPQAH205SLM/SqCkgDqQmeW9uWFupKeZLqYRwKXkONOFNH2hBj7YtLc8+K3G5eTdAnX13hAHo82L3vPqKj/1w48varPtOKVCgtKie2xwYq5U1HBlhRjHcbg6NMX/+ht/tWo7F84rSRKPHOrkf/qhUxzoWlk9d6NIkkSjL8ID8XYADsdaOBxtIajdMpYcIXCEc1dldvcAi2fMfeF6AqqHgOrBI6uLMiVrvEE+1/ngXW0o2hajuXlenOwnYxUJqB7+Zs8pJEnCcmyKtsV0MbNoFjxVSJFfpZxAR7CGjmANn2o7uuTnl5MT/LsL3+XNmQEORJt4unEvX9xAqYClEKJU0d4ROLbD1NAMM6NzTAxOM3FzknymiFkwsQwL1aO6xkrIR11rDW17m6lrq6GmOYaiyEiy7N5vu8x4+aNf/TJvfP3d8uu/9cs/wjM/+jhNPcurRkuShCZp+BQfXsVL3s4znB8ma2XLGWQLLPzuQgiSZpKx/BgAYTWMX/FjCpOXZl4qpzgLBAPZAbJW9u4Tr4AtbPL2rdpjjnDWHcibttJcSl8qv1YllbAapifYszuMFks4DGWn+NcXv8LN7PRmHJL/uedDPBTvpSd0d6dVdJZ2p1eCKikoJbesAH7v5veZKiSp0UP8/b6PEteD6FtYWKpSfulXPrtknEexaPFz/+gPmJ5KUSy6Anr/6te+RDweuHv2K0nourIu9VIkCU1V0FQZW61sf2uXqg4XbJOibZarPm+M9TlQBYL/fvMtrtxmQPSG6/lg4z6+0PkQEd3nGgGlAdARgrxtcC01zX+8/H3OzI9gODYJI8dvXn2RI/GWUrrz1iBwY1z+zR88S3tjlL0d9Tx6uKv8ud+r8/RDfezvbKBmBVVrRZE51N3Eb/+LL1Z03jcvDPLV589uhlbemjgWb+dwrNUt3HdHp3olOcHl1ATvzAxyOTVJysxTsE0cIQhpXuq9IVr8MU7VdfH3eh8jpHlRJBmPsvEifTPFDOfmRvmlM39ZzixaYLMrd28F2WSOa6cHeO/Zc7z0lTdITqcwCmbZu1KegwoBtxl4kuwayb6gl2h9hFOfeJCnPn+Kxq56ArtgIrRZ7A3upWAXuJC6wOXUZeo8deTtPMdjxxdvKODFmRd5Z/4dhnNuPaF94X10BDowbZPnp55flPLsCGdRwcVKyNpZhnPD5R6uaBcZzg2vy9synBvm9wd+v/zar/jpCfbQ4mtB26Cy8yaNzgIHQc42yFqbE61sOEsXbRMIfv3qN8hWmL1xO7Ik8VT9QfaFW2jwRt3z2BaG4/63keqtm43Pt3RAlqzIWJazKDBR0xS8Xn1Ts4DCIS9f+NFHSKXy2Pbq10U4gt/4/3+HXG59a+Zbjbjtf7cbSzhMFdLMFDLkbpsdf7BxH4/W9RD3BJbMylBlmc5gDZ/reJD+1BSGk8cWDtPFNBP5FDWeQEUZUSdqOqjzhhZ5D0Kal+aV0maF62W5cHMc27GpjSw2TEJ+Dz/yzDFqIwEiQS8eXeN//7sfobkuQkP89swWV6cp6NUruvoeXS3FemwvqiyjcstYcYRD3jb52tBpzsyPMJpNMF1MkzDySLh9iYzEdCFDyswznk8ylJ3l/PwoD9Z08HBdF15Fq8grIEsSXkXjYLSZRl94USVmVVLwazrtgTj2HbFlY/kkSTO/addgMzGLJmPXJ3n2j19i4MIwYzcmmRqawSiYawq6N4omhWyRV//yLUavjbP3RA8PfvgI3Yc7kFZJgZ8Zm2N+4u4l9vUiyRL+kJfalhr0TVr23hPaQ8EpMJgbJGNluJS6xJwxx2BukFqPW/PHEhYzxRkupy8zXXSdAlEtyv7wftr8bciSTKu/dZFxkTASZO2sW7+oQpJGkoupi2WPjSUsEmaCsfwYzb5mgmrltcBkSUaVbpkXqqy6Cr+b4CXbFKNFQsIra/QGm8oFvtaKLRzmihmmiivfZAL4/sQ5EubaZ82yJNPqq6HVV0PD1i+VbzpuGqqDYViLgmOLBRPbstdstAghuHljCp//1m/mD3gIh30Eg15OPNxT8bFs2+G3/vP3YceNFok2f4x0pLApKc6rEdP9tPijK25jOTazRddgWZgtK5LM4VgLveG6ZWNTlFL20MnaTgKqh5RZwEFQsE3milmyllGBnDwcjDbTF26g3nfLmNBllaC60pq769Kfns/QEA+RKy5eIvTqGg/sXawK+8nHD959fgnyRZNrIzNuKvWKrYXxGTeGaqfDATNWkeHsPN8Zu0h/egrDtojpAToCcYKqB4+iokoKCTNH1jLImkXOJ8YYyyXJ2yYxj58TNZ3LHl8IgSMEKbNA2iyQMvMcjDZTtC1it/2muqJS6wlyqrabO6/eS5P9u9JosQyL9FyG089f4KWvvukaK3kDJAiE/HgCbryK7tVRVNnV+lJkHNvBth1sy8YsmmSTeQrZAoVsgcGLI4zfnGJuYh5VU2joqMMX9KKsIJMwdm2Ci6/3b9r3UlSZhvY6QrHgphktjd5G0laa7kA3/Zl+ZoozJMwE04VpmnxNSJKE6ZiM58eZM+aQJZmQFqIv2EeHv4O4HscWNgfDBxctD/Vn+hnPj1dstOSsHDPGDDeyN27FxuBQsAtcz1zHq3jxKT6UCrWuAkqA7uCteDmP7KHZ11zx/iuxKUaLKiu0Ber4pcM/su5jJM0cXx1+g9++/t1Vt11qJrZUJ3fnNjsfqbIxbNuhkDfJ5YqLlmJmZzJEowG8y3hnlsOyHH7tX/91ecYiSRKHj7bz1Af28eCJ7lX2vsUWJ/+sCVmS+J/2PL7TzViELQTzxVy5U5GQCKoeGrwhIrpvxX01WaHWGyLmcQvsLcTTpMw8uYq8jRLdoToeiLfTHry7vEXlrC3L6/YZ1c2xWX75t79F0bBKwccro6rytnta7uR6apovD73Hu7NDqLJMT6ieH2o7ysdbDhHWvOiK6uraCJvrqSnemx3md6+/ykwhzfMTVxjPJXnw0Q5ksXwMRt42eHXqOmfnRwD4RNthWv0x4rdleYU1L+FII3sjdy+TJ4wc/empRddqLb/RQoxO+fUa91/ue6XmMvS/e5P/8r/+MUbeKB9T1VX2nuyh52gnex7qprWvmWAsgC/oxR/ykk3myaZypOezTA5Mcfq5C1x95wYD54cwCiZG3uDCK1cZvDBC99Eueo60E4ovP/t/69tn+JN//bWKv89q6F6NY08fonuV864Fj+JhT3AP9Z56fm/g9xjJj5C20kwUJ5go3h2LVqPX0BPs4UttXyKgBtxgXknl0y2fLm9jC5tvjH+DnJUjZaVWPP/Cb3Mze5NLqUvcyN4AbsVpCQTPTj2LLuvU6DX4FdegXs1j0h3s5mf6fqbi67AWNjV4YyNdjXvxbj0wMuUlzrvO8Qen/vFds46h3DTnEoP81jXX6Hm6/hA/0fthfKpnUaCcGyC38xkt62F+LsvZM0OLKlYLIXjlpSt4vRqx+NorZo9PJBZdn5bWGPn82gJv3XaseZf3DRKguBGEpXcEVkkZtVLsO9KM15vWuB6SmQKDE/O8eWn1ukGqLBMP++lqrln0viRJfPChPp45sYcjvc3L7F3aFtA1lcAajfDNZCyf5MXJfhwEn+t4kMfre3motgOvoi3q53RJoS/cQKs/xuFYC//s3a8ykpunPz3FYGaOZn/krtpDC+Rtk3fmBvmr4bMAHIw1E9X9i4yWlegO1nGqtguQCGs+VElhopDin73zlYr2z1kmI7l5bGFzdn6Uoewc36qguOfhaAvH4m18qHn/kp9ffO0qz/33VyjmiyDAH/LS0FnPT/2Hv01zdwP+sA9NV1FUBakkfCnJEuGaIKF4gPr2WroOtvLAh46Qmk0zcnWM3/z5P2RycBqjYJLPFPjK//N1fuxffHbTjIedRJM1ajw1/IOef8BIfoSJwgTD+WGSRhKBcINYtTC9wV4avY3UemrxK/5Nef4dHIZzw3xr4ltlgyWshTkePY6ExPPTzzNvzPPC9AtMFCb4fNvn0aSdHT831WjZyHqV5diL1mwVWV4yyliSJGqXENhKmjk8twnz6IpKVP//2PvvOMnSs7wf/p5YOXZ1znlynp2wOUmrnIWQBCJKxiYZDLw2BgP+YWwDxmRhbBAogNJKq7AKm/PuzE5OPblzrKquHE6d8P5xunu6p1N1T/fM7Gqvj1a7XXXCU1XnPOd+7vu6r8tLQHGXNS5r6kGimSWKhv21SIK4onbH9YSm6YwMT/LqyxfncEwsC06fHKCq2o/LrdLesThj/XoIAnR11c4h6jY2RfD5V1Y7sywLXTdmYk6700TkprMpb1OIol3mkWZWLzaXajyfpt6VJ+RYvMSjmTrxYpbMlMz/NHyKc04L83piLJ7GME1iyeVbvZ2qzLaOunlBC0Df6CTPHb3E+b7xss77wJ5OWmrDuJ03P3jRTJ3UVOmlzh2g0RPCc105bXpeUAQJSbGNDX2KA0kQKJkGWb2AYS2uXGtZ9nUwnT3TF+HxLYa9kRbq3DYvqcrpQxUlSobBxVR5368xpQBsATm9iGbqJLXly00h1U2Ld/7vO43JsQRDl0Zm5oPatmr2vWsXrVsa8QTcyMrCjx1Bsr9PCUCVcbgdOFwqqkPhno8c4Pv/8DSx4UkMw6TvzAC59NJjbequY9+7di36fnoyw8jlMSbHk2CB6lKJ1IWo76hFXKD5QFFl2rY14/SsLbdAEAQkJHyKjwYaCCpBapw1FAybHyoKIk7RSdgRxit7cUlLZ2fB7tZRJXXGv2ihZ1jBKDCpTfLsxLMM5YcoGAVUUeVAxQE2+DagmzqjhVG7bKVFETMiL0VfYm9475q0Lq8Wt75NZgqaqaPPIhLJgrQirxjdNOYIJ+mmfUMGygwKDctkopCkNzuBW1YREQmrPgKqG1W4dV/TdMtgdCLN5cvjHD/Wh2ladgpdEDAMk6tXJzh5oh+nUyFc4cXvd81I9y8FQRDYvbcNVbU/nwDUNYQIr3D1YpkWWrE0JxMgScKCmbL5O9udMsViCXFW8CQIIEsS0hKdS3ldY1LLo91AN9l6QQAa3WEk0dbZCDs8OCQFSRBsCX/L4HJ6Yoog61iQiKubJulSkXPJEdJ6cYYPo4gSIdWFZ52DFlEUqKsMkCto5AoaF/qXfxi6HCpVobkPaociU1PhI1fQOHl5hJNlarZ0N1dRFwlwE6Ra5sGyrJlFlENScCzhH2VDQJUklCm7BbDnlPUUTtwSqmNLaG7WShSEOZyY9YBXceJYwsYgm8wTH03M/F3dXMnOB7bir/CteAGoOhWCVX72v3s3Lz76GrHhSSzTIjoct0m9Uy3yC6FlS9OSGeChSyNohRKJiRSWZeF0qzR213PgPbtntGFmQ5RFKmqDuHzrd0F6ZA9u2U2lo3LRbXRz6a4xExO37CaiRjAsAwFhHpdEN3UmtUmuZK/wWuw1NFOzS0COCvaF91HtqCZv5tmh7WC0MEpGzzBSGOGl6Es0uBqoddbike2M4M1e1N82QUvB0NBm/Rge2YF7BaTeVCnHSD4+83dWLzCYj1HlDJS13k+Wcvz9LD6NS1L5WPPdvLt+N3WuG+EC3CAsWyTuK//yCseO9jIZtwnIdfUhnE6ViYkUickch1+7wvmeEYaHE3z8k3cSCLqXDRokSeQjP7YPj/fG5J51wyCZvNbfLwgCTqdSVtBimhbFgs65s8NzhOgcDoXqmgCRysVXqscnB/mLc09zenJoRaWWmwFREHju7f9hpjOozhWk1VdBVi8SLWYA+NLVQ4zkk3yq/QBNnvnX2KSW5dTkEH9y5oekpzxjFFGi1RuhwRMmoCy/4lotBEHA5VD469/48IoevOJUq/xsdDRE+ONffO+KORORoBf3LbKfUEWZoOomrmW5mBqn3h1cknCtmTrnU2PEilkKRmnK78pzwyq6K0W9O8h3HvzFm3rO66FrOsVZhHyn10m4ZvUGj6IsUdUQRlavPa60fAm9ZGCZ1kyG5np07GyhY2fLosc98/J5ek8PcOVEn+2y7HHSurWJBz5+17LCcOuFnJGjaBQxuDH7iw2+DWzwbQDse/n6zp+xwhivxl/l6fGnKZgFJEGi3dvOu2rfRbO7GQEBl+Ti4eqHSZVSnEyeZDA/yOXsZb4y+BUOVhzkYOQgqnDzs6C3TdAS1dIz6VgBCCgefGVMypZlkTOKXM6M8Xr8mqdHb3acbw8dZkugEVVU1tVobr1QKJSITqT4f//nWc6dHSKRyIEAVZV+3vWenXRvqCObLfJ3f/Mk4+MpMukCT/3wNIl4ln0HO9hzRxuBwPLlsRuNlPP5Er1XJ2YE7yRZJBj2TJWIlkappBOdSPHXf/7DOS2MtbVB3vmeHdz/4PyOlOtxe4Ur8yEIturpx1r28G35FN8fOoNhmcSKWX4wfIajsX62hOqpdPpwSQqWZTGcT9CXiTOSTzBWSNuqzQhUODx8uvNuKhyedV3hTI/Z51r55H39uFRFpjaycs8kSVpfg8il0OAJ8VDtBr7Wd5QfDJ3hQnKMc8kR7qrsoNLpwyPbZaBoMUNvJkZPcpTHh04zlk9ROSXcV+Pyo6xA8+mvep7FJSsrtpsQEHhn/RYOVrazObQ0X+hmQHUquHzOmfJNOp5h8MIIjd31q6oYGyWd3jMDdgfSFJxeJ7IqLdn2fCP3x62iBLwUfYkzqTMzrc1rAQGB3+z+TYJqEM3UGMwN8tjwYwzkBigYBSQkHqx6kM3+zbR6WueWkyx4uPphgmqQ44njnE2dpT/XT9Es0p/r50P1H8Ilr9/iaSHcNkFLQsuSNQoIgFt24JSWv3kty8LA5HDsEudSgyS0LJIgYlkWKT3P+dQQz4+fZVuwmYjDv+SqxykqbA+1UucKTXl+yGwNNuGRb01vdDyWoffqBKdODswELAJQEfZy/0Ob2by1kYaGMKWSwYMPb+HE8X6uXhlnMp7l7NkhdMMkmcyzZ2/buhsm5rJFes4OYUzJ/SuyRE1tcMnSzjQsy+5iGrvOskCWxWU1X2RBxCOr+BTnTGfOapA3SnM0ehRBQhbFVZvjAXMk3KfR6a/mjkialFbgUPQqmqmT0PKkS0WKho5fdU495Oxuo2gxQ1YvYgHqVIZle7iRLaH6RcmdawlBEJAWWcWuBKIo3BaCjStBjcvPndUdnE2O0peNcTUThTGIFjIElGm7D4FUqcB4PsVwLklvJkrI4WFrsJ57qjtRxKXVqEUBHLIy03qe1Yur0p8SpsahLVM2uFnwhb1UNUWIDdsy7mN9Exx58iTNmxuJ1IdxrIBgnU3mGB+I8vK3j5CetLPMoihS21KF0+24LfiGa4mMniFajDJamN85dCMwLAPLsigaRU4kTjCQGyClp5AFmS2BLWzyb6LB3YBTuu55J0BADdDptY0y03qakfwIsWIMVVDJGtkFXanXE6ueSWxJ4dyaCbKN5CdJlnKAgEtykDc0JrVrWiwuSUUV5ZnAw5riBSRLWX4weoxzySFKpk5I9WJiUjRKDOZifH3gFVRRZktQIqR4p6TH51/oHtnJ22t3cFflxrIyPOsF07TQtBJXLo/z8ksXeOaps6RTeWRZJBDy0N5ezfs/tIdAwI2q2m2X7/vgHnw+F4IAp3ODjI8liccyXOgZweVUCARc6xa0aJpOLJbhxPG+mTZs1SHT2lpZtm6MKAp4vM455SSvzznDtVkMLkmh3h0kp2sr1H6chmU7TmdjZGY9LPyKk4DqwqOsPmCVBGEOUW1aLn5/pA2f7GQwN0msmKFo6LaidC4O1/FcRQRkQZpqe/ZyZ1U7D9ZupMEdfNNN1rcbqpx+Dla6uJQa59nRCwzkJjmfHOVMYnhOq7AtNCciCQIuSWVToJZ7qjt5pG7zskkFacpAsdW3OH+hHAhAxOG5KYFsOYjUh2nZ0kjPoUtYpsXwpVGyyRxde9rZdKCLYKUfWZYQZWmqc2gqs2fOlfwvlQxGr45x/vUrPPMvL5FJ2s8DSZHo2t2GN7DybsnbHQ7RgVf24pdvzM29YBbQTX2eKm7RLHIufY68kUcWZIJKkPur7qfV0zrDUZmN6Q6lZk8zQTVIspQkU8pQskrolk7RKN7QgnE1uKHlz2cO/S2DuRtzIp7G7IbOaDHFbxz75zk3/Sdb7uHuqk1sCTYDkDM0erPj/HnPd7iQHkIzdQKqh1/sfidYcHzyKt8Zep2TiT5GCwl2hdr5VOt9NHoiM10ctyOy2QI//N5JvvaV14hFM5hT6pEbNzew/0AH733/bpyuuZOTx+PgXe/dyf6DHTz61cN8/3vHyaSLJJM5Tp8aZOfuFoKh9bnBXz90hddeuUTPOZtcKUki4bCHBx/egruM0oLDIVNZ5ec//ZcP4JrmtAh2tsa3DOFtc7COTcHaVZeHLMt2+P2tI1/nlYkrM68/XLeJt9dtYnekeZVHtrGQBEC9O0itK8DeSAtPjpzj1OQQZxIjXEqPz1kAiAjUugM0ecLsqWjm3Q3bqJh6ML0VsKw/BOyg+NNd9/D+pp30ZaIcivVyLjFKQsvNyPj7VRfVTj+NnhB3VrWzIVCDS1LLmmGCiotPd93Nz6+BrtDNa4BfHlvu7MYX8nDo8WMkxlPoJYPY8CR/+nOfpaalkvqOWjp3t9HQVXtNp8XrIpvKkU3myExmGe2d4OTzZ21BuZHJGRVdRZUJVQf42G+9j0jD4h1MZcFagGN1i7Ub3lH7Dh6peeSGjmFYBo8OPcqp5ClGCnNJ70E1yM+3/Txf6PsCFWoFd4TvoMvXVdbVE5ADfKD+A/gVPw7RQa2rlkZ34w2NdTW4oaDFtKx1I0Beb5I9fR7LsujNjvP8+FkOxy9xJTOKYVlsC7VwMLKBO8IdANS7w9S5wnyx7zlSpTyHYxcZLUzygYZ9bA3axoi3I0RRxOdzwZT7q8ul8MBDW7jrnm6aWiI4nFOdPrN8Ouz9IBjy8N4P7KK2LkjPuWGiE2k++OG9hNZBy8AwTF564TxPPXGanrPDM69v2drA3v0dBIJuxDJKC4IgIMsilZU+3LOUee3SxNLlGUG4sanaxJrj9zPnuAt40KwFBEFAxM7m3FfTzd6KlqmygEZhVpnKJau4JAWnpOBXnFQ4vCji7dF+/6OAmfsLCDvcuOVa6t0h3l6nzbQmW9glSlWScYgyAdVl67iU8RvNPv6bTRpAdTuo76rlF//8Z3j0Lx6nv2eI5EQKy7SIDU+SnszS3zOEw60iybY3miiJtuOzYaCXDLRCiUwiO0f2P1wbZPPBbu79yAEiDTcupW8Ypk0YnjYINEyKBe2GAxetWCKXyZOZJREgAJIsobqUJbl+IuKaXA7iAlKqgiAgWRJBJciHGz6MLMoE5MCiLdFz9mXKGdWC3aHdiIgzZaE3VPfQwcoNxLX0Wo1lSXT6anFKKkP5GC9MnOW12EUupIfRLIOtwSb2VnSwJ9xOSPXaDpqijCrK9OXGOZMcIFpMcTY5wJZAE82eyts2aJFlkfrGMK2tlVRV+QlXeNl/sIOu7lr8gcU7ggRBQFVlautC7NzdQijkIRZL09wSQV5C6nqlMAyTVCrPQH+MV16+yMULo8RidjdMfUOYzdsa2bqtcdnSzrWB22N3qPK68m5uJwiCXfapcvrA6ZspN8z2v5oWMXsrSLn1UKfmEv8tLBu/kSBJIm6fi613b2C0b4LqlkoGzw8z1jdBJpEjm7CzKctCAKfLgb/CS1VjhPYdzWza38WWuzbgcKs3fG/oJZ1sKjezODYNk1wyf8PJlt7T/TjdKv5Z5HNZlgjXBtly1wbcvsWvo7W435dayE27Sze4G5bddrH9w+ot7KblBoOWX+5+11qNY1kIQExL82r0Ap+/+jw5vYAsSlSoPj7afCcb/A3UTJkgAvgUF51yHZ/peDtf6n2eI/HL9OeiTBRTc/Rcbjc4HAqbtzRw7wMbUVWZlpZKWtoqy76YBUGgqTlCU3NkgTftcozTpWKals05KfOana4153JFLl0Y5XvfOc6LL5zHNC1bU0WROHBnJ/sPdLJpc/0KPvHaYTrVOy2Ytez2WOR1bR4vSzcNioY+x9xwKdiOviu/lWav2KePowjSfLfuNxGmdYemy57TWS1BuHUdG29h7SHJEoFKPx/6lXcydGmUc4cu8sJXX+XK6X7S8Sx6SccyzZm25WmIkogkiwiiiKxIROrDNHbXcdcH7mD3w9sIRPxz9JxWC8u00PIak+OpmXmjpOnExxKYprmk/styeOXbR3jl20fmvOZwO9hyZzeNG+qXDFpuFm6fYuLKseqgRRAExJtc/vPKLjYFmvDKDiocXjp9dXym421UOQMoCwjRCUClw88vdD7CQC7Ky9HzvKtu9y0l2paLhx7eOpOFWCu4XCr//U8/PqeO63CUdwkYusmF8yN85V9f5XzP8AzfRhAE6htCvPM9O3jnu3fOKfHcbBiWRUYv8KFnP0uiDGVPmCJ0m3M1ER7tP8ZjA8fLUnwUEXhb3Sb+cNf7VzzexwZOcDk9wcSUbssGfw2bAjUcqCrfqPKNhkQ8Q3QsxeUeuzuissZPXVMFNfW3Z+bzLdwgBKjrqKa2rYp7P3yAUrFEZjLD+ECM4UujfOuzP+TC69f4ZAfes5s9b9tO04Z66jtrcHqdKKpiGyuuQbAyjehwfMp5emJGMyGbzNHz2kUyiSwOtwOl3GzxW7ipuKFf5WavjFRRptoZ4KfaHsArO6lyBuxWZkFacCzTr6miTK0rzH1Vm/Er15wqBaDdV01I9RBQPQSUWydNfD2m24VN0yQeyzI2lqJQWLkn0FIQRYEtWxuR5cV/R03T6e+LcvrUIC+/cJ7e3ijpVB7TtPAHXOzb38GWrY1s39WMy6WWpc2yfrBsMT5Dp2Cs/rsyLBNbcmZ5gScRYV7QUy56MzFOTQ4xlEsAICEQKdN3ZjGoosx/3/WBWdkjgS3BuiWtAm4m4tEM508P8f1H7ZXo5p3N3HE3ZQctY8OTPPalVwFwuR1Eqv088sHdN3Uuev6Hp7lwZggAf9DNtt0tbNh28wmJbwRMZ9IQ7eyLrEooDhmXz0Ug4uPZr74yZ/vqpko6d7VR21aF2+dCnHKBXmucePYM5165MEfkyTRN8tkiLz/2Orsf3kbzpobFD7AEIvVhAhHfHFVd1anStLEetcxF4ltYHGvyDZpTAm+9mTHyN/CwmI0Kh4+g4iHsuEYilQQRj+Rgf0W3rZgrq3OCDMuy/YMSWpa8USRnFGfIjZZlS8NPallUUcYpKXhlJ9uDreSNIm7ZSaXDj3ybBC3TME2LsbEUJ473kZhc3vtlJZAkkY2b6pAX0FMxDJNkMsdAX4yec8McPdLLsaO9WBaoqkyk0semzfXsP9BB98Y6amqDazq2VUMAh2gTI9cDJhaGZa7II2YxJLU8E4UMYwXbidV2cb6x+0cWRR6u23TDY1sv5HMasfEUl87Z5O1QxEs6Wf7DIZ3M8+KTZwHwB1y0dtXwyAd3r8tYF8Olc8O89OQZAKpqg1TVBN4QQYs1ZbrZl07gkhXcsoJfvbk6VKIoojpVFIeCKIk4rvOVcvtdhKoD+CsWV8K+EZimSSqapue1S/SeGZz7pmXzXI49dYpIfYiKuhDe4MoXEQ2dtbRua8Y3q2NTViSqmiM43LdGaffNhDWZ2XXLoDc7zh+e+Tq92fLMupbDO+p2cVflRh6o3jrndUEQqHbNl4S2LPthkirleCXaw8X0CJfTo/TlJshN+bZIgohfcVPrCtLgrmB7sJX3NdyBV3au2BhxdonF4ho1ZLljXN9it9z2um5y+dIYP3j8BIMD8SW3XSkUReLjnzw4jwBrWRaFQomjr1/la//6GsPDkzNCb4IgEKn0sXtPKz/1s/fi8TrWlOh7IxAQEAWBapcfp7w+pN6crpGb6vZ5CwtjSal+6zoFY2v26wvvN/seKWk64yMJAAp5jcAizuaWZc0/1wqwFMcmEc8yMjg5PWyymZULwi2E6e9tJWOePcJy5i/NMPjn80dpD4TpDlayt2r1wZZl2Xoqq93XMOZ7M5mmiWmYM0KVq8F0Gen678OyLEpFnZMv9HD82TP0nbWDFkEUrrU/W/Dq40epqA8RqPSz7Z5NCx5rKWy/bzMPfvwuatvLN69dD0zzVt7I/JWF8KbJVfVnJziR6OMfrzxFRi9QmurEMCzL1ssQoGTpRIsp4lqantQQz46d4Wv9L/Nw7Xbuq9pMgzuyoovTBI5EBxjPp3mkYSNSGfsmtDyXUlG2h+uQxdtTMUbTdEaHJ/nHv3+OeDxDqWQgigIVFV7e8/7dbNnWSEdnNU6nWp4p4k2CKAh4ZSef3f+JRR+AN4oXxi7x1EgPT4ycXZfjvxmQTRcYG04s+N7wQIzEVLcZQC5XZGwkyeULo/PuBadbxeN1ElwkMFkKF04PEptIryqgkBWJusYw3VtWVx5YDWx1b4vBTJL+dKLs/VRRosLlpsUXWpDXNxumZZHTS3zjymnuqGpEQLihoEXXdH5u66+TTZXHH7selmWRu27fr//vx/n2Z59YNX+lfXszv/2lX8UbdM/zJEqMp7h6qp+//pV/JBW1u15FSeTuD+7DNEziownOvHweLHjmX1/m6qkBfvEvfobmTQ033F59s+FRPDOy/cA8w8S1xrQpoyzImJa5YMv1WmFNghZJEKl1hvjJ1vtIlVZfwjibHOTV2PkZD6JyYFkWE8UURyav8NToSaLFFG7ZSbOninZvDQ3uCtyyA0kQMS2TdCnPaCHBcD5OT2qI4XyclybOkdOL/FTbAwtKb4/kUpyIDSGKAttCddS47VY20zI5GR+mJzHGQ3VdpI0SV9IxLiajTGpZ/IqLJm+QTcEawg7bA2ggm+CfLh7i93e/g4DiRFzmYlJkiS1bG3A6FTKZwsq/1FnQNJ2vf+UQqVQevbT4SkaWRHx+F3v2tfHi8+dxOhXa2qvYf6CT7o21VFb5cd+GaU5btwUC6voRrT2yinqTTfDeaOi/MsE3v/jKgu8lEzkmo9dkEkb647zyzDkunxuet21jayWdm+rYf9+GFY+h59QgF84MMTGaWvG+TrfKnjs7bmrQAlAyDI5NDPHt3nNl7xNQneysrKfO7V/W9iSlFTmfmCCvlxjIJunPJCiZxoIO4+XAApLRNNnk2pWti7kixdzqM1eZyeyCmb7JsQQnnz/HC19/jWQ0haEbKA7bQfrejx5AkiUGzg8z2jdBfGSSfKbA0KURvvGX3+NDv/oualoq8QRuD17YchAR2eLfQr2znpxh/zYuaX2bTyKOCHtCe6hz1WFZFhHHAt2ra4Q1C1oqHD7eXrvjhta33xs+yslk34qCFoCBbJTTiX6OT15FEkTavNVsCjSwK9TORn8DXsWJPOVJFNcyXMmMcT49TMk0OJ8aoic1TN4o8b6GfVQ4fPMCiXgxy+GJfiRRpMETnBW0WPRnJjk7OYphmVxKRTkVH+bM5CgZvYhbVokVMlgWdAYqyekax2NDPDV8kf+4/SF8yvIPfkkWaW2rorWtakXfyULIZos8+YNT5LLFJYMWSZbw+V3ceVc3Y6NJ/AEXO3e28MDDW1AUCXEJk7K38BbGR5M8/8PTZW0bj6aJR9P0nByY996Wnc04XSr771v5GIb741w4PcRAX7S8HWZNXB6vg7rGm69FoZsml1Nxnh26QsjpIqi6kJcgoY7l0siihEtRFiWDT5fNk1qRq6k4h8YGkUSRWCHL1VSci8kYtW4fbllBFRduaFgMAqA4FJTbiFwqX9fxY5kWJa3ElRN9HHv6NK89fgyjZCBKIoFKP1172tl+7yYUh0JFbZBzr17g6JOnKOaKpGIZXvzGa2zY2w6WReOGehSHfNu35guCQIunhRZPy5oe17J0dDOJZWlcX8R0CdDm9tPmvqZNo+nzFyLXQ5YqEYWVZbHW9Gq70c6b1V4Mh+MXuZoZQxAEKp0BfqHz7XT5FjCVE6DSGaDSGWB7qJW7KzfyK0f+H9FiilgxxdH4Ze6q2oQiXotKLcvCtCxKljnljbF4zf5vz72IX3GxO9LIw/VdvDbex+HoAH94/AnuqmnjlbGrDGQnV/UZbzZcLpU79rfT0VWNqsp4vQsT9hb6Lm73m/r2hrU0J+QG8Yb6bW5gqJJs63woSpkt/Ya5an7GWsOtKHy0fRsf6dhKtXtxQurvHX6CF4Z7F3zvGj/GIqEVeOzqWV4a6eWF4avUenzEi3leGunlSirOv9m0j91VDTT7QnPUYJe9VgSBqqYK8unbxwOooi5kd14KU40ZJZ2RK+N87r98hd4zAxSydhbHG3Sz4/7N/PTvfxRfyIsgCrRta+YX//yn+d0P/DFDl0bJpfLk0wX+8Xe/zMOfvId3feZhmjbU3ZCGyxsZupkknv06mj6Aaa1Nw01t4FdQ5doV7XP7hMg3gIxepGjqyIJEp6+WgOJZ1lVWFWXq3RWEVR8ZvYBhWaRK+XnmT5lSkcFskqPRARySzN7KJurcfoKzShC9mTgffvpzjGRTfKRtBw83dBNxeLi/rpNkKc8PBs/xU5138NNdd/Di6BV+/9gP1uV7WA8EllDhBdANk9HxFC8cvsRde9qpCHnx3EKtljcyjscHuJKe4Jv9x9f82O9v2sH9Nd3ULEBiX2ts3d3MH/zVJxd8r/fSOBfODPHiE3b3TeemOrbvbWPb3pZ52/oC7lVbUPzYz97D+z9xAL1MQud3vnyIRz//8qrOtdYQAEWUcEoKriVMEJfqdLyQjNIzOc6xiWFeGOklp2tEXB5+vGsHP965nYl8jguJCR7v6+GPjz9PhdNNsy/EPXWt3FvbSsjpxrUMmV1WJP7L1359jjjcrYaiyrh9LgRBIDmRpvd0P3/3m19g8MIwxZyGIAh4gm4++Z8/xPb7NhOuC88Ex7IqE6wO8st//XN89++f5JVvHyE5kSKbzPHMl1/m0vFe/s2f/CRNG+twem5u19XtANPKki68RE47hWndGFVhGlW+nwF+BIMWRZCQBAETu3uoZOo2GWgJvohpmeT0IkXTbokWBAFVlGeY1qZlEi/meXHsCv2ZSXZHGvGrTnozcfJGid2RJqqc9grDpzh4qK6LF0avYJgmvek4DlFmMDtJulQk4vRyITXOeD7N8djyKbPbCcv5/xiGSTyR5eXXL7OxvQaf14mHtQlaCnmNQlYjnczhC7pxulWcU7b2WlFn4PIYR1+8wAd++h7kMh2ly8W0auvkRAqXx4HnJqhY5nSNoqET19a2tR0gVsyuWk9mpfD5XXRuWlgVuZAvMTKrC87pUglX+ujcWMf10bGdKVn8dy1pOvGJNM88fnLmNUkWaWyppLYxTGAFJqG+wO0kOClMuUcLZfkYLYQT0WFOxEa5mIxS7fbS7q+g2RdkQ6iKVl+YKpePiNONW1Y4Hh1hPJ8hWsjyg/4LtPsrcMjyskGLIAhUNa4fd2G1sCyLybEkp54/x5EnTtoBS15DEAU8fhcPfuJuNh/spqalcs68IQiCff1017H3kR2Iksiz//oy+UyBVCxN39lBvv8PT3Pfxw7S0FVHuCZ46z7kLYAk+Ai6H8Gtbgf0Oe9pxiiF0nk0fRi/8x5UuTxVdFlauajkskFLqWRg6AalJTgQcw4oiyiqTCGnLchvEQUB1SEjKyurny4Fv+LGJamYlsVIfpKRfAK/4sanuFBFeY7brmmZlCyDjF6gPxslXcqjT5HRgqp7pgPIsCx6M3FeHL2CS1J4R+NGKhwevtF3kr70JGGHh4opwa4Kh4d/s+EgpmWhmQYn40N4ZZUT8WEypSKbQzWcmRzlSHSAq+m1ccVea5imRUk3KGqlZb03ZEnE5bTdhk3DIpnKc+LsEIl0Dq104yt5y7Io5DVioykmRhJEx5JEagJEqgNEagM4XSolrcTFU4N88S+f4D0/cSdasYRW1NFL+gLHs/8tSSKhSp89btPCMAxy6aJdFhBsDQmPzznTuWAYBpfODFHXHLkpQYuJhWkZlIy1Dy5KpsHNWhCrDgV1ER8pVZUxZpVhTNMCyyJY4V3xfKAVdcZHk3znK68xvVxWHTL3vm0rgbAHVxkZv/Usxd1K9KUTjObSCAg82NDBvXVt1Ln9uBX7d3HKChVONxtDVWyrqOXQ+ADHosMcHR9ispinuIpr0LIscuk8Wl6jVJx/H6413H4XDpc6R8Rt+vfsPzfEq48f5cVHD1HIFmcyLPWdtbzr5x+iprUKp2c+p1AQBDwBNzvu30Ig4ufi0av0nxtCK2ikYml+8E/PUtdZgyfg/pELWmQpRMT74wu+ly0eJZ59FNPSqPD+OD7n/vUbx3Ib9F8ao+/y+IwC5HJo7qhi864Wvv+1wzP+IrPhD7rZdaCD9g21ayaTfLCym/FigtPJfkYLCf6s51tsDjZyV+VGdoXa8SsuFFHCtCzGC0nOpQY5lezjByPHSWo5nJJClTPA3opOXLJ9IRcMncd6T/P2+m46A1U0e+2I8Bc23km0kOVyOjbn4S4IAr+8+R7OJ8Y5Hh/isf7T1Lp83FXdxu5I44w3zVPDF/mlV76+Jp97LZHLFzlzYYQXD1+isMyE09FSydvu2UTQv34P8he/d5JXnjzDxZODtG2q42rPMG0b6rjrHdt48P3zxcSefPR1Dj/bw4UFCJ2mZdmWDrVB/urb/x6AfKbA6OAkX/7s00RHEiDYQmE/9gsPUlUfwuFSyKeL/NXvPsp7PnknTR23VnPhzYLxkQR9l8Zm/o6OJcueW66HYZhk0wXOHr/2mztdChu2NKAVV1Zzf7PFLp/ZvB9JEHBK87shr8fmcDWbw9X8pGWSLBYIOlyrzvB89/88xcuPHbZbh9cZn/ydD7H/Xbvp3jvX9sIyLb7+v7/DhSNXKGTtMobL5+TO9+/lA7/0Tpo3L98V5gt52HSgi9/9yr/nf/7UX9N7ZoD0ZBZBFPAGPD+S5aHbBctGDWMjSc6eGODFKQXI5bDrQDu1jRU8/4PT6AsQ26rrgtQ2hmnprGatOt+bPJU8UL0Nl+Tg0YFXiWlpDsUuci45iFt+HlWwGd8mFpqhkzc08kaRdClPUPVwV+VG7q3ajFt2zGRl3JLCZzYewKc4EAWBaDHLt/pOczUdI17MUTBKnImPsDVUy7saN+GQ7NJSRyBCjdtHrJjluZHL/GCoh6/2Hgegzh2gyunjLw98kAqnB3mde+dXgpJuMhHLcPLcMNlc0c52FHUURUISbSlu07Ioleys2z37OrFY+6Bl2lDvqW8epamjioc+sIemzmr6Lo5y+vBVfvj1w9z/vp3z9rv7ndvZdVcXhdx80beRgTivP9fD1Z5rpbmeE/1890uvsvfebhrbq7As6Ls4yhf+4oe86xMH2Lbv2kS4Xpovn+66m0+03UHRXP9VaZXTR0i9dYRJy7LovTTGxbPD9F2+JkAZm0jTc2qQQy9cYPPOJrwryGhJsojb46Ctq2bmNdWhUNsYXpFjuKbpc7I/giTagmO3CLpp0pdJ8NrYAGHH4t/HaC4z79ocyiT5t89/E2MqUF9J8GFhW1hIgsjGUCV3VDXywbYtK8uATanu3iwsdCZBFPj4f/wAT3zhBV5+7DClQomP//YH2XJnN/VTi4/lPpMgCMiyREVtiJ/9o4/zymOvc+L5s7ztJ+9lxwNbfuSyLLcTlg1aKip9dGyopaSVN7E2tlbaNcV4hs5N9VTWBOakaYNhD5HqwILiQRHVx7ZAMw2uMK2eakLK8iQ8QRBwSSrNnkosLNKlPIP5KAktS7KUZ6KYmnLStS9vRZRwSSoe2UmjO0KXv45doTa6/XWICDMX83R7M8BgNsGhiX6Gsgk8sjojfZ0uFYkWs/hUWwcGwC3bn/WV8V5SpSKqJFOn2CUTzTCIFjI4JAmR1der1wOqIlFXHWDfzhaKmk4mU+QHz59l64Y6qir8BHxOEuk8R0/1k81rU2n99RmLaVhMDCfYsL2J7u2NhKv8OJwKvedHGRucxDSseSvjUMRHKDK/02K6+8sf9uCY4sOYhkkiluHq+RE++pn7ZoIWSRb5+v97jkQ0syi5MOL0sjlYN+MULggCm4IrI5JNo8Hzo2ESaOgm+bzG4Rcu0HdlnELezoJIkohhmCTiWV5+6hyqKtPYVkmkyr/MEW0oqkyowsvdb9sy85okibR0VM9wn8pBsVCaIwEgSyKSVN69aRoW2XSB6Pg1PRhxihvhD7pXVQLXLYNLyShg4ZIX/xz9mcQ8OwlBEHCvgRq0U5JRVuH5ozgVXB7numiaFLLFZZVyBUHAsiyaNzWw8/7NiKKIVtDYds9GatuqVySjL4gCsirTuqWJYk4jVB1g+32bCFUH3nBic2sN09IwzRz5Ug+6GaOgnSdfuoRhJkkVnkYzBhFxocoNqHIDshhEWKNF+rJBS/fWBrq3NvDIh/Ysus3sunAmVWDgqr2SuveRrdxxdzc1DXMn58V0Plo8VbyrfjcFo0S1M0BYLd9/wjZP9NHpq+WV6HkupUe5khljKB+joGvolokoCAQUN1XOALWuMNuCzdxZuRGPfC3oWOiz9abjfOnSEXZHGni4oZs2XwQBeLT3JIcm+jkWG+Rt9RtmmDPZksbnLh5iS6iWPZFG7q5pQxREnhu5xOsT/Tw5fJ53N25GWaEuwo1CwF6JOqduOEWRZpjzHreDXVub2LW1CYD+oTg/eP4sd+3tYM+2ZtqbI1zqm2BoNHHj4xDA63OglwycLtUWqpsah2XZUt6GYaI4ZNxeJ5Zl4fY6UR0Khj7Vmjp9zVmQSxcwFuFcWUB0NIlWKOFwqWTTBURRJJ8pkk3lqWupxOFUsbBoaKskmypQzJfmrLxno9UbIeLwckdly8xr/gVcw2daTi1rplVemMpYTf/k1//2hbyGodvS5h6f84avDUM3KRQ0LNNCdSqoKyzHTsu0l0oGlmUhKzKyLKIVdUqajiAKtknmEmRt07QDlpH+OD/4xlEmxpIIgh1wuDwOtEKJfE7jh48dRVEldhc68PldM8ZyS30HqipTWRPgXR/Ze0PfVS5dQJtlRqqoUtnWFCVNZ2x4kgunr/nYyIqE2+Ng887mFY1DEOxgwSUr9GcS9GcSM1YE6VIRWRCRRRFVuja2Cocbl6TMfP6A6uRTG3ZjWcwogkuCMGVTsvi5dXNKPVwQkAWRkMNFlWvlmTlfyENVUwWZyeyK910OgxdHyGcKy7amC4KA2+9m10Pb2LCvE71kEKkPr4qOIAgCbp+LnQ9sYecDW2Ze+1GFPa9ZGGaKYqmXaOaL5LUz6GYcw8wBFhPpf0IQnMhiBQHXvQRcD+NStyILa+MntWbdQ3rJQLruRhcEAVESyhYjq5rSUAFrVX4JAgJBxcMjtTuxaqcNwmBuSsA+ssC0guoyXkHY0vsXUxP8+YEPEnF6ZhRRf6JzL4PZBIcn+kmVCvgUBwICBbPE2fgov7blPnZWNOCZWi29q3Ezblnlsf4zxIo5u61xnTxyFoLqkPnUz9wz83AURGFFafS1gsfj4F++9sszfwvCtS4lQQBFkWnfVMdwX5Rvf/Fl7n5kGy9+/yS9F0bp2FKHosozrazFQolffM+fzes8mQ2taK+kLdPi02/7n3z8lx4mlynQ2l3DY//8Ilv3toIFpw5doXVDLRXVfmRFYiFdTq/swCs75rQOL3ZmwzAZH0kQn0iTTRcIVXipqPITrlz45v2//+v7HH7+PKlEjs8/+ZsrKpUshItnh/iz332UkcE4P/8f3sF7PrYycpxlwfnTgzz7+EmiYynufcc29t3bzZf/73N84/MvU10f5Hf+7BM0tCzeQTI6OMnJI7184W+eJh5N2+7gQTcPvms7m3c18/qLF3n68ZNoxRLf/dphTr5+lROHrvJTv/QQ6k0S8uq7PEFs4ppKrz/oweMt77ufjGV4/Ouvz7hWg92J1NxexR/93U/Nk5JfDIIg4JFVfmHzfj69ad/M63YXY457v/l33FPbyv317Xy0Y/us/aYl1KfK2rLC2xq7KBkGp+KjvD4xyI6KOjaEKpc0R3xppJeLyRitvhB3VDfikpVVyeQ88ON3cf/H7lyXNujf/8j/4szL50nHM8tvjE3Uda8j7+5HFbo5SSzzL0xkPoduTOJ27MKlbkWRKhGQsdDQjTj50kUm0v9MpnAYv+se6oK/uSbnv+GgJZ3MMzo0yWNfeoV3f/SOBQ3Myp14pmXYV6sqNX2emUBkDeY7AfAqDho8QX441MPBqlYaPAEQ4Nnhy8SKOSJOLx5ZneHDqKJMq7+CI1GbILizogFREDgWHeRkbJiIw4NfdaJIN5fTIoki3d21GOaU6zXLtzQvhPFoiqdfPk/A56JUMugdXFlHlCAIi7ayCoKAhcV7f/JOLp4epO/8GP/7ua8SqQnQ1FlN97bGOXwDRZX5lf/2kXmqnM986yhXe0Z424f3Ul0ftgWnsL1G6lsiaEWdto119Jzo58QrlxEE+72PfuZ+WroWL/dcu8YWRzqV5/K5YZ769nFiEylymSKGbqKoEv6Qh9qGEG97/27qmipwzEozm4aJrht2qWJqzp+MZXj5qbNk0vklHwQen5PG1kp2zObiWNbM8UzjWubnL/7gMQo5jer6IJ/6pYeXuD8t8lmN8ZEEo4OTpJO5mVZwvTQ1zkVqhIZhcuLQFV586iznTw2SmMximhZNbZVs3N7IIx/agz/oxh90U1UX5BtffIVsusD4SIJXn+2hkNe4++HNtHbWLBrkrRVOHL7CYO815dy6xjCR6vJKVGATP41Z34NhmItm6paCINjBx+w7wzAF5KlFkiAI8zItCx1DwM6yXEhE+dbVszhEmWZfiKBj8av2ZHyUZwYvcbC2hR2VdXiElcsWCIJQdpC2Ggjiypayaxnw/ihnV66HrdVyFhCpC/4n3OomJDGIKKjYM6OFaWkYZprJ3DfJFU+SKR4hX+rBKbcjrFAB93qsOmiZdukcGYxz8vBVzh7r5/53bsMfemP4M5QLW2XXw/6qZgYyCY7LQwzlEgD0JMcIqS7afRVzfD+cksxdNW2ktCJnJ8em9DEELiYnyBka+6uacUnKoiWpdfssokAgeOO/z2Qyx9FT/TgcCqZhMplae12Rjs31mKZFejLHk994nQ/+7D20b6yjc+tc5r8oCWw/2DGPw3DmSC+jA3G6tjXStrFuXguuoRuEIl6iYymiowkkSaSuJUL39iZcbnXVdJ10Ms9gX5TXnuvhxKErSLKIy62iOhQy6QKTsQxDfVGCYS93PbyZSHVgTuByPXKZAicPXyE2nrJr7IuULcIRH7IszQlaFsPJw1fJpPK0di3fEaUbBoW8Ri5XpKQZy3bZGIZJJpVnZDDOoRcucPLwVYYH4piGSV1TmC27mtl+RxtNbZWALZHgdKn0X5ng3Il+EvEsY8OTHHnpIk6XilbU2X2wE0Vd+1JqSbNbpq9cGCU25YckiAKNrRGqastr3VcdMlW1QSpm8XDcHgc19cEls3+zYVkWJXPhIMewTPQpfR3LstBNE22RdmRBYIYrZ2KR1PJcTsY4OjGES1aIOBe/949PDHE1PUlXqBLDWnnANU2g7zs3RCDiw+VxcuL5c2w+0Inb717V4ugt3J4oli5jmJNIYoiA635UuR5RmJ/FsywDw0xSKF2lZIyh6QM4pJZbE7RM1+uz6SLHX7vC9x49jNvjwB9043I75ri4vhnQ7o/wc937+ccLh/jewDkmizksATYFqnmgrpNdkbkPUq/i4Bc23snXrp7gzOQojw+cxcKixVfB9nDdTLfRGxWTyRzHTg/MZEXWsl10+tpyuh1s29dORZWfr/zdM9z77h20dtciiMIU72NuV49hTNss2K+Zholp2RmBkmbYDzyBmYe+JEu4vU42724hGc/i8qi0zxJEK1dJ9Xr0Xxnn9Rcv8I3Pv0xlTZAd+9rZuL2RSJWf/qsTnDh0hZOHr/L5v3mKiiofW3e3Ul2/OCG3kNe4dG6Y0cFJvH4X/iWCzmy6PJVKyzQxTXOOJMHM9zb7NdPOqqzk59WKJS73jPCdrx7i1Wd6ME1b8lxRZe57ZBsH7t8wR3jOF3Dj8Tr5zH94B5/7qyc5c6yP4f4YE2MpHv/aYUaHJune2kAw7F1TR3HTtEgl8zz//dNc7hkhncwjCOBwKmza3kRze3leX8GQhwfftZ17H9k285oo2ZnEcserT5WAFhynZTFZLGABmmmQNUqLbquKEg5JnkPELZoG3+3v4Xv955ccj2Fa+NWlSaqz7y1ghstkE+Pte/I7f/80ux7cQvOGen7vY3/Bn/7wP9GxvRnRaS9wrOnrybJgit8lCAKiaEvvv5XRuP1RMkdBEHDKLTjktiXSziI+5z0k8t9H0wfQ9EEsx41rUK0yaLFXKf/vf32fSz3DqKrMf/jDD1PbGKa0Qn2ENwIcoky1y8+vbb3P7kSaunnFKWLc9RkTEYGQ6uanOu/AtKwZawBREBEFwSbg3vRPsXbYvbWZz3ziLqoqfRQKOifODvJHf7021gSlos7ESIIjL16gmNNmAuDHv/QqvoCbUqlEJpnnbR+5A127dgN8719e5eiLF7gy1dacSebRijp/9CtfsP1nBKio9PNHX/jMzN+GYXL2aC+XTg9SVReaE7SsFoeeP89LT51BlEV+9fc/QEtHFf6Q3UWydU8rW3e3cmrvVT77P77Lc98/haGbvP2Di5PcZ+PdH9vHhz5114LvTat5rhaFvMZkNMMrT5+dRSKGgasTTIwkyz7OycO9vPZcD689dx7TtHA4ZVo6qvngT9zJnrs6F+zqEUSBYNjDZ37jEc6fHuKFJ87w/UePcO8jW9l3T/eaBywAp4/2cuTli3zjC6+iafac5fY6+djP3ktrVw0eX3k6HKIs4gu6qWkIzv5EKxrLlWScD/3g84u+P51heXm0j0PjA/zlyZcW3G5PZQP31bXxqQ3XdIycksz7WjfxUEMHVa7Fy2z/79xhXh7tW3asxbzG1//yB0iyyI/92rsoFXUe/8dniQ1P8on/+D7OvHqRhs4amjfMXQDkJgo89rdPcO7wZeKjCfKZIqpLob69io7tLTzw0f3UtVfP40W+hdsPAm5MS8e0YlgYzC1ozoVujmNaORBEBMHLWnA2ygpaErEMJ1+/ilbUMU2LYrHEcH+MC2cGqWuqYNveNqrrgqiKdFOUEG82puvE8wwYl9n+jZxNWQqKLOL1OAn4XKhKCfcK2kuXhSAgyRIut4osiahOhff+xJ00tlfhdNudKqIkEKzwMjAr5bx1Xxu1zRWkJ+1VqDGVaZEkEUM3OPxsD5fODE1laK7dOoZhopeMeRwEURRxeR38/H96D01lrrrBvleS8Rz+gJu6xjD+oHuOaV9VbYD2DTZnJjqeIrmCLgtlqitlPVAslJgYS/LcD+xAahq5TJFEPIOvzLJia1c1qWSOKxdGyaQL7D7YwcZtjWza0bRop9F0FszpctDaWY3TqVJZ7WfjtkbqmyvWzFXcNC1Kms4LT5zm+KGrXDwzNCNCV9sYpntLA/vu6cLrd63M7Xg6U7BKBB0ufrxzx6r3n0aTN0hncD4p2ikpBFQXYefipFSnLJcVGBqGyeCFkRn5e9O0GLk6zsjVcVtlWjfniYoOXRzlwtGrxEYm2fu2bfjDHmRFxjRNYiMJkrE0X/uL7/PpP/px3GvQNfcW1hcutRvN6CennSaa+QI+xwEUuQZJ9AIiWAaGlaWkjxDPfp1iqRdZDOJSNyIIN/5MLOsIqWSOwy9eIJspYBq2xHr/5QlKJZ3Nu1rYvKsZl1t962J7A8M0TYqaTjan2To7Sfvhn80XSaRyROMZEsmcXTYR7I4wUbCzTGupNyOKAk63SlVdCEM3EESRto22erKsyKgOGafbYaffZz3MmjtraO6smXc8y7IoFjRGB+KcO77wSjKf05gYSXD+RP+899o21hFcgWlfIV9CK5YI+Xx4fM55bZZuj2OGWJrPFikUbpfMpN1JNzuosCwQJGFF93VVbZDOjXXsOtBBKpnjwP0bad9Qi6+MLg5RFAiGvfiDbgJhN+GIb15mxuV2sGFbIwBen5OG1vK8b4qFEpl0gZGBOC8/fY6LZ4eZGLUzSBVVfro217Pnzg4a2ypv+jzmVx28u3njDR/Ho6jzSjyWZRErZLmcipHQFi8fxgu5siwNLNMiFc9gmhaxkQTFvEZsJEEimp7DyZ59rPhoggtHexElgS0HOmnaUIfL66Sk6fQcvsyJF3p49quv8tP/5cPgda5JA8VbWD+4lC7yWg85zpDMfR8sE1VuRJYCgIRl6RhmCk3vJ5l/dqqU1I5DakBYg4bl8oKWRJ7XX7xIcjJ7TczIYqa+Pi3482b18fhRQFHT6R+Kc/zMIFpJJ5HKA3D+8hjZXJGeS6PEElmS6QJVkfI7K1YKWZEIVngJHuhYcrtsOo8olPtAFab+N39bARi4PE7/pTGefuzovPd23NnJwx/cw4GHt8zbd0nM0mmZPUaLa/eJwPIt9/MOu1gH0ezDTN+iK7gd/UE3m3Y28f/97U/N0Zg59splvvPl1xgbniz7WE3tlXz80/chisJMYGlNp7jKgIBAbX3Y3u+6z9vcXsWf/dPPz9540Wtg9nw0NjzJ6aN9fOUfnmd8JDmTDZAkkbe/fxd77upk0/amcj/imsIlK2yPrE6gcDkUTYPv9PXwnb6eZbcNTanvlnNFRofiPPkvL2GUDEaujiPN6gY0DWtO5lLTdAp5jS37OqioC+Hy2qU3RZVp2dhAciI91WFn6wEteU8IS/75FtYZgiDgcezCMHOYVp5Y9suki4u5owuIgosK748TdD+CLAXXZAxlBS3dW+r5q6/825n0Xz5b5OrFUb7xhZd5/cULXDg9xK/+3vupb65Yk0G9hZuPfKFEz6UxvvKdI2RyxZlJ/djpAU6eG7I7EiyLYpnKyOsNp0vljvs30tBWuaxomiSJNHfUsPe+DYjSNXE3WZG477072f/Q5jklkdlQHfKMkm45qKj2E4r4iI2lGLg6QVNbJb5Z6qBjQ5OcOWZndKrqg4Qi5WdxHv3nl3jiusBqGj/57x6iVNL54TePMjqUwDIt9JJOKpFb0APsekwTIk3DJDmZRZIlqmoCOFxy2eqw144lIMnX9smmC1w6N8zf/PfvkssspH6zOvgCLlq7aviNP/zQgoGLYZjksxrf/OLLHHn5EoN9MXLZAqZp4fE6aWiJ8NGfvYfNOxrxeN9cXjJOSeHtTd20+sNl76OIEjVuH15l+RKkKIs4PU6Mkj4nYCnkijz22Sd48l+u8W46tjXjcjv40v/8FqdePo8v7MMXcpNPFxjtnUBSJH7yt9+PJ+he0j6hqqGCZFcdmYRdUg1UBlDXsjS9Sux/925qW6914nXf0Y5nDbo0b2d4nXtxqRup8H6InHYG3YhhWlksywRBQhJcyFIFXsc+FKkaSVw72YKyghZFlamotFfXpmlS0gxcbpVcVuP4a5e5fG6E7339MO/+6D7CEVtA64M/cSedG+vwlklou13xjWdPMjR+jYgY8rloqglx987lW0sXg2VZ6FOtwol0nvHJDMlMnmyhRKFYQivp6IY5s1KUJQlFFlEVGbdTJehzEfa7CfpcVIW9OJQbF+FyOhTaWyp578Pblg1MmurD+DzONSdHrgSiKOINuGjqrFnWJ0aURNo21eEPuedwDwRBwOV24FqBtPdyaN9QS3Q0yQtDkzz52FE27miioaUSj89JIp7hwukhTr1+FUkW2bC1sewuFbBLSxWLSNw7XAqyIlFR6Zvq5rDIZYtkM4UFNUOKBZ2xoQRf/OzTtgqxYaIbJlqhRCFforE1wiMf3MNq1rLXX4umaaEVdWLjKbJrGLRomr6ohstwf4yB3ijnTvRz5OVLjAzEyUx1V7V2VbNxWxPdWxvo2lyHz+960xFARUGgyuXFtQJenSgIOCUFuQx+ji/oYfO+DrRiiRPPn7PLQ9gLgdYtjbRsaqDvnG2E6Q26adlUzyOfugejZNpdf4KAYEHThjrcPhetmxtQ1KXnsYPv38vGA10zzR7tO1oI11xrTS+ZBrppUDJNTGwlYEWUcIiyfb6yv4mVYcvBbppmEY+rWyI4l5lT8rrG1/uOYVkWiijhVZw8Ur+5rO9+LZHVi/yf8y9iYqGKMkHFxY+37ZnRBloMouBAEBUEpQtJDGCaeUwrR6rwIg65CUWqQZVqUeVGREFdEy7LNFZ8JFEUcThFqutD3PvIVkRRYDKa4cUnzrB5RzNOVyMVVX7e87F9thz3G9yj4Yev9HCk55pEd3NNiP1bm1cVtBimLYmeLWhMpnIMjCUYmkhyZTDGSDRFIp0nlSuQK2iUSsZMKU5VJJzqdMDipq7ST0NVkLrKAB2NESIBD26nikOVUVY5+TodCp2tlTTWhZYt8ymyhMt5a1c4giigOpR5+ivzthMEJEmgobWShtbKdR9Xe3cNmWSe00d7efXZHibjWdq6JglFfIwMxLh4dpir50eorguxabsd0JSLuqYKtu5pXfC9SHUA07TYsrt1SgQOJkaTxMZT83zDnG4VWRbJZgp8/9HXscwpQTTdmCKVCuSzbdz/Tlt5VZguw63RrC8IAk6XgsOprNiYUC8ZpJP5Rd+ftk243DPCkVcu8dLTZ0kn8oiigMOp4Au42H5HGwfu28CGrY1LauS8kSEKAl5Fxausz33q8jho6KyhkNNw+1yzghaZzfs72ffIDr70P75FdHgSj9+N6pTZemc3k+Mpcqk8uXQep9tBsCqA2+tEUkTG+qO4fS5cXueC2c1dD24FrimdF4wSmqkzmk9NGeGWKBol8oaOaZl2wCLJ+BQnqiihiDIOUcajqHN85m4ULVsaV7xPwdD58tXXMSwLt6xS6wrwcN1GZJYOWnTTsFvf9SKaYWBYdhAoCiKyIKJOqay7pfI4pnm9xP+98BImFh5ZpdEd4iOtu5CX6AiahiCIyEIQWQwCYJp5JnPfQRK34JCbcSoLz1U3ilWHP4Ig4PU5ufftW2nrquH3f+WLPPXdE+RyRd754b1UzoqA34KNdLbA5cEoTxy6wBOvnidX0DDKSN3rhkmuUCKeyjM4nuT05ZGZ9yRJ5J4dbdy9s50dXfU0VAdXNTZBAFWRUZXyL4m3iNfz0dxRTSDsJRB2809/9RTHXrnEq8+cm3nfF3DT1F7Fz/7aI7R11eB0l/9Q2ba3lR/7uXuX3KZzU93Mf/ecHODEoctkUnMf8tv2tNLYWjnjhaSoMooioTpkvH4XgZCH2oYwTpeKKIpIsu3FI0nimsQtbo+DPXd2sn1vKw7XyoKG4YE4X/zsM4u+b1mQzRT54beOcfpIL/kp129fwEXHxjo++JN3sm1PS9neQm9hYSRjGY4+cwa9qBNfwo/sL375cyvKYj34sQPc+b49bDnQteR2mqnzerSPM4lhjsYHOZcYIV0qoJlzdUAEbBPbVl+EDl8lW4P1vKNhM17FgbJGBn6rgWGZXEnHZoIFwzTLcscey6e5kBrn8aHTXEiOMVnMkTdKeBUHjZ4QHf4qDlS2cV9N503/fCYascyXkUQvilQB3CZBy7QSbi5dxOlWUJ22M+sv/c77qKzxE474burDzLIsnj1yiWxBm3nN63JQXxmgs2n9V9blQDdMjl8Y4tvPn6and5xYMms7Ja8BcdkwTA6d7edc7zj1VQHee89m7tnZgWeFtd7V/mZOp8yubU187n/9JNURP07Hm7PNu1wIgoA/4GLPXV20dtUSHUuSjGfJ54r4gm7CFT7CVT7CEd+qvHXW4t76yM/cM6dkNG3iKIh2664kieglg+h4ikiVj5/992+3LQiCnhUHGQtBUSXqWyrYdbBjxeXj82eGlnxfEMDtdfDQu3fgD7h44Ykztt7L3V20dNZQUWkrB78VcK8OiiKx7a5uhi6P0fP6FSzLoratmlCVf8Gs2b/705+gaUPdHJuNky/08NU//x4/9bsforalco4/kDfgwbNEp9l4Ps255Cj/ePFlxvIp0npxKsOiz+hhzYYF5PQSF1Pj9GfivDJ+hUf7j/H2+k3sqmhid8Xi5GvTMikYOp89/zyTiwj6LYcKh4e7qjvYE1mZeeZsWJaFYVl88fIhXo/1cTY5QrpUpGiUMKZ0wwpGiaSW52JqnOdHL/L0SA/vbdzGjnDDkk7hqxnLZO4xDNPOrImCiii4EUXflO+Qbag4G5PZ75DVTix4vArvh1Gl+ql26fKw4ieMYZjEJ9I88dgx9t7dRXVdEK/fRfeWetxexxxNipuFV0/3EU1cU+GtCvvY1d1wWwQt+WKJWCLLE6+d59SlEUZjKfSpB4YgCDhUicqAl4qgB5dDwaHKOFV5juy1YVqUSjpaybCPl8wSS+XI5TV0wySb18gVNLKFIs+8rlJbEaCpNkTYXx4ZLF/QSGUKDI4kytreocoEfE7qa0KkMgWSqTyxRJbJZI5I2Es46MF/k4iNtgS6nSY1sRAAV5mp0fWCJEt4vE67vTniJZctohV1XB4Vt8e5aq0Vy7JmCMPTsummaTsxa5pOqWRQ0nQCIQ+ORYJHQRAW5cXMRt/lcZ745hH8QTd77+6eU8YKVnhp6qgiUu1HXsX9LkyVajw+J94VGtq5l8lMTZcDOzba6skuj4PdBzvp2FBLuNKLdJP9vt5skBSJzQe7qOuYKy/gDbgX5LhVN0do7KqdU+4ZvjyOKIlUNUVo6KzFFyrPTXo0n+JkfJCnRs5zJjFC3ijhkGSqnT4aPWH8igOXpKJKEhY2x6Vo6OR0jdF8iolimmghQ1zL4ZJUsqUiDlFmU7AGcQFLFQsoWQYn40OM5lMr+ZpmUOcO0BVY3i5jKWR1jaOxAV4cv8zF1BhjhTSKIFHvCeKVHTgkmYJRYiSfIlMqkNDyiDGBgOKiZBrcVd0xYxC8FkgXXqRkjAEgICMIDkTBNSXPPz9wLJQuki68hCDI84ToAq4HUcTyeX2wmqBFNxkfSfL5v3nKnhydCoGQp6yJcL1w+Ew/g+OJmb+ba8NEAiu3VV8PpDIFenrHefzFM2ila7ZqqiLhcaqEAx42t9XQ3VJFJOAh4HMR9DhRp3VILAFN18nkNTLZArFUjgt94/T0jTMaTZPI5CgUdSwL0tkizx65TEdDJZIkEppyCV7uYs1ki/QNxnnyxeXbIgGCfjftzREqK3z0D01yqXeckz3DyJLAps5aNrTX0N1ebbe8LnPuGWnwWdH5dBGi3JssoeVIl4popo4AdPirkNc5NWpaFjldQzN1TMtCECCseuaO2bJJwA6ngtvjxONzLClCNp3pECVxQf5INlMkOm5PnqZhmyAaukmppJNJF8hlC+QyRTZubyIcWT1b37IsRvpjfO1zL1LXGKa2qYLWrmsPqfqmCnbu78AfdONcg8zLeqC+OUKkOsCWnc2EIt63MitrAEEQkBV5wdKNaZqUijrKdQuutcD0zHAhOcbzY5f41sBJADyySp07yO6KJu6u7qDBHSTs8OBTnFhYZEsaqVKB8UKaY/EBTk8OcWpyiGghy+uxPia1LLIo0emvQl1orrLs+3yikFlR0FKyrvERTcskXSrPXmMhGJZJvJjlm/3HORrrJ29oKIJEldPHHZEW6twB/IqTSS3H67F++jIxxvJpBrKTPDXSQ6pUYHekyV7IrXoUc5EpHkLThxAEJ6KgTGVXTCzLYKGgRTOGKJTOI0sRJNE7p6XdsnSsBfZZCj/aufybgPN943z+8cNzAhZRELh3VzvvOLiJbZ11eF2OaSmRZWEB7zy4iZJuMDie4HuvnOMrTxyjMEuJ+GtPn0CWRbqbK8si5qYzBXoHojz+9OmyPlNdTYBsvojf5+RL3zzMyXODSKKEZZo888oFmhsq+INfezc1lf5luQMWdqYkXsxiArIgEnK4y67H6pbJl64e5snhc/RmYkiCyDOP/Bphx/oGrTld4y96nuap4R7G8ilcssLzj/yHOanY+ESaL372GV5++iwdG+v4tf/6wSWD+2DIS019CLfXsaBg39c/9wKP/tOL8163Zv2Hokr8u99+Lzv2ta36s1mWNTPpWszXV9l7dxd77rIfXLdzLKA6ZFRH+Wnnt7B6TAsTbj7QSXVTeYJ/K8VXeo9wJGbLBThEic9038091Z10+qsWnDsdDpmww02LN8zeSDOpUoHedIxfPfQV4lqOq+kYX7j8Gh9s3knE4UG9rtNKEEAVJO6qbideLF+5+sTkEAPZ8nWNlsJwLsmRWD/fGzoDgE920Oqt4H/s+SA1bj+qeG3MqVKBI7E+/qbnOXqSYwzmEgixPr43eIZ3NmzBvYZlIp/zTkLu9+BzHsAw0+hGnIJ+lYHJ31lwe1WupzbwawRcDyEKs7OrKw9wlw1avvvVQ5w+0ktswq5hmaZFPmu3LX7jC7ZuxOw698btjRy8fyOf+8snF2y1rKj0cf+7trP9jjYcy3R+vNGhlXTiqRx9o/GZed/jVGmsCfLJd+ylrtKPx6muSKZcmPo/RZaoqwzwvnu2MjKR4vTlEUai9mognSsSTWQZi6dpqAoue8za6gD3Heiio+Vamm48lub/+4vv8e6HtrKhvZqmumt6D6oq43Iq/Mtjr2NZFvfs6+TdD25FK+k89+pFrvRHeeKFc3zoHTvx++an/03LZDCX4JXxK1xIjXE1E6Oga1jYAZ1LVtgUqGV7uJFNwVpqnP7FBcSYKpNgTWVrzOufsesGu9Zsl6UW4idZWOi6gVbUKZX0ZbuyHn7/Lg48sBFDN2fS6b6Amzsf2kwilrmmtyIIiIKtICuKIooq43SpOFwKXr+Lzbua8QfdxKfu2ZVieCDOyEAcgEQ8RyKeIZ3Kz6jaTnNgbne8lV25iRDssuj7f+FhvCFbpv/XP/tz1LdXzyshNnTW8L5PP0hVQ7is7lLTMkloeSYKGTKlIrIgsq+ylW2heho9obIUuQXAKzto9IZ4pGEz3x86y1g+RdHU6c3EcEoK4euDFuwW8I+37UVfxIV7Ifz5uafXLGi5lBrnaOyaUvemYC1vq9s4E7DM/uxe2cGGQA2fbNvHH5x4nIJRIqXleX7sIg/WbljToEUQFCTRiyxVIolhFKkORa5FWCIIEQQRAQnhBrPgywYtuUyRyViG6Njc9FhdU4VdkkjlSc/qTkjEs2TSBU6+fhWvz4XDpcxJFwoCFKak4t/sKGo6+aJGbpZUu9MhU18ZpKUujOsGgjZRFHA5FOorA7TVVzAwNjkTtBiGSa6gkc6Wp4nhcqq4nOocpdv+IfuhVVcdoLu9hg3ts2vYtsjcpd5xmuvDbNtYz84tjei6QTSeIZfTOH95DK0039EzqxeZKGR4eqSH12N9XE1HGcwlMKZIdAIgiSLxYpZ4McdEIc3d1Z1UOX0oy2gHLATLspjUcowX7Hr2StHsrSCkussS3Jp3bq5xT8q53GvqQ3Cd47Pb62D7HW32PWNaM1GrMBO02Cl7h9Nu/3Z5VCqq/MsK7s0b6xTBfnRwkhOHLnPh9CCiKFAq6lw6O0ww7KVrcz2Raj+iJN5QQGAaFplUgehokvwKdVsm32QO8m8WTAey9VNcF0M32HX/JrwBN+J14oTBSj9b79qAL+ie8TBaCpYFxan2Zn2qlTni9BFU3St6EMuiiFtSqHcHbe0W7PJPplRAt+bPVYIgIAkCzd6Viab6lLXj80WLWQZy1wKgapefLaF6HOJ8Er8sioRVN9vCDTglGc3QKRg6V9LRBT/fjUEEQUZg1qJ76l8lY4JC6TLCVEZFN9cmgJvGsjNbY1slhm6STJSXHqttCM/4lzR3VFFdH8I1izwXCLqprAkg3WQRnVuBvFaiWJqrkeFQFWrWssNKgJoKH57rdFNKukGuqC2y03xMlwQMw7R/m6mH4rT5ox2oGFOeQ3ZH1PBYkgfu7Gb3tuaZdunuthryhRLfefKU7VM0C6ZlMZZP8fL4Ff6y5xk0w0AQQBakGedrC3tldT45zsXUOC9PXEYVZR6o7cavuFblc3QlHeW5sQu8PH55hXsKfKLtDnaEG1cVtKwFvD4Xuw92rsuxpxcOtkaLST5X5LVnz/H0d08yMhDD43Wi6wavPttD3+VxHvnwXvbf043b60CSxJn7fKXXsl4yGB2Mc/pYH84V6v0MD8RWtP1buDWQZImK2tCC7/lCnrLJtzasKT2Sa7DnCmueTcaSR5nSd7leZs6cOs7tiKSWZzx/LVAPOzy0LhFEuWSVRrdN0LU5dwZDuSTGTfx8ee0chpkip9nco0JppfPu0lg2aNl7Vxd7DnaW1UMOkEkVGLw6AcDBBzay9+5uqmZptgiCMCWl/uZP3XpdDlyOuZNyNq9xeTCGuYJ045Kw4MpwjERmLtnLoSj43OVH/PlCiasDUZ566Tx7tzfT3lTJri2N1FT6cblUUpkC/+0vv09rY4TO1kq626sxDJPKsI+aymsZmnDIQ1XEz0Q8M0+DZiAb54fDZ/k/F16kaOiEVTebg3V8qGUXW4P1SIJIVi9yNjnC351/gZF8grF8mv926nv4FSfbQvVUuVZO+M7qRYZzSXqSYyvaTwBihQwF43YxNVxbWJad8Tj84nlOH+nj+GuXmRhNEo542XN3J+/6yB2USibPfe8kp45c5a/+62M82ljBll3NbNvbxr57u3G4lBXfy9lMgZeeOssrz5ZH/L5+zG/hRwuSIFLp8OGWVGRBRDcNnh25wB2RFiIOLxFnebylkmkSL+b4Zv/xmayrgECjO4RnDUsna4mSaaDNmn8corTsAkoQBAKqi4SWRzPt1uibed/kSz3kS+e5xtI0ccirb/m+HssGLZIkUoY43tztpwYrSiKyLM5zuv1RgarIBLxOqsI+xuM2vyBXKHJxYILHnjvNno0NNNWEcKgrLxMZhkk8leP4hSFePdXHWOxa+c6hygR9LipD5ZMQ7dJOlmOn+mmoCbJzcyM/9ZED1FYFSKbzvHh4iHOXRqmp9M+opoKdPZl9Q0yXQxbSbHgtepVTk0MUDR2HKPOBpp3sq2ylK1BNUHEhCAI+xYFLVviF7nt4fOg0z49dJK+XeGn8MqokrypoqXb52Rtpxikt9z3bHUGnE8MM5RILKA6sDpqm0395nL/8r9/C4Vz+XhAlkR/72XupqguumydOJpVnbGiSf/2/zzE+kqBYKOF0qbzzI3fQtbme+uYK6psrME0Ln9/JrgPtnD0xwJljfZw90c+VC6O8+lwPH/v5e6ltCK9YWdY0LUxzrVPWb+HNCkWU2FXRSNEocTY5SqpU4Cu9RzidGGZvRTObQ3UEVRcu+VqXzDTnLF0qcjk9wfnUGCfjQ/Rn4xTNEgHFSbu/klp3oIy54dZAFIQ57dgGFiXLRFmgRXsaFhaaoc+U3Bdq515PBFwP4la34pRt09uJzBcoGSPL7FU+yoomioUS0bHkstu9pYI7F7IkEvZ76G6uJDqZwbQsSrpJPJnlxRNX0HWDeDJHJOTF41JRZQlFlpAlcU5r7HTZRjdMSrpBJq+RyuQZnkjy6uk++kcm55ShGqqCVFf48K7AU8c0LfIFjbFomkyuiNOhsGNzI4lUjuFLSQ6f6MOyLMIhDxUhD4oiI4oChWKJXF6bkfUvFnXyhRJOdf4K/EJynL5sHAE7kNhV0cTOcCOeWSsHRZRwSgoHqtq4molxJjHMaD5FT3KULv/K+vmnEXF42Ryso9KxdBuwhUVcyzJWSDOUS6zqXLMhSSL+oJuKKvu8Vy6Ud+PKsmR7Bi1i4lguZEUiVOFFK+rzlHcty6JYKHHp3DBOl0q40kdDc4SDD2yktasGf+CaeV0g5KG+OUKwwv4cw/0xJqNprl4YpVhYfhUnyyL+kJute1op5MsvWS4Hj9d5S0xam9oqZ7qzwpU+ItU3Jvcw3aFlMeVwPEMRuD2y0bqpo5kammnzj1ySG0VUbtrDcJpbsiPcSEYv2vy0YpZTk8NECxmypSKTWo6I04tHdiALImChWyaaaZDU8pxPjtGTHOV0whZmc8sqjZ4w+yvb8CnORb12rKmWZ2MB4brFkNdXlpm1LHusE4UMjllkYFkQMS0Lp3zttaKhky4VCKsLa3CZlolmGOSNEoZlIgoCbnnl2dAbgVNpx+c8iNexD4BU4bmbH7REx1J85yuHl93u/R/fvyJZ8luFm5kqa6kL8567t3DoTD9aydZTsSxbW+b4+SFCPhc7uurZ2FZNVdBLyO8m6HWhqjYz3MLmp6SzRVLZAtFEhrNXxzhzeYThaHIOyRdsovODe7vY0laLukqpcsuyfZKw4OS5IZ577QIvvHaR/TvbuGtvB21NEQrFEqoiE41nGBlPEQ7aNerYZJbRiRSRkGeeO/DVTJSRXApJFNkbaabOHZwTsFz7DAJB1U2Hv5JtoXpG8ymupKOMrULgSRAEIs6pFPLCJfZZn9tiMJfg5fErKz7PQnA6Fbq3NiypzbIQREkgVOFFUW+MZe/zu9i5v51EPEdNw9wP7/W7aGirZP99G9i8q4Xmtioa2xYWYxQEAa/fxY59bezY18ZQX5T+y+P0X5mgui6Icxn1ZbfXyYatjfzen3/ihj7P7YIPf+ouPvypu1a17/Tcc63cPq0hamGYU95PtjPOnKBl+r9v5OFjczqsqeNNHbWM42WNLBPFcYbztgdbp7ebsFqBQ7q5PK/7a7sIqE7yeonHB09TMnX6snH6snEe7T+OLIg4JBmv7LB1lIwSeV2b108oItDqreDemg4+1bF/KshZHC+MXSJdWtzv6noM5lZGPNUti4xe5KXxyzOGiQLgl10UjBIVDi8XsSkXCS1HfyZOOOyex+exAG1KPmJSy6GZBk5RpsbpR3oT0THKClpi4ym++9VDy25379u3UOMq3wr9VqGg2dmAZHb5C7GwjOPxcogE3NyxuYlf/8R9fPPZU1wajM501ZR0g4lElmePXOKF41dmiK8LkU1nFFCnHKINw5zDGREEgXDAzXvv3sz77t1CaIVKo7Px5AvnOHdxhFSmSP9QHIcqsaW7nl/5uQcITqnsSqLAnm3NnDo3xEQ0jcupkC9oPPVSD2cvjrJ/VyvO68peWb1I3tBwiDLVLv+cVcVCCCguqpz2KjajF8jfAm7JjfgEuj1ODty/iTvu6V7xvqpDWVEr/EKorA3yoZ+6G9O0Fuwm8vpc/OS/ewhJkVYkCFbbWEF1XYhdBzuXNax8C3ORN/LEtRjn0+e4nL3EpBYno6fJ6bmZgEJEwCW7CSthwo4Itc46doR2EVSCqMLqA4W+XC8vRZ8DoMndQr2rgTZvx7L7RYsTHE8c4blx2/Ppx5o+jkty3fSgRcTOtnT6q3modgPPjV3kbGKEi6lxdMu0/9E18nqJ60NDAahwemn1hnlH/Rb2V7ZS7fKXVRb6/OXXGMjGyx5ncYVlT83UGc+n+ePTT8yZa9p8EXZXNLO7oplXJ64CcDxmB46bgrUzzQuz0ZuJ8cXLh2Y8mPyqk3tqOnGIb577tKygxTRNtGKJe9++lfqmCgLha8zvyWiaob4YLzxxZk28dFYCa+oBfj3zwDDMa5oWC2BoPMmF/nFeOdm77Dmm24hXC1EUcaoyuzY0IooiF/rHOXNllAt9E+iGgWVZaLoB+urq+4IALbVhOhor6WysZN+WJgJeJ/INyJUn03ksy1bzTWcKCD4noiigynb2RxBs3sX+Xa388PmznLs0yj9//TV03WBkLImqSOzd1rSolDxQFllk/ibrv1rQZ6lZAkjC6kjj067IqkPmVmk4SpKItEgWZLpF1bUCS4Hp70GSBCRJ5M0zDa4/TMvkcuYSF9M9DBeGiRYnSJQmKRgFNFNDt+YG5DkjT07PEtWiDOcHGcz10+7tpNHdRKvXdphfafkoXUrRk7bNOyVBxiuXp5psYlIySxRNm+xvmEbZjRlrCUEQUAQJv+Jka6iOoMPFwao2JgoZxvIphnNJhnIJTieGAah0eql3B9kSrCPi9BJUXUQcXtp8EWpcAZyyUtY3mDdK5KYWTAK2jtRSmQv3rMyqR3GUJdVgTvHp5pxXL1Hj8tPiraDW5We8kCE2VRb73KVX2BFuoMLhxSUp5AyN86lxzkwOczjWh2Ga9uLQ6eeuqo5lF4hvJJT9SQQEtt/Ryva9bdQ3X1M87Ls8xolDV3jhiTPrMsClYFmWrTR73f2jG8aSYkCxZJZzV8f4wasr715YDURRpKkmRMDrpKU2jM/jREAgnStQKOoUNR1NNzAMA8O0MMy55FZBmCJkiSKyJKLIEqoi4VBk3E6FHd0N7OpuYENLNfVVN84r8rgcVFZ4cbvUGQPEbF6jfzhOa1MFXslWbN26oY5zl0aITWY5eXYQBAgHPLQ2VdDVVoV6nQaDLErIgoiFRc7Qlq0Tl0x9pnNHEaV1b5O3AO064zVJEFfVZv0WloZlWWiFkr3AmCVCKcmSLQUv35gWzO0E3dTJGznOpE5yfPIoY4VREMAjeXBJLnyyD0mQEKfuDcuyMDAomSXyRp5JbZKr2SskSpPkjBwRRyU+2b/iGL5g5u1zAw2uRvLG6kwAbzVEQaDGHaDGHcC0LDTTYCAb5/TkMEdjAzNBS8ThZWuojvc2bqN+qkPoetXblUAAHJJMl7+q7G6jSqePimXUuUUEFFGiyRtmto96kydEi7eCNl+EbeEGXh2/SkYvMJCd5LH+EyRLeerdQXyyk2Qpz6FoL5dSE/Rl4kiCQK07QHegms2h2lVpXC0Gh9yCKtchCeW1rStSNQ65GVHwromE9hs6/DJMi3SuMC/Dky+W0DR9RT38NwMBr4ttnS62dtTyyUf2cGUoSu9InJ7ecQbGEsSSWZLpPJm8RlErzXwup6rgUhW8bgcVQTeNNSFa68I014TZ3FZDwOu64VLCbLzjgc38xAf3YZoWL75+medevcjzr17gz/7+SX715x5kY2cNqiLTUBvipz96kNGJJGcujCBLIp2tVTTVhfEt0PUSUtz4FCfpUoGr6Sg5XVv0N7Isi3gxN6MsGVI9eOX1T0dn9SKlWUJMqigj3WT2/Y8K+i+Pk4hmyKavlWmDER/1LZVEalZHbl2Or3Yr5oOUnuRC+jw/HP0euqUjCwoBNcC+8AGa3M1UOqoJKAFckhvDMiiaRTJ6msFcP73Zq5xLn2U4P0hP+hyJUgJREHmg6mEUofxc163IjKwWK+EcCthtwB2+SgzLZFK7FogFHW5avBE2B+tWd+zrrhVREKlx+vi9He+m+wZNEGfDKSs0ukP8092fmlOumhbaNC2L39ryNn776GOcT47ZFgSZGFcvvrLoMf2Kiw807eDhug1rKnYH0FzxJwgoiKJNQVjuO630/TSWVUCWQgjcOOf1DR20aCWDy4MxSteVVtK5IolMnnSuiM/tuK0Cl2m4HApdTVW01Vdw1/Y2m6di2mUtc1pBdUoMaTbXRRIFZFlCkUTkqYzLen08URS4Y3szVWEv7U0R/uHLL/HV7xzl4J423vnAFgD8Xicel0pjbQgEAUWWUOSFH/Lbww2kSnkOx/o4FO3jjmgfLkmlwz+XAGpZFicnBzkc7eVE3K7h7gg30LZCZcqVwsLiQmqcpHbtIVrl9N2UYOlHES99/xRnj/bO6DoBbNrdwts+tJeK6tULMJqmxZ/+5pc5f6J/zusbdjTzG3/ysRsa82oQL8Y4MnkI0zLxyj7avR18oP7D+OUAsqggCRKSICIgIgkSiqjgkTxUqBVs9G/hrsp7+WLfPzGcHyShTXI4/ir3Vt6PssICnbXIf99uKJkGI/kUWb24IspBXzY2h6yfLRUZzSc5k1h550qtO7BshmStIEz9o4oy6gIZEVEQqHT6+L2d7+Z4fJDXJnp5fvQiCS2HPisr7JIUalx+tocb+EjLLho9IYKLdBndCGQxPGvUACamVUQ3FiYgy2II+4oTWYsS/wqCFouBq1EUVWZ85Fr78/jIJIO90Zm/FUXCH3Jz8IFN1DaEV6x4uRJoJZ0rg9F5QYtpWqQyBfpHJ9nUVjPva6oOe9nRVT/Fh1kazx+9xESZasDlYppP4FBlHMh4FuHMzr5fb3bcNf3AcDlV6muCmKZFd3sNQ2MJei6Psmd7M5Vhr82bkMSyZOO3huoZL6Q5kxghZ2i8OH6JVCnProomqpx+REFAM3WihQzPjV3gdGIIzdTxyCq7Kppo8a2PERtc03Q4kxhhsmiv1mRBJOL03VLhqZKmE59Ik00XsNZKkHCFEAQBp1ulrnltv/9ctkhqMsdk9JriZzqRp1S8MfI7QHQ0yXDfXPXcytrgDR93NdCsEslSEgsLv+In4qii0lGNLMyXYp/hqQggI+MQnaiiSp2rnpgWJVVKktAmV5w5KZkldPPa92pY+jpIu68NsrrGS+OXuZyeoLQCUmtCy88JWsbyKY5E+0lo5Xf+TOOdDVuoqGxd8X43AkFYPBMoAbWuAIQgqLho9VYQL2YpGDq6aaBINtcn7PDQ5AnT4a/CLSmLtnKvfowC14cNJT1GrnSWTOEVKrw/hsdxB4pUN2uftR1D2UGLZcHFM0PExtN4vNdWnpl0gdjEtQtFcciEK7287f27aGqrWrcWaNO0yBVK9PSNL+hxE0/n6OkdY2NLNZY492KorQwQDnjY2Lp8iu983/iyQUtJN4gl1zawWU/4PU4cylwLeVEUcDoUKit8eFxzMwt+n4u2ZpmDe9p59uXzTCZzTCZsfZmVBFObgrWM5VMcivZyJT3Ba9Gr9GZijOSTbAzUIgoiOb3IpfQ4z4ycp2DqOCSZJk8FOyuaaPasX2dayTJIaHnOJIaJazkkQcSnOIk4vXOcm282CnmN3vMjDPVG0W9Qt2W1kCSRSLV/zYOWHxVYlknJtEmWLsmNV/YirWAiFwWRoBJCERRMy6RklcryspqNolGgaF7zebJ1VwqzWqBvn2x0Vi/y0tglXpm4ekMdg2OFNGOFNEfjAyvet8tfxf6bHLQshWkScpM3TKM3zN01nSSKOfJ6iYJZwi2rBBQXDkm+6Ry8khklU3yFiczn6ap+FIfciCQunqWyy0kWYAASCMKKrr8VlYdOH+1b/oCyiOJzsefO9fFLmUYmX2RwIsHzxy6jLdCWfHUoxjefPcU77tyES1XmPFxVWUKVJXxliK85yjD06h2O84nf+fyKxn8r8VufepC7drRRHb7WPeDzOrl3fyf37l/4d3M6ZD72nt0c2NmKokg01i0jerIAvLKD+2q6aPVV8B+PPsZILsFIPsm3Bk7yrYGT87YPqW66/NX8zvZ3Uu8OLZg6XSv0Z+J8te8IV9ITaKZBhcPD2+o24ZUdc8hxNxupyRzPfuc4rzx5hmL+1tgJKKrMpl3N3PvuHbfk/G90yIKCXw4wzBDjhTGGlAEKZh6XuHzq3sJCMzUuZHrI6hkUUcGvBFZcOhstjBItjl/7Oz9CWL35wnxvYe0QVF0E1dVLW9wqWJSwrAIlYwJFrkPEwUrKRmUFLZ2b6/nfX/w3y27X3F45VfpYv0l+eoXx2uk+nj580RZsW2C7QlFnOJri28+d5p5d7dRVzvU/egtzUc53Ikki9bXBVf/GgiDgkR20+6r4H7s/wJFYP5dS41xKjRMtZrGwUESJkMPDtmA9m4O1dAWqqXMHbU2CNf7dpleZz47aZorfHzpDyTTwK066/FV8rHUPblm9Pa6XW0hCKNel+i0sjLAjzM7Qbi5mzpPTs1zInOfvr/wtW/zbqXZWE1JDeCQvDslhZ1LMEjkjz3hhlJHCEFeyV+jNXkUzilQ4IuwO7S07UzPdiXQyeZye9NmZ11N6kr5sL69EX2RveB+KePuIglY4vHy6+24+0rrbFrm8BehaQ6Ktbhozom+VTt8NL75MyyRWzKKbduesIAjUuvzrPk9p+ijj6b8jp53GtK553ZlWAd2YxLRy9MZ+CVFQsfkr1+BSNtBc8ccAlIwxctpJRpJ/TnPFn+BSOmccoctBWUGLx+tkw9aGsg+6vrC4NBDl9KURzveNzUymylT2pFAqYRg2mTVfLPHKqV7qKgM4VJmKwM0hVr0ZMX1DOG9QTEwSRVyCQre/GlmQaHCH6PBXkdTyWFjIUzoM7b5Kmrxhaqa4Lmt9QxqmScEocSw+wPOjFzk5OUSsmMUlKWwN1bO/spVGd3hZtcy3YEMvGVw+O0QmVcAoU3NobHCSXLY457VUIsvFM4NIqlRWmtvpVtl6R9vtEVguAo/kocXTSpevm6H8IFk9y9XMZSzLYihfgU/24ZRcKKKKZZnolk7RLDKpxYgWo4wWRigaBSodlbR62un2bSwraLHl4XUuZs7Tn+slrsVnxlMwiyRKk5xIHCPiqKTGWYtP8d8WZSJVkmj3VaJb9kPZwkI3TXKGNkPMdUkKqiitm5WAS54/z1lY5I0Sx+MDxIqZWa9P/duyNW1My8IwTUqWgWYYaFPSDalSgfc2bqPSWZ4+zmIoGCWeHjlPSitgWCYOSeZTHfuZLzW31rAwrSKGlcWy5t63shRAlgLYpNzCvD1nv2ZZRXQjQaHUg2nlsCxzRfzcZYMWXTcwjbWz7hZEoSzS5kIwTYuSbvD80cscOz/I4Pg1QrDP4yDsdxNLZEllC7beiWHyyqlemmpDqKpEwOtEEtde/0EUBTzLSJmXC8uyKBT1eax5pyqvSLV0KShyeQ+E9YIgCMiCRHegek1bB8uFbhpk9SKj+RT/dOkVziRHSEzxWGrdQR6u28R9NZ04F5i4bheoDhlJlhClNf4dLSjkNIwySOqzoRVLPPedE/RfHiefnT9pLYSR/jjZ69zJx4cSvPSD05w8dKWseayyNsjWO9pWNNabDbfsoVFq5q7IfbwSe4HebC8Fo8D59LkZaf3ribXTMv62rL+ER/Kwwb+Zzf4tbPRvXvacNrFcJ11K8dzE0wzk+sjpWRRBodZVx3hhjLSe4VjiCD7Fz+7QXtqkDlTBnsduZRAoCeIcJ2PTMklqRZL5JHm9hCgI1E9ZgNxMo0PLskiVCnx74CSeWR2F07/ctGZMydQpGjpZvUhSy5M3SjMKtVuD9TfcjZgtafzzpVcZyiXRTB2f4uSTbXes6vkgAE5JwcTEISlLitCJgguPuh1ZDGKyslK1KtWveGyLYdno4eTrvfRdGiM+kV6TE1bVBnnPx/atat9YMssLx67wxe8fIZufG+ndsamJdxzcxOB4gs8//jqjs1yPH336JBf67LbKPRubkNd4om+qCfGFP/jkmhxrfDLDH/7DDxmJpihNES8FAX77Zx5mS3vtmpwj6HPNk9j/UcLRWD/PjV3k24MniRXsspRPcdLhr+S/7ngv1S4/bun2SZcvhI98+n523tlB19bGtTuoBblMgf/x6//CsZcurmhXwzDpuzTKxVODZFLldWsstA7KZQrkMgWE3vLOm0q8MQTSRER2hfawKbCFSS1OT+osF9PniWsxUqUUGT1NySohICKLst3y7IhQ6aik3tXArtBefLKv7DKObumcSZ7ihehznE6ewMKi0lHF1sB23ln7Xp4ee4KTyeMM5vt5YeJZ+nN9bPBt4t1171uR/svNgGYanJwc4I9PP0FvJo5Tkvl01108Ur+ZJu/Ns42xsNVxj8bKI/YutMyPaVnSehHXbeIq7ZZVfnXz/ViWLeDpVZzIi2TxJDFA2PPhqb9WmsRYu2fuskFL/+Vxjr5yiYErE8ttWhbaN9auKmi5NBDlxMUhvvbUcfJFbc5X9sDeTg5ub2VjazWtdWH6Ric5dn6Qi/32mHXd4MpglH987DVcqkJzbZigb+0ITJIkEgl61+RYumFOKb/O/ZEDXteanePssT4mo2lEUWTXgQ7cHgdyGYTj9cCVdJTvTJFwGz0hmr0V7KpoWvPz5HWNaDHLtwdO8nq0l4HcJImiXZLaHmpgR7iRB2s3UOsKoErzW1FvN4iSMKMeu1awLAtZWX0WbtoMdC2SsuUe42aan94IhKkOCafoJKJG2BHcRae3C80soVslDMuwlZintpMFCVVUUUUVp+QioASQBHnZcohpmRTMAs+NP83FzAV6s1ewsGjxtLLBt4n9FQdxy272VRyg2lXDy9EXuJS5wGhhhMKUdcD9VQ8RdlTgkm4fkqcFGJaJYZnopl2CuVm/fFegCv8iAm0CU2rlgoAoiKiihCxKKIKEQ5LxKA5ckoJbVgmqLraF6gip7hml71sNVZJ5oHYDwNR1Jy5qUSAIApYlYqGRyH2XZP5pKr2fwqVuRBQ9WJaBbowBEqLoRBaD6zLmZWe8QNhDbWPFgoqrg71Rchk749G1pbz0T23DyiJjy7KIJrOcvDjE4TP9XB68pr0gSyJVYR/7NjfT1VRlByI+F3s3NmIYJpOpHNFEFgtIZQucuTLKyyevYloWHQ0RfJ61UQoUBQHHGj08FFmamuDmv75W57h0bpjL50YQJZHuLQ2oDvmWBS2xYobnxuxV/dZQHZIormnQYlkW44U0A9lJzqfGeG70ApfS47YDqiSz2VfLnVXt7Aw3siPcYIt83eYBy+0IQRDw+Jz4Qu61L1ktAa9/7cWzbhS2I/LQ6naeehIbU7yWaQxNOSwvhnZvB5IgUTCKXMle5EzqFCP5YXJ6lmpnDRt9m+nybaDWZc/T1c4aFFEhU0qTN3LEilEmihNopkartx1JkHC5bp+g5VZif6SV5BIuz9NBiySIKFMBiyxKOEQZj6LiklRcskJQdVPl9OIQldsmaJEEkXp3cIV7GRT0q6QKLxB0vQPVbEQ34xRKV9H0XkBCEn045EZc6mYEFIQ15B4t+xS875Gt3Pv2Lcy3ibH4/N8+Te/FMbAs/vOffXxZEpcgrqxWalkWJd3kWM8g33npLGcuX1M2FLD1Ru7f3cH9ezrnZE7u2dWBz+0knS3y1OELGKZtTq7pBl/43hGKmoEoCmxtr13XbifDmFoRrGA1WNKNqTr3XOiGiVYqX3RLEAREUViQxHrqSC+Hnr+ALIu87+P78QVv3eSUKRU5l7R/V7/ipHmFqrcCU5OFINn+RML8BuWjsX5+MHyWZ0cvoJk6IgJexUGDO8gvb7yfjYFago7b7+H3RoIkidS32Dou+Vxxma3XDpGaG/faWmucTBznywNfvKnn/PXu/x9uyUO0OMFX+r9ESk9hWiYuyc2BijvZFz5IheOazo4gCEQclTxU/XYUUeXI5Gtcztiu0yeTx3BKTmpca1OOfiNDEAQ+0X7HrR7GbQ3djJIpHmY89Q+UjCG7oUIM4lI30hz+U2SpYk3k+6exbNAy2BtlqDdKz+n5K4dTR3pJxrNYlsUX/vaZZU+2eUcTLZ3VVJY50YzG0hw5N8D//tfnyOaKc1LGG1qq2bu5iZ973wFUdX6WYFtnLS11YUzL5Nj5QWJJu/Zd0g0efeYEx84P8jPv3ce+rc3rxu/4yhPHeO1MPyculr/qWoiIa1nwG3/xLaQV+Attaa/lzh1t/NhDO1Yy5DccZEHkM9338LOdd2JOhXqe64huEafthDodsLytbhN3Vrdzf003fsX5lrfQGsDpVvn4Lz5ku6vfxJLNekssvJFQMjVyRpaknkRCYqN/M/sr7mRHaBeysPhUf1fkHjq8HfTlenkl9hLvqfsAlY7KRbd/C29hNibSn6OgX0EQJBpCv4dlaRRKl0jkv8dE5h8Jud+DW926ZudbNmiZjGa4fH6EV54+O++9RDw7I+y20PvXw+11UFHtLytoOXd1lOMXhnjq8EUyuaI9GU5hY2s1D+zpZN+W5gVLJoJgr/x8HgcfemA7iixx+vIIA2MJAIqazuB4gi8/cQzTsuhurpqj47JW0HSDfLFENq8tv/EyKBRXlk7MF0uUZmVmTh3p5YePHQXgynnb6dUwLL70d8/i9tqcFgGBn//1tzMxmuT8mSHOHu+npj7Eph1N7NzXvuB5EvEMvZfGeeo7xxFFkbse3sy2PS04brA1ulwIgoBDkpdkvbd6I9xR2YJumbT5IuwINdDgCRNQXOvSTv2jCEEQUMv4zbPpPOlEjrGhBPGJFMVCCV0z0Es6iiqjOhScbpWquiCVdUE8PhcO5+1BWiwXXb5ufqzx4zfxjAJVjuop3yKVAxV3EVSCNLgaafW0owjKote43cknU+GoxCm5CCohKtQIinB7E9Hfws2HYebIl86i6f0UtPPTr1LQLyMgE3K/C5/zLsBClRvRrQT50gV8i3gSrRbLBi2iJKKoMi7P/DathV5bCqoiLetGbJgmsUSWo+cHOXymn5MXh68NdioQ2buxkd0bG+lqrlpURl4QBGRJZEdXPaOxFKZlkcoWSGYKWNimikd7BmmoDiLLEn6Pbfz3Zn2ADffHePo7JwBmBJssy+LwixemyH92sPcT//YBUok8vRfGeOKxYzS1VaKqMtt2tyJK8x/w8WiGC2eGeOKxY3j9Ltq7a9i6q/lmf7xFIQgCEaeXzcE6XJLKxmANNc7AkkHOW1hb6LpBPlskPp4mOpogOppk4OoE40MJCrkiWkGnpJVQnQpOl4rb56ShJUJ9SyXhaj/hiI+KmgCKIiGuUdv/eqLGWXvT1WadogtREHGIDnYGdxNWK/ArfvxKeYsxl+TCJbmILJBhcYpOIo5K2jz2wsU/RQq+VTCxGMknOZccYbJ4g/Ypgl1ibvaG18Vc8GbAsExOTg7dsKaUIAiooi1FsRDh27IK5IonyWnHKZQu269hoBtxVLkRj2MXDrllir8i4lI2ksh/H8PKYVpFSsYYAJoxim7GVz3OZa+8Lbua2bKrmY/+zD2rPslKUNR0vv3CGb71/GlGoqk57wW8Lg5sbeFT796H1718gCEIApIk8MiBjbTWVWBaFs8cvjhjlGhaFt989hRaycClKuzeuPYCeoKwls1eC6OcZLysynj8NvE4lymiT/k1uTwOu+w05SQtiAI1DSG6tzbAv9jlwdGhSXK5Il7ffOLywJUJm9cEtHZWE6kO4FwjzZq1RJe/mi7/zdeEWW+saffMWh5q1riyqTznjvXx6D+8wMDlcRKxzBJ7XoM45Xm0ZU8rH/uFB4jUBnGWcd/faiiiOqc1ed06nIT5nkEOycm24I6Z867FuRtcjTS4Gnmo6u03fKy1QMk0+ErvUb7Se3RNjqcIIn+890O8vX7TmhzvZiOna/zEC5+74eM4JJkal49vPvALOBdYHBhWjqx2hGT+GUwrgyQGMc0ClqUjoCBNdQtZloUgyMhiANPMAyVKxhhjqf9jH8dMUjJGVz3O2265KYoi1WHvPM+f7Z117N3cxEcf3rliITdRFOhoquTff/w+XKrCkXMDDE3YwnQHt7Vy5/ZWtnasPensvfds4cE7usgX1pcpPhxN8o1nTvHyyauLbnPnAxvZsdc2APuT//wox167jCSL/NYffZjahjDuqaxZsMKLZVm0d9fgC7jIpguMjyY5e6yfO+7pmnfcqxfHuHhuGEGA7Xtbqaq9/YiRb0bk0gUS0QzR0eTyG5cJC8hnCgt6ea3qeKbFM98+xpEXLnDk+fPkc8UVmT6ahkl0NMlLPzzN6SNXeeD9u9l7TzebdrWsyfhuFgzLQDOLK3ZmXgouyV2Geq1FqpTij3r+wG6nXiN8sOEjbPRvJqAE1+yYb+H2hyrV0Bj6A2oDSSbS/0w89w0k0YsshTHMSZL5J/Go2wAoGaMkC8+iyvWIgg/diBPPfg0AC5MFOnvKRllBSyGnMTo0yQtPnqE0i1shSRIOp4LH66ChNULbhjq8XieSvPo0lSyJbGyt4c7tbXhcQ5zrHWNLew337+lke1cdgak25ZWstgRBQJFEQj4Xb9vfjVOV6ekdJ5Mv8rb93XQ3V6Eqax+/+aZKTrP5OOsB07JwL1P3d7rUmQyI4rADQgEIhDyEIl68s7qvLMvC5XHQ3FHNxbNDJOIZrl4cZe/dXTPlOMuyyGaKRMeTxCfSCIJAa1cNwfDqrRL6s3GeH73IZHH1gmECsCfSQqe/khrXmzeAOnXoCqMDcV5/fm20e8Dmz+olg5H+2PIbLwPTsDj0zFkOP3ee8yf654vACRCK+HB7HDhcKpIsUirq5HNFMsk82bStlGuaFsVCidhoiiPPn6eQLRIIe6huCCPLt6ZNf6UYLgzxWuwljDUKHERB5G3V78Aje1HEpe97C5NJLb6mAVPRKK5pELQcREEg4vByoLKNdt/aE4QVQaLqBqX1byYckszByjZiWpaSWZ5lRjlQRImQ6l5Up0kQJCQxjCA4kcTpeUfEo+6gqPeTLrzIqOAEy0QzhiiWLhP2fBhVqkYSQ9T4f2mBz9KEsEL+VHlBS6HEYF+Ub3z+JfSSgaLKU2RXCZdbxR900721AVESqW+KEKrwLsh/KGtAkkh7Q4S7drShyBLJTJ6D21o5uK2FlrrV14kFQUASBO7Y3IxhWoQDtuT/ndta8Xudi3JjbgSyJMI61+Aty0JVpClBurWBTaqUad9QS//lcVKTOfoujc0Y59kiQxCfSDMZzZLLFHE4FRpaInj9q2+fHsknGckneS26eMZo2bFjZwyCqutNHbRcODXIhVNLa3fcKhiGST5X5MUfnubMkatER65lgxRVQnUq+EMeGturCFZ48fldyKpMIVckNZkjOpJgZDBOJplHK5Qwpyw5Lp0eIpcu0LG5nooqP5L0xtDUGS+M8fTYkxiszQNGEiQOVtxt+xWxdNAiCiIRR+UNlYlKlkbRKFIwy7NnWGtIgkiV08c9NZ1kS2vcTi+AhEiNy7+2x10GkiDS4rMpC25JodYVKNv3ySHJ9neha2saPEqiiFNSluimtGdXQRCY/cD0OHYDIvn8WeLZr2FZxtR2Cl7HHShSFbJUQU3g363JOFecXuje2kBbdy2iKKAVSsTGU4wOT/Ltf32N11+6yMEHNvHBnzhIuPLGItddGxroaIxw/94Oupuq1zSo2L+lmf1bmjFNa1li8I8qHE6VXfvbePWZc0THU5w7OUhJ01EdtlqsaZqcer2XRDyD063Q1FZFOOJ7w3V6vIW1RyaZ58rZYV54/CSl60pNDW1VbNnTykc+fR/hSt+CxFrDMDl9+AqP/dNL9Bzvn+HAWJbF2NAk//RnP2DrvnYiTnVdFhtvHgh4ZT+/1vVbNxS0XMle4tT/n73/DpPkOu+z4ftU7NzT3ZPzbM4ZwCJHAiQIZlIiRZGKli1Zsmy9siXL2dIl27L9fpJt+bVlS6JkMZgSRTGKJAgQIPICu8DmPLOzk/N0DhXO90f1pJ2cNoBz4xrsTHelrq469Zwn/J7kSd4YfW0Nj23pKAiqfCEe9m29JftfDyoMP998/JdmvLZUA9xUNB6s2bIeh7Ws45gg4nuEoHmIoHmQdOElQMXQGgj7HiBo7AfW1iO6bKNl7+E23vOhgximhnTBsR1y2SJvv9HO9776Fsd+eIHB/nH+4b/8ML6AseImf0IIQn6TtvqEl8y6hqOT5ymYMljWa7Z27Ox13jp3nZfeaV+X7U9g2Q6jqbXtwWKYGjv3NRGOBhgZSpPLFrl4ppvNO+oIhf24juT0iQ6SY1nCET8H7mrzyqaXeS73xBr4r/d8cs2Oe6ISoMpcu7DJfEwoYGplBcwNPIb7x3n9ubO4NzRd3H2kjfd89DCHH9xORSKEMo+nRFUVtu9r5jP/MMjbr1zhi3/4/clwkW05jA2luXSyC7EPquorbsZHWjN2R/ayNbydfdEDS17HkQ6XMhd4eehF+gq9i69QRggBklXnngSLIQxldU3+VsOd4E1bLkv9TGd7BxjO5Lh3UxO6qs7SJeoeTXKhf4jDrQ2ETANdvRnjkE7QOIQMOZh6K4owUZRaIv5HCZleix4hdBQRAJb/TFiMZRstgaBJLBHG55+aUU9UogwPJLlyvpcrZ3s5/upl9hxuJV65co+Lqipr1tn4Rm7GjZDNFRkYSXO1e3jd97XWKIogGPJRU1/B6HCafLZIx+UBGpoTBIImVsmmq9zGoao2yuYd9SvKZYrqPvbH1q5qS+C1lTeU9c0x1xWVuypbiep+MnbRM17WwXDxBwy27WtCSmZ5LW4WmqbQuKl6ycvnsyX6ukdnzO6FgD1H2mjbUUeiJrLg/SeEwB80qW+pZHw4Q8u2Wi68c33SCLIth+H+JI2bqlhOhsPIQIpvfWFub0E4GiBRE2HX4dZ1HRv8aoC4kaAxsPRGl7ZrM1IaXnKzxOlM6LCsBkWs/YPnRx0pJZbj8tLlDvyGzn2bPZkI23EZSGd4+co1PrR/F+f7hrg8MMzhlno0VZ0RQJISepMpXrzcQVtVHFPTborRIlDxaZtRRABdrUEIrWykGKCsf0h+TUZ2TVdp21bL4x84gM+v883/e4znvnmSRHWEcMS/pk3dNrg5COE15Gtqq2KoP8m1KwNcOdfLoaNbiMZccpkCfV2jFAoWwbCPzTvqVmRgGqpGpbr+XpG1xlQ1Hq/bwePlZmPrRTDi58hDO9i2t3HdE7rnQxGCwBzl7vNRKlmMj2RmCuMKwd6726iqq1jyA9DnN0jURNm+r4nLp7uYnnOYHM1QyC1PtLHv+gif+8/fmfO9xk1V7LlrE7sOty5rmxtssBK8tjI2X37rNIlQgLtavYlbwbK5NDDMH3z/FZ7cuZUL/UO80d7F33vkHm8SUI4SSCBfsugYHuely9d4bMdmIj4TU1vb/MYb8e5dgak3Y+pr39h2KaypNbFpWy2KEGiayuf/xw+ob4pjlWwOzKOmusHtz+6DzQwPJLl8rpe3X7/K+z52BJ9f5/Txa1hFm2gsSF1jnPrmm9ci/kcJw9RobKuEtsrFF75NcB05o8oQyr3CYsFl5zzphkpFPDjL0LEsG8dZXhKi47hkUnM3vstlChTyN69n0gYbSCBbKlFKOpzq9nRLirbDlcERUvniZFuSG3GlJJkv8sVjJzne2UPBtvlvz7/GTx49wOGWBprjFTfvQ9wClmS06LpKRTzE/iNt1NRXoM7TxVUIT5jsgffs5q1XLuMPmjjOndE6/mbRWh/nAw/uZntLNco6WsQhvzGjieRK2bStlktnelBUheR4jv6eMTLpAudPdeG6kqa2Slq31my4j9eJO/G8KopAu0FCQALp8RylgkUgtHSvjW05JMdzsxJJNU1b027ScvJ/68vF9Dm68128MvzikteRUpKxM4yUVl+KvsFthoTe8RTfPHUB8NTKB1KZGZdibzLFr3352zy2YxOqEIznCpzs7qMqHOTezc185ugBLg4M80Z7Fy9f6aQmHOR9e7fTFItSEXj3depektGi6SqJqjB3P7yd+ub4ghU3Pr9BTUOM+x7bSV1jnFjlnef6X0+CfoOtzVUc2tHklUTfAqaX1klXLjhYRyoCxCpDxOJBhgdT9PeMoQ+l6bwyiCslNfUVP1JelqHeMayS7YkgNsXXxKiQUlIqWjjO2iiY3mx0XZ3Rd0jTVYJh31T9Od6/HRf6iFeFiSZCSzpvpaJFaixHd/vQrNBYIOzDWGajU8PUSdTMXdpaXVdBNLH+Y1XaTpO20/QvI6F2g3c3fkOnMeZdl5bjTiq2T6AqComgn4Chky4UGc8XiAX97KitIuwzyRZLbK6K40rJWDZPwbbJlyycWxROXm+WZLSYPp26pjh1TYs/nIQQGIbGx37qgcm/N5jCdSXFkkO+WFrX2COU81IUBU1TZggGCcWT6wewLAfXlTckTU4tqxsa8aowLVtqGB5Mce3KAI7t0n6pH6SkoTlBc9ut7whbKlo4y1BbXQxFEeimPqty7eybHSRHMxiGxns/de+a9GiQUjI2lCafK+HYaycWdbOIxkNU1VVM/m36darqvdyVCVEzKSVv/OA8VfUV1DUn5jy3E8uBd58kR7J0tw9y9q2OGd+tUASV1RECoeVVtERiAe56eO4cpHh1mIbW9QnBKULBVE3ssn7FatGEhliyqsfqEYBS/g82xvQ1RQha4zE+dfcBAAqWxbGObr5+6vzkIjXhEP/s/Y+iKwoX+ofw6RqPbd9MyGfy7LnL/LcXXue3P/gePnF4L5bjcL5vEJ+ugfBCSfOJxd2pbGTI3mQuXBvkt/7wm16/n3Um4DP4wEO7+fjjB6iJT1VxhSJ+whE/mXSBS2d6iMaCBMM+igULn3+29kVtfYyD92zixGuXOfbDS17me8nLZ2neVEVD881tDjcXf/BPvsQrf3tyzba3aVcDv/mHP0WipgJVmzohX/vjF+g430s4FuTJTx5FXYNHR6lg82f/73c593Yn48PpVW/vZvPMT97H3/nNZyb/rq6P8eB79/HiN0/OKHs+81YH6WSOd167wkd/9kFqG+OzwkjgNVg8+fpVvv2F17l4qmuy3Bk8L06sMsSuw61ULbNlRH1Lgp//zffP+d6NpaRryZ7oPv7Nnn+3hqq0grAWnjQi1puQHqYh0Mjeiv0AXhfoFVQybTAbv67xekcX7/39PwU8k9aVLiHTnOkRl5I/+uGbjOZySAlnewYRAq6PJhnJ5PjcayeI+Ew0RcGVEiHg6KZm9jTU0JqI3aJPtz6si9GyYYnPj5QSy3ZY325EHooisGxnVsihsSVBT3OC86e7eO6b73Du5HVCYR+5bJGf/7X3Eq8Mzaj4ilWG2LKzDkVRsEr2pCrulp31RCoCk16bW4lVsinm1+6slop2ufpl5rmzbRfLcibL/NcCicS2HEpFi1Lx1pQ1rwbnhnMRDPtp21HHgfu2cPl095Q4nCsZ6B4jnyky2DtOXXOCcNRPIORD01VKBYtsusD4aIaejmF6O4dJT5P/FwLiVWGe/uRRQlH/sjs+CyFuSSWjJjSCa1khJzzPx81ytcSNBGbEpMHvlWlXmdX4lKXnJd0O/O5rL9CTmZoQHKmtZ29VLUdqG27J8QjAp2v83YfuZiw3W2lYCAiZOhGfSWU4gKooNMajVARnnveaSIjttZXEAv6yjsvUe5WhAD59bcQ+i7ZN0XawHQdT0zA09SZpwsxmw9PyI0jrlhrGhjMM9o/T3TnMQO84iqrgui7pVJ5IRQB92kQqEDSprqsgFPGTSeVxXRdFVWjbVkso7L8tjNSGTdXsWMNGeo2bqr0H3G3w2e40DFMjVhnm8IPbyjL8Lqkxz/jIZ4vks0UGesaIV4cJRwMEw340XaVYKJFJ5RkfyZBNzRzIhSKoqo2ydU8jhx7chunTb4vrbikoQkGZVxr99iegBgioAarMpWv1rJS8ZZG3bQrO1AREEwpVgdkVZMvhxe5rXByd0stShSDuC6yL0ZIqFslaJdKlqWo0Q1VpiUyV+3v98FSOtDYipcR2XbpGk2SKJSzHmwSc7xtCUxU2VcbRVYXNVXGKto3tuPQm0yTz3j0S9pnYrouuqoRMg6pwCFNTqYmECKyR0TKQztA7nmYonaElEaMuEqYqvPI+c6thw2hZBEVRZiQeK8rS3chCeLkjt6pVgKooc8YzD927mXhVCMd1eevly2QzhXLll1eifqMXQTc0wtEAbdtqaL/QRyZTQNdVdu1vIhIL3KyPsyDPfOZ+HvvIkTXbnm5qROLBm/bdedeJsrZeK8mcib1e75C1281cx6xqCh/49H2YPp1AyOT15897Sd/TGB1MMzq4eDhMCC/B/74n93DvE7vZumftxAg3mJt5r5sFllkLI7Ivm6YjOUZHcgzwNIIihsnHtu1e9bZvFpfHhzk9NMDJwf7J16oDQX7znofmXN5xJZlCiT9/7W3O9Q0yks0h8IyR+7e08NiOTfh1nUPN9bhSMp4rcOxaN291djOWK2A7LooQtMQr2N9Ux72bW2iIRtZ07HrrWg/fPnuRl6928qkj+3lix+YNo+V25Xd+8WlK1pTLXlWVJXeEvntPM3s21/LTz9y9Xoe3IIoQhLoji5cAAQAASURBVEMm4cBMl6JuaGzaXsfP/moVn/2lxycHH0VR8AeNOUuxg2Ef//w/fRLHccvLC4Ihc1UdvdeSWFWEijXMoxRi7ofxemAYGh/+6Qd49AMHKRbXLsTV3THEV//0JXKZwowo10d+5kHqmhOEomtTDtk4TyK2UASPfvAQB+/bysPPHODrf/4qPR1DJMeyS9quqikkqiPsPNTCBz/7AHVNccLR28NIfreTL1jkixaRoI/h8SymrhKvmP2QyuZL6JqKpirzSmEshwujw3zv2hW+13EZAF1RaApH7yijpSed5nh/L9+9dnnytbZobF6j5froON8/f4XLg8P81H2HONRcj0/XuDY8xpffOs3/ePEY+xvrCBgGlwaGeetaD6e6+/mVR++jrTKG39BxHJfnL7ZzcWCY//y9l/jdjzxFYJnVdXcKG0bLIkRDvhuUPVl6N05DQ9dUwsFbF/9VVWVW0q8oCwBq2tJjkooiVtXBeb1Zbn7D7YSiKDS0VlJVX4G7hrpGmuZVjk2vPAbPyNi0s46KVbTYmE4gOLuKZ2LWbfp0YlVhdh5oQdM1hnrHGBlIMdg3xrWL/YwNpUknpwTf/EGTRHWE3UfaqK6PEq+OUNMQp2lTFf6AiaZv9HhaC2zbZWQ8y9vnuyZfUxWFUMDkwK5GTpzr4viZ6/zEM3fx+tsdVCVCPHB4pkio60q++M232LOtnm0t1SRiq595O9Kl6NjkbM9414RC3r6z8rwc6WK7LiVnymM9/fcbccuS/nnLAikxNS/MA14uScGyJ72jUoLtuuRLFhJv2bBpkCtZOK5LybYp3YEViMthw2hZhNUIwKmKwh38LN3gJiEUQTS+9hohw33jZRfxTLMlGg+SqIlSWbv+fULA00epbohR3RAjPZ5jfCTNtcsDCASO484wWoIhH42bqnjkmQM0bqoiEgvM0IDZYG1wXJeh0QzPv3aJhpropDRCrCLInm11XOkc4vuvXuRDj+/j/NV+CsUEHJ65DdeVPPfaRQxdo7YysiZGy7sCybyVYlLKWWE0U9OoCgUI6DrDmRxXBkcJ+0y6x5IYqkptNDw58fQbOvFggKBpMJDKYKoaYZ9ntCTzBXRFoTEWYTEn8Ug2N0sPZiFSheKkMZS3LMbzBQZSmSWvPx0hvGdjPLCyfMg7xmhZT9GtOyWhb4Ols9TrZeO7v7mEKwKEKwI0bqomPZYjnczR0zGVIBmK+mnbXsveuzfdNqHHdyO24zI8nuHVE+38wT//OJGQDyHAMHR8SzASJ/rfFEs2JcvGfpfP7peDI10cd7ZBYLsu2hyT4IaKMM/s38FQJscrVzv5yokzFG2HhoowD2xt467WxskqoNZEjKpQkHShyHPnr9KfSpMplAgYOltrKjnQVMfTe7djaAs/2r928jyD6aUbHVeGRugeTwJwoX+IfMnidE//ImvNjaooVIYC/PTRQyta/44xWopFC8taW/Ew09TXJA67we3HtQu9XD7VxevPnqX/+jClogUS/CEfrTvq2H6ghYMPbqe+tXLDcNngRxcBTXUxKiJ+QCAEk0rdqWyB//QnzyGAtsaZWkzjqTxnL/eRzhQ5c6mPcNDH1tb1ry66E8hYJcaLM6vfHOkyWsyT8PnRxMwQpxACn67z6XsO8InDe7Bdr+uQpij4dQ3zhhzKgKHzwQM7eXL3FhxXegJygK6pmJpGwNAXTWB49sIVrgwtvS2E5TiTVU1Xh0e5Pjq+oga54FVutSVi62+0SCk9NdeihbWGGhWKIvD5DC/2vsDD443Xr9LRMbRmvYwqKgLcd99WqmsiG4bLuwgpJSdfuczpN65w6eR1Os71khzN4NgOUnqhimwqz+hAksGeMZ765FESNVF8gdtTLCufLXL96iDJ0cwMKfumtiqi8dCaJdPeCTiOi2M7lIo2paKNXbKxLJtSwcYfMgmGfeuad+W6Lm+9dIls2qu2q6yNsn1v46LaL4O9Y5x7+zoANQ0xEjURqqcpCN9q0tkiQhFIV1KyHKJhH5btYGgq+7bXc/W65wmT0ntAXusZ5UrnEG+dvs6Rvc24rsuV60N8/9ULHNrVRChoLrlY4d2ElBIXyVghz3A+N+M923XpSaeIGCaaMttoEUBFYPHcxwkV6YjPJOJbniL0dLLFEunCyhqEThowK6wZUIUgU1xeh/bpLOvKKhYtBgZSjI/nFl94iei6SlNjnFDYt6Dx8NqrV3jhhfNrZjC1tFSyZUsNicrQii3GDW4vXMelWCjx8rff4eSrl+ntGMIXMAhG/F5uhxC4jsvoYIrhvnEuneyieWsN++/b6ul+3AYieTeSyxQ49cYV2s/3zShFf/j9B2jbUXdbGC2O7WBZDtYiwniTJlc5dJfPFWeV1zu2Qz5XYnQohaIoXm6A9PInrJJNqWSTzxTIpgrkc0UKuRLZVJ6axhiNm6rX2WiRvPSd0/R3j6Gogj1H2mjbVruo0dJ7fZRvf+kNAA7ev5VdB5sXNFqkXPseVNP1QSZQVQWfqdMzMM542sBxXPIFi80tVZQsB5+p8+T9O/nC6FtesqjtMDqe49TFHs5f6edixwCf+dDdXGjvp6tvjOdeu0gk5KextoJ4NIBpaMv2Yso5yvQXUhJ2pIvleOGYhc6Ye5N6emVKJYZyWYbzMyvkSo7D5bFhNkVj+NTln5e1ZiLEdCtQFbGqcullGS1dXaP83y++zosvXljxDm+ksjLEP/jVpzhwsIXgHFUIG2ywVJKjWd555SI/+OpxCrkiFZVhHv/4XRx8YDvhWABVVRnuG+P5rx7nyuluutsH+KN/81V+9T/8OKGHA/hvw+svny1y7ngnJ165TKkwNbVp21FH5TJl7NeLwb5xrpzp4eRrV5jv2SCRSNf7cV0X23bpah9kuD85Y7mBnjFe/OY7nHj5MlbJ9gyVok0uXZhWbj+bux/dyUNP76dp8/qFKKSUdHcM090xiKqqVNdV4CwhmTE5muH0Wx0AVNVV0NCycNsLKSWZVIF5T+YKMP06mq5NTgx1VaE6Huaxo9t45UQ7ihDomkIoaFJdGZ6Vo5LNFbnSOcTv/PfvEK8IsmdrHf/xn3yYqniIx45uY2g0w/dePs/v/a9n2bO1jgePbOGxe7ct+zht15lRaeNIF6tskMz1mB8vFDg7PEBnKrmgYZIqzladXWtcKfn21UucHxkiXZrpSUiXinzpwmmO1DYSNkzUW2y0/O+f/Mgt3T+sPJ9w2T68tbZX57Ks5+KzP/0AH/nokRVbzPl8ib6+cf7wvz5L8Q6USt9gccaGUvzgq8cpFS323ruVQw/t4NEPHyIQ9qGWJa6rGmI0tFVz/MULfOv/vFxuyHeNYDTAgfuXP8iuNzd6J25H0uM52i/08cr3zix+L5crK6T0mlze6GmxSjap8RzZdKHscfA8HO4ixkEmlaeQX93MUUqvnUJyLDdn40rbcrBLNq4rEcIlnysx1DdOPjt7v4rihY9WMjAnR7P8zq9+Hqtoz+puvVI+9jMPsONAM3VNnsGkaSrN9TF++iP3MJLMkc56Wj5bWqoIB32EAjMNeJ+pU18d5Sc+cBetDXGqE2FikUC5ZxMkKoI8/fBudm2tQ1UEoRXKPORtm7Q1dT4l5RJfy8KnabOazA7lsnzv2lVe6r6GPUfy6wQjhfy8760Fo/kcZ4YH+dMzJ+jJpGa9X3IcLo4M87kzJ3i0eRMPN7airGO/q8VYj/3arsvZ3gHeuNbNaDZP1G/ys/cdxlwkKXi5LGtr0aifQ4dW5xFxXZdiwea11y5PGQ9LOIHV1REqV6ErkckUUW6hOu1yyRdPIGUWLznOh6FvR1WW/vktuwvL7sBxPWVJTW3ENPYgMJZ0wbpulnzxdQCE0BEiiM84tK43mSvzSFkC3PJ+/ShiavCz7C5K1qXyez40tRpD3wp4+Q7ZdIHOi30IIWjZVsu+ezdTVT+zWZjp94TyNg3Vs21/M9evDDDQNcJg99i6fa5bhenTaWyrIhrPT6nRCk8LZS0rc2zbJZ8rkhzNrNq2khIc2112x26raGOvMlHfdSXJsSxv/ODCnAJ4ruOSHMtiWw6O49LfNcJL3zmN4ZtdbePzG3z4s/evqAuEbTm0n++jWLDWLEw0Ppqd0ddKUQR+U8dXHSWVKZDJFnFcl+qEN8bU11Swe6vXbwzhhZICfoO92+qpSoQI+GbmgOm6SiIWxOfTsSxn2ZPbiWqkVKnAyA35II50GcxlqQ+FZxktluswUsjRk0ktaLSsB1JKCrZNR2qMy2MjvN7TRWdqnKIzTYxUCNzyZ8vZFm/194CU2I7D3upaEj4/hnrr8n8c12Uok+PayCgl2yFkmuxvrJ11npeClJKRbI7TPf30JFNUh0JzVlGtliWfLSEEtbUVfOCDh/jAKnZYKtmMjGQ4daqLYjFT3vbi62UyRQoFa0nu2LnI5Uokk7k1n7B6g4oEbCROeWpcdmYKBYEKKHjGx9JHsHTur7GdbkBBU6upCP2dZRktRes0qeyXKZTOABDyvxdDb0OIpSWcOu44Y+k/BEBRQmhaIz7jIOvZpc1xhnHcYaT0Zlqa2oSiTfUGKZZOMp75EwBUtRK/ee+k0WJbNrl0nsGeMQIhH81ba9i2r3nO/QghqKyPceCBbTz/128x0p9kpH988gFRzFvY1tzeuMVm/LcToYoAB+/fSj5XmnHdx6rCa6p9IphqWcFcp0fM+Wv5D3Hjr9PyL7wXhbeDyWUmOjKLab8bPm3VuWmu4zLcn+Trn3+V61cGF13+6vk+rp7vm/O9WGWID33mPlZyvwhFEIr40A11xZ4W15XYlo1VWjwHsHcoxelLvViWw/se8pRnt7dV4zM0DEPFb+qoiqBUckhUBHEdSWYO79IEuuZ5NR3HRVUXLrCYTtG2Gcpl6cvMbO1guy6Xx0aI+/2zZu0CgSYUdGVh0cG1NGhcKcu5NA59mTTf7bjMa71dHOvrnnZcoCsqIcMgb9vky2J550eG6MukOTU0wN87eDf7qmqJ+/zoiop6Czwvjiu5PDjMV06cYTxfoCVewZ76GlRlKgJSchwcV04alkpZZ0Urt4mZfswFy6Z7PEnH8Bj5krUuuUS3PsV7id/RFz7/Ki/98CKjoysTtJk4dys1eubfbg7HHSZffIOSfQXXTePKEqoSQtc2YWhbMI3dKGJ5+Qf50uuUrPOAiqG1Egn82LLWd13vuBy3t/z3GEhnyedbygL5kpc8qIgohptk7YODM0llv0g691UspweAROSfEI/88uT7tjMweUyaWo+m1k++V8iVyGe9OHIkHsQXMBdMrDV9uqcIK6BQTugELzzx//3Lv+L5v35rzvVs21nv07Bm1DTE+PFffHzW62vtbdQMjVDET2VtxeSNNqHgOWlgKAJVURCq5+3UVBVVV1BUBVVV0A0N3VDRdA3d0PD5dUy/gWFqXv+isB9/wJhMrI5UBAmEDAIhk1AkgKqps5SfV4KiKBiGjjmH92Q5rMYoTFRH+JNn/wnlWNqK6Lo6yLN/c4K/+fNXVrR+W2OC1oYEQsA/+OwjPPvKBT71a3+65PXjFUF+8SceYN+2BgL+xSdKEvj+9atcGh2ZpYCbtUr8n7NvszkWJ2rODDtFTJP91bUAOAs8IF/q7piVZ7JSxgt5zgwP8vz1q3zl0jnytjXLo5DwB3iqbSvvad3C37Zf4htXLkyq/I4XCySH+vnlZ7/BrspqjtQ08PSmbRyqqb/puS5eL6M8l4dHGM3kZiSBSykpOg5feusU5/oG6RlPYTsu1ZEgh5sbONraxI7aqRYeAqjw+9BVFctxGMvl1yWqfdONFinLA3/5bhRQtsYXXs9xJI7jJfDdDkjpki08R6H4OkXrHLYziCuzgF1WPVRRRBBFCaMpNYQCH8Jv3o2mLjFRULp450gi5co+8+qvFznt37m35rhjuHJl8WKBgSJ8KEqovBcHiQ1MDFozP7ecfhxy5jEZ5tSDJpsqUCq71uebuVglm0zSc0Prpo5hTt0KruPOyrW4ExFC3JRy/vrmBI88c4A9R1onnYzTjmLy3p40ZMqviYnmo8LrkzXRXFSUm5QqavnfslrrhIGjaiqarqJq3t8T0v5CiFWFU1RNpb4lwd/7rWfI5+Z+wGVSeaySd336fDq+oDnnNaYb6sqNQ+l5DqW7cqPFshzcZXgXhscyXOoY5Lf+89dnvRcMGDTVxfgXf/99S96eoau01McxF6msAi/Eky6W+Nrl81wem60dYjkuZ4YH+ObVC9zf0DKjM3NVIMhTrVu5t755wSqjc8MDqzJaksUCA9kML/d0cry/l95MisFchqxVmuFN8Ksad9c3cndtI0+0bqEqECSsG2yLVfKXF8/QkRyl6HjhM0dKOsbHGM3nOTXUz96qWg5W17E1lmBbPIEqlu6lWg2Scm4pU5VarpR0jo3z5eOneflKJ+P5AgXLRiLpSXqelDevdfPLj9xLW8Lrf4QQhEwDTVFwyqEzz0vjrijcNB+3wNPiGR9TX/Py80yqqsJUVUeIrqK8sbomQmSiFHaZuG4Wy75OrvA8+eIxLPsKEgtQvXCQUJFuCXAABUUEEEoAIQxMfRe65nWpldJByhKum5y1D8nc4QnPRVfEtrtx3dkJXxNYTifSnYrLO+4ohdJpVKVizuWF4kdXmxHCjxBLv8AKpVNY9rUlLz8dTa1BUxvxGXtWtP6Mbekqpt8gEPZRKpQYH04zOpCico7SUiklmWSOrquDSCkJRfwEy6XDQhE0ball371bFtxfuCKwjoGyO4tg2Ecw7KOhdQ07Vt4CJvpr7T7cCpR1NxyX4cEUqbHcZD7LhLfN0hSCqkIkFiQaC0y2RVjtg6ZUsjn5+lUK+dKKw0MjAyn6ro8uadnKWJDNzVVIObcXThGC6niYu/e1rOhYFsJxXcYLBY4P9HJ+ZJCxaQmzpqriSIntuowVC7ze24UiBCHDYGtFAkUI/JpOU2RxL/Zyk0FdKb18mXyO/myGvkya66lxXum9zumhAdLFIu60ibdf16nyB9ker+S+hmYOVtexPe7dD0a8iqjpY7SQ5+0BP72ZFEP5HFmrRKb805tJMZzPMVrI0ZVO0p/L0BCKEPf5CRsmvjVOZl2M4UyWSwMjvHTlGh3DY2iqgqFqGKpKKl9kLFdgJJvjtY7rJIIBTF1DAD5dn7yGHNelaNu4UrKWHcNukafFnZxBCOFlsi/1RhcCDhxs4an37uPgwbW/iRZDShfb6SOZ/XNS2f+LZKKUTkVRwigihBAmjjOKlFkkNq7MkM79JY47RtD3BNHgTwICKYs47hD54ptz7Gc+LRyJ646Rzv01hdKpeY/Tdvqwnd7Jv4vWBcbS/185p2WOmaHWSDT08xhaC14OztJIZb9AJv+NJS8/Hb95N0Hfk2titOiGRijqp76tio6zPXSc7+Xsm+088PQBhDLV5FIicW2X3mvDHHvuLNKF6qYY1Y1xwLsWn/jEXdz71N4F96dqym2p67LB2jBRuZRNFzn2wgVOvdnO6Tc6SI1nZ7i8a+pj7DrUwr57NvHYMwfQDA2Y38Pnui6O42KVc6YE5dDZtHycTCrPH/2HbzPcn5z06qwXQgj2bW9g3/aGxRdeQyY8Ynnb5uLoMP/l+Gv0ZzOTIR5FCKoCIbKlEmNFz5B5rbeLvmyGgWyW37znIfya5mULroM3wnIdRvM5Xuq+xtevXODq+Cj92dmpCYoQ+FSN5nAFjzdv4rN7DxIz/Rjq1GM6ZBhsMRL847sf4I2+bl7u7uT5zqtcHBv2KuPK/o3O1DidqXE0RSFq+nhm03bubWhmd2U1jaEIrNNnnYvTPQO8fPUaV4ZGUYSgMhikJhyiIuDjdO8AqUKBdKHI/3njbQ411xML+D0FX0NHnTbpzRYtKvwuurp2ZsstMFokVtnNBGUJY59+y8V2lkrJvkSu8EOS2S/gSQJqaGodFeGfI+R7GlWJIBFIbLL575ErvEAm/x2gSK7wAtLNYOjb8BtHcNxR8sVjDI7/xqz9TCSjzoUr8xSsM+SKP1zgSF2mh1ccd5B8aZj5kloMdzsR+WPcMQkbc5CojfL0p+/jf/3bv+GN587Sfq6Hvs4R9ty9iWDUj6oqjA2m+OE33+HSO520n+/FHzQ5cP929t495VmpqIxQkVgk6fnOuFw3WCFWyWZsKMPv/j9foP/6KNlMAddxMX0GgZAPRRGMj2YY7B9n+DtJjr9yibdfvcLP/NpTVNdXzDueHX/5EhdOdvHVz70MQHVDBVt3NfDjf/fRm/nxbgvGiwX+16k3+cH1Di6ODk+GWaKGyeMtm/nEjj38oLOdL104TarkjYedyXEGsmkGcml+Yd/d7K2qWRcvxLeuXuTb7Zd4ubsTy3VmJZRqikLIMPjwlp080bKFzbH4pLGy0NBwuKaeA1W1/OzeQ7zS08m3rl7k3MgQnanxyWVs12U0n+ML50/xV5fOsj1eyf9+6sNETd9Ny3k51tnFy1c6EcAze3fwzN7tHG5uQCBoHx7lK2+f5a/ePsNAKsOp7n6ChsGWqgR+XZvMLZPSU961HQdYu8T/FX3bnuHh8Gefe4nx8Rx+v8Fjj++ira0Kv9/Ashxe+ME52tuHKJVsqqrCfPRjd2EYmqeFcIOnxTSXrhAoJZw90834WI5nv3d6JYcPgK5rJBIhPvbxu5ZVwl0snaVQOs6EhrHP2IffvJeg+RiaWo0QevmjSQLmvSjChxAK6dzXABvb6SdXeAGfcQBv3u8g5fKEjwQamlKFrjYua72F0JVaBCbLfRqH/E+ha00zXnPdHEXrNMXSGSRFhAgQ8j+NqsQRYuqS09XmyeqftSAU8bPv3q3sPbqF9nM9jPQneembb3Pm2BV0XUMogmK+RF/nCOnxHIap8d6fuJeWbbX4Q1O5CRNVK7czr37vDBdPdhG9SZ11DZ9ObVOMpz95lEBoZRocdxIDPWO89dIlejtHKORKVNVWcOTBbWzb2ziZO5XPlXj71ctcOdtLf/co597u5NyJTlxXUt88t4BcLlukWLRJjXuhW4mksmb+8EasKkzbtloeeu/eVXn2tu9rIlEdWfH6a0nRsRkr5PmT0yd4taeTrmnCcLXBELsS1Xxyx142xxIIBKam8X/OvkO6VJzMlTg52M8Xzr/D3eNNvKdlC3G/H2UNH+hNkQp2JKr4fufVydcEgqhpsq+6li0VCXbEK9ker6QxHCVsmDO8K/OhlatuNEXhUE09lf4g3ekkV8ZGeaOvm2upMcYLeSSet6c2GKI1UkFAX5pUxWLYrstYLs94Lo/jupRsh75kmlI5+VlKSBaKDGdyjOXzaKrCEzu2sK26kqBhIKWkJV7BztoqdtVWcbKnn3e6+3BdyXAmS65okZyml1Sy7QUTpFfCCo0WrwrnpR9epLd3jEjEz44ddTQ0xPD7PTnoc2d7eOONq+TzJdraqvnghw5jGOC6UCpN1fEL4TUuXE6eTm/vOL294ys59El8Pp3m5gTPfODAsowWy+6gZF0p/yUw9B0EfA9j6FMz9YkiTl1rBgSSEuncNwEXRyYplN4G6SDQUZUYpj47PFKyLiOZy9siUIQfU99VLqeeD4mc9LYIQEEsEPbR1FoUJcxyH9Y+4wiGNjP/w3HHkLJIybqIlEWEMAn4HkJXm2forggRRFHWbiA1/QZ1LZUcfHA7iiJoP9dD77UhOi70TuqUKKrAFzAJRfxUNdRy9D17qKqPTSZz3ilcPdfL1XO9iy+4RgRCPrbta+SJjxwhELppu71ljAykOHWsnWyqQLgiQMvWah54cg97jrSiaipSShzbxfTpWCWHkcEUw/1Jrp7rJV4dmddoMUwdf8CYVF+OVAQJLDD+BEM+WrbU8MSHD6Fqd9Y1Ohc5y2Igl+Hs8ADf6bjEYDZLoaxrEjFMdiaquK+hmUO1DahCsDNRRUDTOT00wNnhQZLFAiXXYTCX5eXuTlLFInFfgCO19Us2HJZCYyjCrkQ1Id1ACAhoBhHTpDUS4/7GZnYnqtldWY1fW1mUQFUU6kMR6kMRUsUqdsSTmJpGYtjLeRkr5Bkt5GmLxthTuXbeJNtxuT46zsWBIQqWje24XBocJj9N4iFdKJIplijZDkHDYFddFYlgAPCe12GfSV00TGsixsmefi4NDFOwbAbSGSzHZTw3lZdUcpaXEL4UVngm5GQDRU/Rdraq7UT3Sbcs2z2B67pkMoWph4giCIV8nojRAkxoMqwVU9tb3jYtpwfLuV7+S8PUd+E3j867vKY1EFAeQwgDKW1cN03JuoDEQVUrCSgPYCZ2zVqvZ/gnsOyrs173KkKqqAj/3IzXZ55/icRGyiKum0ERJkKYCOFjer7KWpxPzzCbqYdiO4Oo6mtQNqoEGrq6BVPfhqIEVr3PhVAUwYd/7mF2Hm7l7LEOXvjacbrbByjlvWoif8jHtn3N7D26hXuf3EPLtrqN3JQNZjE2kuHCyS6klOw+2MI9j+5g/9HNk+8LIdB0lUfev59ctui1Mjjbw6Uz3TS0VXFg2rLT2byznq17Gth1wMvH8wdNovGF74mJ/Bq5GnXcGzRwbjYT49PV8VF+cL2dPzl9fEYnZAEcrKnjJ3bu45HmTWjl50HU9LG7sprfe+S9/O5rL3B8oJeutFe4MJTP8ULXNY4P9PJv7n+Cw7X1NITCa/IZ60JhSo7NrspqDEVlb1UN99Q18UBjy5rrqURMH3uqfOypqiFVLHA9leS561f52uULHK1v4vHWua+llZC3LF660smXj59iNDez6rPC70MiGcvnKdkOuqqSCAUIGcasnJSIz6Q+6oXQrw6PcnV47qTvonObeFpWg207jI1mcV13Mgk3HPYtWsXzyU8d5QMfPLhmJc+KIjAMbdkVSFLmJ5NkNbUaRYRgQY+HQKCjqbXYTg9SFspVPxJQEcKPptbNsdbyYoCum8Ryusnm/5Z86U0cZxBnUltFIISBogTx6QcImA9gGLsw9R3L2sedxKZdDTRvqeHRjx72JNknw5Hew0Y3NE/JdMNe2WAObMshl/EeqomaCIma+T2C0ViA2sYYV872eOGfwvztbxPVEbbsrOeuh7cD3uRpoQlb3/URvvNXb/LSd0+v6lKtbYpz10Pb+bG/88gqtrJyio7NN65e5EvnT3F5bIR0acqLnPD5OVrfzD+++wGqAyG0G6oXFSFI+Pz81tGHeaOvm69cOsuLXR3lsmGXZLHAv3rl+/zUnoM82bqV3ZVr03+qPhzhvz7+DJriidcZqrruOSUhw2R7vJKWaAWf2rmfgKbf9MqhGazS3ijZnjDdWnILjBaXsbEsrisxDI1A0CwbLAtfDNFogHDYv2ay1hOeFmXZOhbT9UHKSrcLHLv33vSfiW1M9/SsvIZdSknJvky++DrF0jtlzZhuXDd7Q3hJQbgGUhaxnQEM6yR+8x4CvscRwljwM9yJeGJlGv458i/az/eQSxcQCHYeaVuR1PrNwvQZtG6rpVSwJitObgU+v0nT5qo7JowWjQdnGRqR+NLzfxRVYJia16wxUyCbmT8xvpC3yCS9WatuaGgLtEiY0JVZqnid47g4udKk+OFKMf0GuQU+w3rSn01zfmSIr185z9XxUdKl4uQIui1Wyb6qGp7etJ3aYBhTnV1JKoRAFYKEP8D+6tpJFdbTQ/2Tkv9xn5/qQIiEf+08uZpQqAoEJxWfbwaKECiqiqaqhAwvbLiWezY0lT311RTtnWSKFq7r0j2e5Fz/UHkJQdg00FQFx3VJFQrkLZuQ46JNq3DLlkoMZ71zv6kyRks8xuZKrwLzuYtXuT42DnjhqLXuWH5LPC0jIxlcV+Lz6YTLD5Ubr4nBwRTF4vwzlrVGU1Uqq8Jo2mKCPhOy/C4Sq5xI686rbeJ9YS5e4m45v0RoeCXPLuDMUym0uEdJShdJiXzxDTL5b5AvHgMshPAhhA9FRBFCLe/HRsoSln0Ny+6gaJ3Fdvox9D1oahVCrFzzZmlMGXtSOthON1JOiQwCuO44Uq7/g/niiWsMdI8iFIUdh1pgEQnwW4k/YLB1bxOReHDZ/XjWEt1QSVRH0O8Ao0UAzZurZ4VTmjctfQZumDqRWJBMqsDwYIrB3nGy6QL+oDk5Vk10Yx4dTDEy6GkmhaN+/MGltcqYD1VVqK6vQNfVNSt5rq6rIBxd73t8bpLFgtebp7cLq5wqIPBUY++qbeDBxhYea9m06HZURaE5UkFtMEzGKlFybC6NjpC1SxyubWBbvJLqwMoT0+d6uIoF3rtZzNrzRMHACrZlqhp76muoj0awHZeS4/DGtS66x1NkiyUEXuhnwruTLhYZSGUIGjphvw+kpOQ4jGbz9Ix51/y26kru39zCQ1vaALg6PEJvMoXtShwpcVfrrrmBm260lIo23V0jOI5LOOynqnru0tJ//+++wcl3rs/53npQWxvld//9j1FXV4GxgIqjongqt66bxHEGy6GeEjBfRYWDlHksewAoAgaKEsMzWgo47ghF6+SstTx13YWRMk/Jbmc09R9x3FEmDB1T34vP2I+p70VVqnFlBtvpw7Ivksr9dVkfZpBM/ttoWhNh/4fwGQvrkiwPiZTWzL+xmLj9XJmle+jHcJxhJNNnkC6r9kcugZe+dZLzxztQNZWf+NWn1lT4aK0JRf3c+8TsnKcN5kcogp/81SdXtY1EdYR9d2+ir2uUM29eI5cuEIkFePh9+zyJfikp5Et864uv88aLF+hq92aqOw+20LgM42guIrEA//wPPo27hrNUVVXRjFtzpTdHKniseRN/fuYdBvMZbNfFr+n847sf5P6GZhpCy0vGN1SVH9u+h71VNZwY6ON7HZf5J3c/SIXPvyqvhIR16ZWzlghYVZWUqghqwiFqwl42fdF26E2mMDXNM1oExAMBaiMh4kE/Q+ksX3jzJB85uIujbV7uYvvwGMev9/LGtS4AdtdVs6u2muqwZzAGDE8V13adsqdldZ/5Rm660VJbV8Gv/qP30t8/jqoohG6T8smlnldda8XQNlMonQBcCqW3yOSrCQc+POfyJbudbOH7TJRIq0oUn3EAgYrjjlMovc1w8rdnrWc7A4sei+0Mks59pWzguChKjJD/A0SDny6XX/sQqF4VkbRxZQ6/+QBjmf9JsXQGsMnkvoFP34Op75xRjrwapHS8Xkd4UvgSF9cdukHl1/EaTHLny+WvJ3eKftHtwlqdr5YtNTz94/dw7kQng33jXL86yF/8l2f5+p+/ij9oIBRBOpknOZolny1i+nR2HWzhnod3rFoZWAgxWV20Zjb8GhcyLAdT1agPRfjX9z/KH58+jk/T+MjWXTzQ2Ep4haW8Qgg2RePUBcM83NhKzOdfdYLsqcF+fuPF7654/ZvBgZo6Hmps5elN22aHJ5bAUs/PgaZ6xvMFvnH6Ai9cbufq8Ai10TBRn8n5/iEGUp7QXlUoyJ76WloSU9pEqhBlgTnbE86708NDpqnR2BgnFgvguszbG+XovVtobIjPel0iab86RF//OMnxHIoieOjhHQQDs8sGHdelo32I7u5RstkiiiJ44j170OcoHYxE/eWE4IXzS0xtK7Z+3StbRlK0LiCED1WpwdS3IZQgAg1X5rHsK+SLx8kVXmDCC6IqcfzmPSBUwMGVOexyg8Dl4nlwOiZDKooIEfQ9hqFtnrNKR5EV+AyBoX0f2+7DcQfKP+O4Mo8q5vZ6TeTBeB2WJ74vgapE8JtHZ+m0gIXt9JWNEkDaWHYXPqM0sSamvhtNHS97YDxsuw/XHZ3x2nLIJHNcuzBRBlzuaaN4zfgMU8Pw6wRCPi8xdwEuvt1J3/XhBZfRdJW2HfVU1lVgLqEh3AZ3Fr6AQV1TnMc/dJBzb1+n7/oIQ/3jjA5l0A0v76JYsAiGfdQ2xalvTnD0sZ1U11dg+peXRJ8czfL8N95ep08yN3vvaqO+uZJAaOlyDytFEQJTU9lbVcsHt+zEUFUO1TRQYfpW5TXwaRo+TSPmW5uwV84ucXFs4fv+VpPwB2ZUXa0X26oTjOfyvNnZzWA6S8fIGAOpDH5DZzCVwXJd/LrGQ1tbqYuG8etT1/xEB3Zgzb0scAuMFiEEuq5SUbFw7PF979s/Z6WQlJKvf+0Er712meR4DlVV+Pgn7qa2tmLWspZl842vnyCdzpeNFoVP/+T9c+qyKIogHPYtarwa+i4cd4xU7mtImcayr+A4I54wW/BDaEoNQvhwnBEyhb8lXzxGoXSs/NkDaFojAfNBBBqedoqJqsw2zrzKn4UfrhIL2xlmYjqmiCAB895yafNshFDQtQZ0tRVNvYzjDpR7H2WRbg6UeYwWCthOF8PJfzP9jKFrbVSplTOMFik9Q8yyOydDRBKbonWRoMx5+TVCI+B7DClzM7wvucKLFEv5G0JLS2d8OM0Lf3Oi/GHLCXy6SjDsJxT1E4kFqaqvoJArLVg++tYL53ltEeFCX8DgA599gGDEf1saLROhhemDhhC8K7Q+bgaqqhAM+/jgZ+6jpjHO+bc7OXv8GsMDKe/aEV6+UV1Lgu37mth9qJX7ymG85c72RwZT/NG//9Z6fIx5+YXfeH+5U/b8RsvkpbPMJ48tXRzXxVS1abNvhZpgiB/b7mlS3dhAT0o5qzR2IhSy4W28+WyqjGO7kn0dXbzR2U3BshjPFxjPF1CEIGDo1EZCfGjfTipDwRnfp9cQdUIVd6E2livjFtZSLUxonptJSk8YbnomcyTip6JitrVdKjn4/QZKeVkhoCLqJ7iK2YWmNuA3HyQR+X8YSf0eUmZx5Rip3BdI5b5449Ey3b8bDnyUoO89GNq28rZqCPmfxG/eNWs/nk7LlVmvz2atLomlbGe6ESlB2rMGNMvpplA6jeVcm1pS5snmv0Uk8BE0JYEQIaLBz8zeupvBsjtxnfkbQS7EcH+Sb3/+lXneFZP/TBgs2jy5S4M9o1w9073gvgIhH2Mj2du2G/TIYIpMKo89LZHT9Ok0b629hUd152GaOg+9dy8PPrUHKSGXKWAVbaQEf8jENPVyt+pbfaTrR9GxZyVTCjxDxJ7WgV4IgalonBzp4VpmjI+17pu1rYU8K9eSYzMMl6hhEjZMgsbtNyl4t6MIwfaaSn7vY+/jr46f4WzfAN3jSUq2Q00kxMGmeu5pbWJnbdWC25HINXe3LGq0/Pmfvcw773TOet11JSMjXlwrmy3yhc+/xje/8Q6qpiBdSU/PGKlUHtd1aW8f4rf+6ZeX1FE5GDT5+7/8BPF4aM6EWCnlnAPEXNb4nHtbZWzXE3dLEPK/H3A874B1upwIO0f2ufCjKpVEg5/Ebz6MobVOs0JVL7Skzv7iF1a7ndi2gabWUbTOAeDKJOn8Nwj5PzBnqEdKB8u5TtE+j2VfL+/HRFUiKMpCnVJ1VCVCwPfwjCPUlCo0tba8bQnY5Asvk8nf2N5e4so8qdxf4sgkYf8zzCwBXzsmOtUmaqOEY0Gsok0xXyKXKZDPFHGcJVbgCNA0jQfevx/fHJ4Uw9Rp3V6HL3B7Dqgv/+0pTr56hdHBKQOwvq2S3/yDn1zyNjwBSZf0eH7VJbcrQSgC06dTkbg1ErwT92khVyKfK5Iez+E4LtF4iFDEh66rZYNldddxTUMF/+wPPj3ne/1dXnuA158/j1AE2/Y08LGffWjOZTsv93PxdDdvvngRgLse2s6THzsy57KbttcSjS1cHuy4LgOFNP/lzItcz4zNPGZ/mEOVTTzbcxHbddAUlYjh43cOP82F5CCvDV6b02iZt5GklPybV39Aclro4/GWTdzf0MKR2pvTzHF3ZQ1ffObHVr2dl3s6ebOvh2P9UxOf2mCI//DwU+jKwr2JFiNq+ta0rHs+hBAgJYaq8p6dW7hvczNFy+vYbGgqIdMk4jenlr2JLGq0XLs2tGgVj+O4XL8+Mu/72WyR06e6lnRAkYifQsFacUv2m4EiTIRaR8B8yBOH05o8D4GbBmwkLgINRQmhKnF0rYmA71F0bRPqNNl678tW5zFQFr8QFBHE1HeTK75YDvNkyBaeR1XiaGoDqhJFCJ+njusWcN0k+dLrWHY7rkwDAkPbhKokyt2f50YIHUWpIOh7gilNGYGiBFHVqaTDQukkhdIJitYFADS13lMBljmkzFAovYOqxDG0bRja1nW72FVNZcueJrbua8KybEoFi3y2SC5TJJfOc+FEJ5nkfF20Jz6zQNMUDj6wncgcg7uiqdQ2xb1KkjnwQjOe1PuqlExnH9hkTsVCDPcl6bjYx2DP1MPGXiSXZy6KeYvzb3fSfXVw2euuFt1QqWup5J7Hbm311PhIhp7OYS6Wx7CD922hbVvdpAd3MarrKnj4/fsB2Hmgmaq6ihnv+wLmvAq6HbEAIwPJsq4UROOheZfVdJXRoalOxFV10XmXNX062iKhQiE8b0rMDJC3Z4Zs42aQgKZzbryftlACv2ZwcqSHkuuQtgoM5Wd3RF4ICZwdHmC0MKXSui0WJ1VZs6ztzEdtMETWmvoMCX+AgD7z3o2aPu5taL5x1WXTn8vQPj7TyPNpGvfUNWKo2pr2SFotqiJoqIjwyNY20sUidZHwpHNBCE+9qyayvElDVThAc7yCbKlE2DTR1rDDMyzBaNF1DdO8eVGk5TRPvJUIITCNXZjGDlw3T9G+gGVdxZVppLRQRAhdb0NXGyZ7EK21Z0FV4gR8j5HM/gWOLOHKNNn8t3GcQUx9L6a+C1WrRroZbGeAknWFTP5ruDIPSAQ6Ad9j6FoTQsx/YU30SAr5PzDnchN6MancF8mXXsNxhwCBz7wL6eawnC5K1gUs+yq5oomiRIiFfxmkPq++zWrQdY0jj+7k6Z+8f+oYXYlt2Qz2jPOff+3zXD27cPhH4OXDHHpoO5U3PGSWilWyyaYLFHNrpzek6SqVdQt5xdaWTDLPD/7mOC99+9RN2+cE/qDJ0Sd23XKjpa97lDd/eJGv/Z9XAe+BX9eUWLKXbefBFnYebJn3fVVVCM2jzO0PmOjTxl9VW2BZv4E+raxZN7R5l10KilCo8Yf5tT2PzPIhC8CRkv9x/hV+Ysth2kJxfuW1r6x4X+vNoZp66oNTE8btiUqqVqHp8m5BV1UONzdwuHntvFm76qoxNY2ibdNQESFgrF2HZ1iC0fL3fvExfvqnH1zTnS6EoggSleF5q4puPwRCBPDpB/Dp+5kKEc2lhLvGexZBfMYeqir+Jansl8kVXwEsCqUTFErvMF2t10uH8sTsAFSlhoDvPioiv4gqVte00HZ6SOe+Qib3TVyZATRUpYpY6BcQIkjJuszA2C8hpU3JOs+43Y2uthLw3T8ZXlp3hJfDUtdaiS9gLClUuVrOHb/Gtz7/Gm++cGHNttnQWskffuvX1mx7G2ywGHpZfHFCNl8VijequN5YogllcpnblV86cM8Mw0sRgo2WY+vDe3Zu5YkdE8UhYs09S4saLaGQj8Ac5cTrhRDzl0Hfnkwk4c1/007kezjuKK7M4Lp5PEE6FYGOUPxoSnW5qaH3lURDn8F2BhFCQRWxOR/uQgikVPEZd6OIMH7zXnLFVylZF3BlEikL025UL3/G0DZhGnswtB34zSNe7ssCXpbFKFrnyRePkc79Da7MASqaWk8s/Ato5a7OivARDf4U6dzXcNwhXJklmf0c4OIz78LQWle8/6Uy4b27mU4815VYJS88tVaUirdOyn+DHy0mbpXuXJJTo7281N9O3rY4XNXEnlgtuytqmRr/bm9ubPi3wfqhKQq245C3bCQSn6ahqeqaGS9LCA9tfNnLxTNSJK47hiNTZfXcsfIDOz2tL5Dm5YuIIJpah6JEUEQIVUngM+7C84ooKMJEUSrm3JcQAl2rR1HC6FozQgmgqbVYdjuWfa0cqvFCSYa+DZ9xGJ9xCEPbjKGvvHuolBLHHSRffItc8WVK9iUANLUJn7GfgO9RVCWCEDoIlaDvSYrWJUqWxHGHKZTeQdc2gVBRRWTez7eeuI7L2WPts/rpjA2lb/qx3EkYPp1gyEf9KkXUFsP06zS2LVydsMH6c2F8gDOjfXSmR1EVhdOjvSjA1kgVa1/QusF64rguqXyRjpFRCivIcZuOKgQVAR/N8Qr8uo4rJSPZHIPpLMl8gVShABICpk7YNKmJeEq8N5a7L5fbtuR5QYRXWaCqAkVZoNXfRFNE4S13M0ICEwaLlF5PoELpBPnSGxRKJ4GFZ8maWouubSLoew8h/9NoahWwtAxtVQmjKmEMfSsA2fxzpHNfIZ3/GwBMYx/x8C/jM+5adR7JhOcoV3iBVPYL09oQaAR9jxMOfBhDa5tcXhE+Ar4HsJ0hsoXvksl/A3BI576KZXegKmEC5iOrOqaVUMgV+Q+//GezXp/o7rtahBAoirLi6+5GnZXbhUR1hB0HW/jZ33j/uu5HCOZNdL6VuK70GhmudNAXAnWJSby3A9/uOo+hqPzCjvvYG6/jP556nlOjvTxQs3mGyTIRPrrdpfB/lCnaNid7+vjtb/+AnuTKpCUm8GkaD25p5defeIDmeAWW4/DK1U6++s45LvQPkSx446hf12iMRfnw/l382KG9hMyVqSBPcMcZLULA/fdvY8f2ejKZAkIRxObp3qppCg88uI1t22sp5CyEIvAtsbvqSnHdMUr2FYaTv+1VFMlsWSxtcbe+7QxiOyMUSu+QzP4FQd9jhIMfx9T2rPBo1sdIkzKP7fQykvz32O5o+VWFROTXCPgexdTnTpwMBZ5G1+pRlQTJ7J8BNrbTRyb/HH7jgXU51oWQ0lMjnf26XFQZeSls29vIT/36+/jozz+8+MJz8NxX3+KdVy4z0D22+MI3EVVVMH068aq5xQjXDDH5v9uKL/z35/mrP/4hYoXG6O7DrfyL/7L00vNbzUghy6ZIgvtqWtEUla3RKlKlAn355KREuyUdhvIZPvi9/40qBC2h2YKZG7x7uT6W5I1rXfynZ18iV7Jw3Clpibxl0z40yh+++DrpYolHtrZxoLFuxfu644wWgHg8RChoeoq5gnkbHAohSCRCBIM+HMdFlGXd1wNvVpwhX3ydTP7blKwr5aRUBUUJ4dMPoGkNqEocVUQRQi93iC7hukks5zol+xq23Y0rk9hOD7niS7gyTzz8D1HVShRheNoZMoXrppFyLu0ML+HWdnpw5JQl7brjlKwLngKttJHSQlLCdQvl3JcSUhYImPejqQtnknsl0DECvsfIFV9Cyjx+8ygB3yPoarMXEpoDRZjo2mZCgfdjOddx3TF0rYWw/33zrrOeaLrK/U/vn+UJuXDiGgNdqzcUfAGT6vqKFT/cKxJh9AWad94yyuW3a6FRcidSyJco5FeuW5NN5Rdf6DYiqBtYrsPV9Ai1/ggD+TSW6xAz/fzU1rvYFq2mwvDz6/seBbzE3bi5/loiGywfRShUBPwcaKqjMTazCtGVkpJtc6p3ACklEZ/Jjtoq5otlGJrKtppKEIKrQyN89+wl0oUipqZRGwmxtTqBIhQ6R8cZSGdIF4r88HIH1aEgrYkYUZ+5ovHjNhwRF0YIQSBgEFhCuaG3rHnTEoktp5d86U2yhWdxZdrTcFGq0PVNhHxPYujbUdVaNKUKIfye4SDzOO4QResshdJpisoZiqUzuDJFybqM44wQ8r0Xn3IQhAFIbKcXy27HccdnHYMsK9WWrAs4ztDk6447QqF0gpLdiZTFSSPFddNlHZU8rpspa7YsXAoohI6qRAn534crs7humpD/fRj6ThSx8LnW1EoUJUzQ9ySOO4CuNhLwPcCU/svNQ9NVHnh6/yxp+7Gh9KqNFiEEmq7OypdZDoapzZrN/+iZCLcen98TuFur/JobdVoWQjc0whUB6poTCCGIV85vABs+nWgsSF2z5+WIxNampLcpWEHOtnhz6Dot4TijxRxh3UfCDPL+pt2EdRNdVfmJzYeBCfn91d/PrvTKqi1nfVSnhRCokwn6Pxp3lqoIEsEAR9uayBRnGt6W45LKFzjbN4gtJRV+Hw9tafPO0RynR1MUGioiFG2bjpExTnR5fd8aY1F21FRy76ZmVKFwqref832DnOrt50L/EJcHR+hLpon6VvZcvuOMltuZTP6b5EvHysJtYOq7CfmfJhr6DILArBvD0zzxoaoxDH0bIf8HsZ0BRlO/Ryb/XVyZxHWTjGc+R6Vah2rEmFDhTeX+kpJ1fsnHZtnXsOxriy/ndGPIbShiYUEhITSC/icw9B1I7GVVACnCpCL0GabaAtya+L6qqdzzxJ5Z3ozXF+k7dLNwbHdGmwAhBMoqK+sW67j6ozJ4L4e2bXXUNia4/z0rDdPOxFxGiLq6voIHntzD9r1NCAGRBXq2NW2qIhoLsvtwKwCJmtVJGUxcKx9p3cdzvZf5owuvkrKKfKB5N/dWt5AwZx5LSDcn11mL66jg2CSLBYbys0O4a4GpaUQME20dtKJuV3RVpSkWpSm2d9Z7uZJFbzLF/zn2DrbrUhsJ85l7DmCoC4tZ/u3ZS5zrGyRv2Ziqyk8dPchDW9omReme2LmFUz39/PpXvs14vsDFgSFeunKNHTUrS+TfMFrWkJJ1CceZUg6NBn8Kv3kUwVIFnhQ0tYp45NcpWmcpWl5DwZJ1uhxqWg0CUBDChyiXISvCjyKiKEoIoQRRlSimvhtVic8TepqNV4q90sS7jQfkQuQyBdLjU6EEw6cRCM3dDHMp9F0f4Z/+5P+c8739927h/Z++l3DFbOP6Rx3Dp6ObGqHo2nQTXs7pNf0GVbUVxKs8A2ShpO5AyMTnNyaNlbVI9nWkpDYQ4UMte7i/to0/Ov8qO6LVJHxBMvbUGKEKgV/VeW2wk4ZgZE1yWl643sGxvm582vo8po7UNvB3993N9kTlxki0Cs73D9I5MoauKDy5cws7a6tIhKbCgwFDpzkW5WMH9/CFN0/SM57iTO/Aivd3xxgtrpTLykoXTMkQ36xB2HVzMx72mlqLqiaWXK3j6a5oaGoNQoS8vBdplw2WiRm3gqnvIuT/ALbhNVoUk/8vJxuglOOQ09oECMX7XeieNoyY+PGXjRgDIfzoahuKEp0RWlr4mFdzCW0MFXMhpSQ1miWTylOcljthmPqqjJZSweLquZ4536trTqxI5v9HAc9QENwKqQ+v6nFpYUavUo1VhSSnY0uXq6lhXh3oYLxUwJYOXdlx5OA1LqWGiBlTD6a6QIRPbjrIc70Xua+mbU2MlpxtkbPXTuPoRlojMUqOgzfp2hiLFkNKieW66Ioy45k6lM4yli+gKArba6uI+n1o03JHFSEImga76qrRVYV0schQJrtir9y6GC0TB+Musy31QobGWC5P1irhLLGPi6GqBHSdCv/KB/nl4zK9E7IQ2pIaH85GlI0LFYlEzuixqmAaB9D1LeWqJDHNaFHKBpI2+btABwyEUBeU6r+RpRotG6w9UkJv5zDJkSzWtC7N/oBBuGLlCY6uK8kk504CzeeKS+6RZNsO+VyJod7xFR/LUtFNL6dDVZUND9BNxnZdrmfG+G7PRXqzycnXx4uzr6HdsVp+fNNBXuy/Sm0gwuM380A3WHdkObeoP50hZBj4DX3SAzaay5MuFFGEoDURI6DPzjf16RqtlTE0RSGZL5DMF3CkRLudEnEt12U8XyhbskvDMzS0OVuR//4rr/Gdi5cZyy0t835bZYLHtmziHz5434pOzEpQlAhCTLmQS9ZFVKVymSJuNrbTje0MTFUfiThi2leliDDKHF2cN3h34Dou3/qL1+i83D/j9aqGGJt335yOtwvRf32U/uujvPD1t9d9X/vv3cLf/+2P0tBSibijlLLvfHyqxhMN23msfhuLhYAXUMva4F2AlJKe8RT/7OvP0hKv4LHtm3hs+2YUIcgWS+QsC1NVqQoHMeZoxKkrCtWhIIoikIDtOGSKJSI+czIZeqmsi9HiSknH6Bh/fOw45waX3h12Z3U1D7W18P6d22ffAhJChsGmWAWfPnQAv7ZwMlvQ1KkKBpd9QlaD3zyC4w5jO14zvvHMn1GyrxAKfAiffnDRMJHX1PASY5n/ie304TU1NAn6HkAtK8ZuzDbf3Qz2jnH8xYu8/eplUmMzExDrWxLsPDR/473FCEcD3Pfe2Ql4ANv3N2H6l9YA8GYipVx5ytQGq6Ps9T4z2sNAPk3GKvFY/VYujA9QcGzqA1E2Ryonx9jVfE2qEPz50x/Hlu7iC68RYd2kLhRac4NrayyBlJLG8FQidNwXQFPU29q001WFRNDPLz50N7bj0lARmVSvfet6Ly9fvcaFgSE6hkfx6zr10Qi76qo9QUFXgirw6zrqHHlXQgh8ujatF97yIzETrJunRVcU4gE/taGFPQISieW4vNPbR0DXGa2tXnCbMb+fg/V1c3pjpqMq4qb3mzD1vZTsDi8h1x3Csq+RL2qAwDZ6UJUEihJCEQEQGkgXiY2UOWxnCMvuomRfolh6BynzCExUtQq/70EU5eZ19r1VqEoUTZ0SHVKU5XmTwhUBDj+8w0terI+t+DiattSy//6tmH5jRofd9cLT+JH0tA9x6XQ3bzx/juRoBseeGsCrG2LUt1ZR27TyXIFA2OSex+cW/qusiWLcxG7uG9z+TDx6MlaJkUKOkWKOF/quMJjPUHBsLiWHqDD9VBh+TFVbtDJtwX0JwZ6qmrU58FtMTSCErqjUBqfGL5+mrXnjwLVGFQK/bnBfWzOuhJDPQBGCnvEU73T18ua1bnIli8pYgIjfnOzerAqlbLhKipY9Z+6plJ4a74SZIvBKpldyRtZllFKEoCYU4sO7d86qBb8RV0pSxSKdY+OLb1hM1dbPZc3deAw39RIR4DMPYTv9WHY7+cJrSAoUrdMUrbPo6vcw9T1oWiOaWosiAkhsXJnDdvooFI9jO9047kh5gxqqWomp7yToexJFrE3lwu2M17foALbbVP67flnrVzfE+djfewxVValvW3lfnIMPbKNxcxWqpuFfZ40f15W4jksuU+CtH17g+A8vcfyHF2cso6gKuw63snlXPZW1FSveVyDk494ndi9rnQkpfd8SdJEmkGWZ++nl2uAliCrq8toamD79prTf2GA2UkpKrkPJsbGlS9Gx+Iurb9EYqMCRkmvpUfYn6tkaqcJUNwzeCaoCQaoCa6ORczNRFAWforCvrFYrpcR2XU5c7+XV9uu83d2HqgjuaW3icHM9bZXeBMrUNHRNRQLj+QKWM9tbZrsu47nCpEGjKAqmpt1e4nIBQ2d7VeWi7h/HdRnN5yddRws50MZyBb4/cpUfXO1Y1CBprohytLmJf/GeR29KTotAIFEJ+d+H37iHscwfkcl/HdsZAGwspxPLuc5klc8M5LQfAJWQ7z0E/U8S9L8PZRGxt3cLIf/7CfnfN+2V5ZVshqJ+9t+3DVhdN+dNuxpo21Vf3s76XjvJkQwdF/r43H/8Nr2dw7P6HvkCBs1bavjMP3yKymWIkq0VkXiID/30Azzw9L4lrzPSn+T8iU5+8PW3cScGMAEPvHcf2w80UducWPK2orEg8erIiiXzN1g5WbvEX3a8wxuDnUig0gySMIP89La7qfVHOD7cxenRXioMPwnfj8YY9aNEulji4sAQ/+n7LzGSy+HXNXbVVfN3HryL+uhU6Ks6HCQW8DOcyXFxYIjWRAWxwMxJdsGyuDgwjO24+MsFMuYcuS9LYV2MlukD/WJDjQNYjuP1exFi3g6QH9y1nYMNtRStpSX2hkyDmnDoprrkPMNFQ1VjRIOfwm/ejWV3YtlXKFoXcZxBHJlGujkkJSZKkBURQFPr0NRaNLURn7EfQ99a9sh4g8HNzmXR1FrqE39e/mB6+TjWV4TJy/mZfx8h/5OTInZC+NDUmaFEIcSqjJXJ7ShiXRMLHdtlZCDJWy9e4MrZHq6e7aG7Y4hiwZrRILGmMcaWPY28/9P3Ea+OrFkp63LQdZX61qplhdt6rw0z1Dc+47sQQGVthNbtdbRuX3rfEU1XMda5X9gGc6MKQZUvSMIXpOjYKIogP60EueQ6CATf6jrHF68eZyCfYTCfntF35keBl8504LqSe3Y0Yeoa+ZLF4HiG189fZyiZIWAaVFeEeGhvGyG/ietKRlJZ/t2Xnufvf+h+tjUsrLQ80Th1cDyD39SJBqcqYgfG0rT3j2JqKpvrE0SDfs9DZjt8+cWTDI5n+AcffgBtmdV310bGON3bz1+eOMN4voBf12lLxPjFB++h8oZc0cZYlGsjY/Sn0rx0tZPDzQ00VERnPHtTZQn/om2TCAZoLrcQuK08LUtFAiXHQeKFdLRpgkjJQmGyE6XjSuJ+P45vaXFTTSg4ruT84BBR0yRkGlT41z/E4n0JBoa+BU2tw9a2YNmtaGozjjs4TTbf8vxKQkcoATSltmy0NOAz9qEo0VVqoKwORQkS9D9xy/Y/F7rWjK41r2hd23awLQfXcdmyt4lAyIdmqDdtBi+lJJ8tkhrLMjqYpv1cD2+9eJHrVwbouz4yY1lVVahvrWTHgWZ2HW5j1+FWT9L/JhuuQgiEKgiGlycbkB7P4fMbNxh+AtNvEIr4qUgsrLa8we2BKhSagjG6gknGS3kc10URgkvJIXqzKa6khtkWqSLvWF4YybU5EG+gIXD75t9ZtsPpjj4Klu0lj85DU1UFldEgRcvmSu8IpXKuhoRJWXtNVbh7WzPnOvuxXcnBLfWYukbnwDiXeoZo7x/BdlyS2QKpXIGQ3+CubU3oqkquaPHy2Wv85OOHyRUtRtM5+kZS2I4LSDRVpT4RoSLkx2/qWLbDGxev01oTY2dTNeeuDyCBvtEUl7qHMHWdZLZAPBLA0DSaqqJc7B6ic3BszlyjfMliNJdjKJOberH8+QqWzeWhEc70DnCyux8JbErEuKu1kQNNdV5UZNpY1BSLUh0J4XZL2odGuTQ4TCIYoKEighCCkUyOq8OjnOsbxHJcEqEArYmV5xzeeqNFSu8CkhJVETPUDztGx/j8iZOr3se+uhp2VldzpOnmlosqShBD2Yyhbybof/Km7nuDmRSyRZKjWXKZAh/9+Ufwh3yY/vWbwU8OFNL73XUlvdeGOfXGVU68dIkTL1+apYsiBKi6SiDk48lP3M1dj+6geUvNRsXYBrcEQ9XYn2ggbRXpyo4xkE9TYfj56rVTpEoFSq7DRx7Yy9HqFgRglSt/ovrN1MZaHrliif/yNy/TN5qmUPK8RpbjeiJ+0/IgP/PEYR49sJnB8Sz/71d+yMB4Gst2sWyboM9EVQQhv8lX/sVnOdc1iG07WLY3+f7h6XbevNTFzuZqHt7bTO9Iiks9w/yvv32DzXUJqitmFhgMjWd48XQ733j9LJl8CYkk5DP58H17OLqjmbbaOLliif/17dd57107aKyM8t++/ioSSbZQYiydR1MUXgn7iQR8JCJB/tFHH1zwPAxlsrxytZNnL1yZfG0ih6UvmWEkmyVveRpRlaEg79m5lffv2U7InJ3jt7OumvbhMRDedr977jK5ksVH9u9GUwVvXe/hh1eucXFwGAE0xyrYfyd3eZZSki1ZuFJiqBpB05i8cLKlEtfGx1e9j9pImGZr5V1ZN7jzOfXaFZ798hucfPUyP/Ubz7D/3q207lj5jbMkJHReHuDK2W5e+tZJLp68Tj5bxLHdOYXcdh5qZd89m3n0w4eoaYyj34Jw0AYb3EhQM4gafhSh8DNbj3I9O4blOlT6gtQHorNC8LeziR0J+Pjvv/LRyYTQQsnmJ/795/n4g/u4d2cLbbVecqmuqWiqQkt1nM/9+o9zqr2X1y9c552rvfzjTzxCa03Ma4p6Q6sEy7LpHUlSsmz+7tNHMQ0N23Hp6B/lr18+TSZfIhGZSnGQUnKpZ4jPfe9N/sPPvZ+m6goE0NE/yu984TkCpj55TBOE/CY//767sSyHkXSO3uEUQoGW6hixsJ+gaaAvki+SKZa4NjrGG9e6Zr4hZ5Yia4rCbzz5EAca66iNzl3NuSkR41BzHfdtaubVq9d541oXx6/38Icvvg54Sbh2ObdtS1WCu1oauKu1ccHjW4hbbrQ4UjKay+G4LoamEp5WyrwlkeAXj9696n1Uh4Ikghut0n+UcWyHUsEiny16YaIVxt3PvHGVbDqPpqscemjHnF6QbCrPtUv9vPXCBXqvjzDcN07f9RHSyRyuM9NYicSC1LUkOPLwDtq211HXnKC6PnbTw0Gnj7Xz7F8dW5NtZVMFBnvGcKZVEUgpee3Zs1w520Mktjb34v3v3cc9j81dwr3B2tEcilHlD2G7DiHdoCUUw5USn6ahCnFHeQKFEAR83jNmPJOnY2CUXNGio3+Uhsoou1trZymya6pByXEZGM8wNJ6hULIQQhD0za6oU1WFUMBEURROXO5hW1MVo6kcF7oGSUQCmLo6swO2EFRXhLh3Vwt/+9aFSWG2fNHmyLZGGipnh9oURVAdDfE3r55hKJnFKzaG7uEkbTVx3nfX3OPSjOMsRzXC0zwnrpTYjkvemspbcl2Xb56+gOu66KpCbWS24aIqCluqEnz84B56xtP0p9IULJvitLYgmqJQFQrwiUN72d9Yhz5P7upSuPVGiysZzedxXImhKjNOYk04RHUoiAQ6x8YZzy9NDRc8dd2gYdASq7ijbqoNVoZVsqcqVebAM1Q8g8GxHKySPaOvz40IRaBqKooyc1A+c+wqw33j+AIGBx/cPue1VSxY9HQM8cNvnWRkMEkxP7N/iqIIQtEAFYkQtU1xNu9p4OFnDlBVF8W3ziXW89HTMcSzf/XWuu6j/Xwv7ed712x79a1VG0bLTeDGyqCIcfuGfxZDSonjSsbSOToHxzhxuYeaWJjxTJ7LPcNsaxihPhHB1DU0VUFKOZlv0jeSQtMUrvaN4Dd1WmviBMyZIWZFUWisrGAkleN0Rx8lx2E0laNnJMne1jr8pjHDM1WybOJhP/va6njhVDvFkoUrQdcUHt67GU1VGEpmMaZ7XcuaJ52D4xRLNq21nhHZ3jeKpiiUbGdRpb+AYdAUq+BI85THw5UuluOQKhRJFYpkiiVGsjnevNZNPBggYBhEfCY+XZ/lXasKBbm7tZG7Wxu5ODDEaDZPqRwu01WFkGnQlojxwJYWaiPhVT2Tb7nRYrsu/ekMtuuVQlXO4RGxHIf//MNX+O7Fy0vapgTqI2EONzbwH59+Cm1D/vtdT3IkQy5dmPf98ZEMpaJnPKSTOUb6kwtqsGiGSiQeJBDyzbjBXvnbU7Sf6yESC/Iz//SDc64rJTiOZGw4PafBEgj5uOuRHTz2kcM0b6mhsvb2TVzcYIMbWUxE7nadJE5U4WTyRb795gVOXOnhUvcQ/+ijD/H6hU5Od/RxpqOfX/nQ/bTUxCardH5w8iqvnrtG70iKD923m6++coZTHX184sH97Ns0O8T8noNbaa2J8eUXT/L8qStEAj7aauL8yofvpzISmCG+1jOSwmfq1MbC/PjD+z19I8elZNuk8yXeutTFGb2fp+/eMWmHFG2HNy92Ew/72dNay0fv91Su//g7x+gbTfH2lR4eP7h1wXPRFIvSFIvy8UN7Zp2jdLHEW509vHGti79++yyZYpFvnbnA+f5BaiIhttdUYqjqjO9ZV1XigQD/6unHeKe7j2sjY3SPp3ClpCoUpCkW5Z62Jswb1lsJt9xo0VWF1lgFj25u41BDPbE5Knx0VeUf3H8vP3lo/5K2+QcvvUa6VFzrQ93gNubzv/8dXv/emXnft0rWpAHxrT9/me9+6TXUBRSTaxrjfOhnH+Lep/YtS1gNoCIR5P6n9vDVP3mRwe4xSiUbX8Dk6OO72H1XGzsONFNdH8P066gr1CrYYINbhSUdio5Fzp4aY1Wh4NcM/Kp52+a05IoWvSMpfutPv01bbZxDWxr4lQ89QNhvcGBzHaPpPG9d7uL3/uoFjmxtZHdLDY4r+dax8+xsquYzjx9iR3MNd21t4mRHL3/y3WP87s+8bzLULKWkfzRFrmgR9pl88pEDnkKs6+JKuDYwzvnrg1RGgoT93oTpzYtdnLnWT89IEttxGEnlkFJSF4/gMzQCpk59IorluJNyCKoiqI2FeP18J6Y+zIXuIaTrcqV3GMt2qY2tzpMRMg3u29TMnvpqHtnWxr/8xnMMpTN0DI/yG3/zHX73g0+yuTJOZI5mxIoQ7K2vZWdt9WTpu6IINKFgrJFC/ZobLbbrLqtJoislWxJxQoZBdThEsbyuJjzlTLUs9RstZ2wvBUNTUUq3662zwXqQTeUZH04vadl8tgjZhZfxBYyybsrypckVVSEQ8nHogW2MDadRFIVNO+tp21FHTWOcyrqoVxK8jjPSux7dQV1LYob3KbpAqXFDWxXv+fhd63Y868Gm9U6k3mBO+vJjXEn3cXz06uRrYd3PvooWjsS3YKq3p66OrqlUhHw8cWgrrTVxmqoqqImF+MIP3ubQ5gZq42GObG1CEQp18TBV0SC2I3nvke00VVWwpb6SkM9gc30Cv6nTkIiiayq7W2pxXYmuqRy/0sPAaJpMwQs9D4ylCZg6Ib+X5zKRL+MzvEfv7tYaWqpjJHMFRlNZXjjVjislH7x3N8lsgQtdA5y/PsD/ffEdMnnPSNRVhW2NVexurSWZzfPtYxeQ0iUS9NGYiNJaG1uxirQoV1D5dA1V8bOtupKPHtjFC5c7ON83SN94mm+cvsAjW9u4p61phsdl4l9DUzFYv8nYmhstyUKBrvHk4gveQFUo6GVSDw0DEPP7iZjmpLLeWD7PUDa7YG39BHnLmrP/wQbvXhI1URo2LSzStByq6mMEw74V3fxCCFRN4fDDOyhki5h+nf1Ht2CYOkIRSFcumE+zFuw40MyOAzM1bcQCyW8NbZV3nNFS27hyrYfV4kiLvO2Nc15rEQ1Tidy2oZG1ZLCQ5NR4J1/tfmPytWoziq5o7I+1YXJ7Gi2GppIIB/jofXuJhnwYmkahZPGtN84T8hlUVQTZ3lhFS3XMkykoJ6ZWRgO4EjKF0qQxUhHyUxHyMzieIRbyY+oaiuLln3QPJxnP5kEIXj7TTkt1jG0NVYT85mTy7sRkaE9LLUe2NeK4klPtvfSPZdA1hQ8e3UXn4BjpfIGekRQnrvTgSokAXAm1sTB7Wmo4fqWHNy5cx3Ycnjq8ne1N1YQDPmzHXfUz0Av5+Hl6z3ZShQLDmSw94ymeu3CVoGHQHK+gJV6BlPKmXvdrbrQ8d/kqv/Wd7696O8/s3M7jWzbxgV07APjfx47z7QuXluzFqZ8jy3mDdy+/8K8+wi/8q4/c6sOYRAjBkYe2z/leqWRz5s2Om3xE4A+a7D7SNud7scowscqNe2appKw+Xh/6IwB0JUhUr+dI4rO3+Kg2WAwhBJXR+VsOTPeCTPDXr5zm2MUuLnQNzrlOtlDiyLZGHtzTxk88enAyPCaBD/2rP+WRfVv49OOHCJaTdkuWQ8/I1MTecSWZQpE/f+44n3rkAIe2NCKEoKU6xi89cx9/7/2eHss/+9x3UFWF7sExkvki4YBJW02csXSeVK5A0Gcwms7x/ROXaKuNk82vPkVCCEFzLMonDu6lJR7j337rOQbSGb5z7hKD6Qy/+6Enb3ojyGUbLX/e8QO+1zcl+PZE7T7eX3+EStOLox1ubOB3nlq9kmpLLEp9JDLjtUQgwMGGOn7myCH8+sKHrqvqvG2yN3j3MWHpSylJjmYm81ei8RDGLWq6N9/sI5PM8Yf/8q9X1RV3JTRtruG3//Tn53zv3eghsN0CBSeNi72q7fjVGLoyM35fcrJ0594GwKdGsNz5KxvHSl1cy7xKT+5tJA4JYzN3V/4sqtCXfd4HCxd5e+SLFNwUQS1BpbmVA/EfW/6H+hHk2ROX+OIP3p7xmislg2NpvvjCO3zr2AV806p0KqNBPvXIQd531w6eOrydgjX3dfTvvvT8jL+nj0U3Mtf3LZFYtsup9j6eOrx90kMysawCBH0Gv/njjzIwluZCWekWBLbjEA2axEJ+CpbNWCaPqateWsUa3dNCCBpiEe5VmvnM0UPl5NwSA+kMqUKRsM+8Kf39Jli20TJUSHM10z/59/5CK7ac8n5UB4Pc3bxy4ZgJQoZBQJ/pZiw5Dv3pDMe6upeU1KOrKh/YtZ2gYaCtoi58gzsICWffaKfv+jCuK7nvqX3UNsdRlKlLXUqJdKXX72qZPTnWAsd26e8eXbQsca0JhJZXqiqlpFSwcKYlAd5sFFWg6xqqtvzvKW0Nci37KkUnvapTvSPyFDFzZqhN4mK5ngS6KnRsd/7KNdvNk7L6GCxcQEoHBQ3JynSCSk6O4eJV8s4oBb0OnxJZfKUNAKiuCHFoy8xnk0Syt7UOtdx9XJmWRhwOmESDfiojwQXF2gKmjrWMPM5ZlFWzc0WLV891MpbJzxKtA4iHA4T9Jg2VUXyG92wUwjMqNEVBUxVUVcHQVCpC/pll0qvE1DQqQwEe2drG9dFxgqbBztoqdHWhFsfrw5qHh8I+k7Bv7bUmAoaOpii0j47Sfmx0SeuEDIMH21owVW3DaPkRQUrJWy+c59Rrl3EcyaZdDVTWVaBqEtdxyedK2EUb23ZwbAfTb6AbGpqhYZje7fBu9DqslOH+JMV8CdtexaC8CkyfQUVViEg0uGyp1aTVw9mxr5GyB1iNhVjn3zPLaFkOrnSw3XzZeHLLXpmVHY/EwXLzlNw8tlvAkRtK30tl/6Z69m+qX/PtKopAlXM/X8J+E9O44cEuvAqgipDPM06Et41EOMCJK92cbJ9by2hbYyVPHd7OPTu2LXg8UkoKJZuKUIDMGubOBU2Do21N9KfS1EUj7K6rJmgs31u4Wm55yfNS+aV77+Gzhw4sK7lIEYK6SHjDYNmAQr7EcO8Yf/H/+w5nXr9KasxL6g5F/dz16E4OPriDRz50GGVD02cSx3b5o9/9BlfPdDM6tLTKrLVm0446PvjTD/LoBw+iG3fMcLXBjxC18QiO46Ld4HUQwG996nESkQB+YypqYGgqdfEo/+tXP0FdIoKmKCTCAb7+b39mwf3cqNS7EKau8fNP3Y1lO2hrVGpMef8f2r/rlpa13zGjQNzvJ7oCD46mKLetbsAGNwfbsnn75Uu88DdvcfbNDrKpPLbleQ6yyTzHX7zIYM8Y4yNpPvBTD2KYN7f6QQhBTWOMD/30g7StURnvtz7/GmeOtTO2xDLw+ZCu1+xxrl5JNwO3HMZbCbX+XTxR/8/n9Eb05N6mN3eS3vwpANpCD7A1/Bh+rWLWsglz04r2Px/DxSt8s/s3ESx/MlV00xScJGsVW5RSUnJtxq0saXv+ENd0evOjJEszNQNs6TBWytCRGcCvLT5OK0CtL46paNjSYbiYouBa6xYxbfIn1q0U+1OPHEBK5pT1b6uNo6sKN9oamqpQl4hg6FMlw+qaeSwEQkBF2L8ulT03O/H2Ru4Yo8XrybAhxLXB8um/PsKV012cP95JMW/RtquBUMSPpqskRzL0Xhvm+uUBNF3j4Q8eIhoP3dRZvRDgD5hs3t3A3rvX5gF57Pnz6OYdc3uvCz41Sq1/brXhnD3KSPHa5N9BLUGNfxchrXrd3d0lN0tf2Vi6Hcg6Rc4mu2bkKi5Eb26U7tzIjNcKjkVHZpCXhs6hK4tfd5pQeLL2IAkzRNoq8NboVYaLKdx1Mls+1nh03YyWluq5S+/n608khGdU+NdpcjRx+RrvUuHKH+1RbYM7nolZuJTS61B6w8xcSsmZY1e5eqab1FiGhrZqnv70fbRsryMU8XPurXb+9guv0XG+l9OvXaHv2jCGqW+EIsrohoZh6hi+9fc+uY7r/dwEr46LM6OqyJN4n5m342l12Lg43OjZsN2Vl5MKBIrQESvwAbu4uNJafMFlMF7K8MLAaZ7tX7khlXOKvD3Wzttj7Uta3lA0dkebCWomw8UUX+8+xsV0L45cWYLyYjxavYe4uVHS/25gY2Te4I6nVLAY6h0jmy4gXUlqLItVslHKsdwzb7TT0zFEOBrgl37n42ze3UggZIIQ1LdWAoJjz53l9WfPcPLVy4SiASKx+bUcflRQNYWf+6fPUMqXsO31eZhM59hz5zj1xlVOvnZl3fdVdDLk7amE/pLMkXVGCetT4TlHljg2/Kdcy75GxhqYsb5chUeg0tzKA9W/gqYYLDe7eKBwjjeH/5S8k1rx/jfY4E5m3Y0WV7oUXZsvXXuJ/sI42XLc1FA0Dse3cDi+iRrf/J2YpZQ40qUzO0RvfpTO3DAD+TEKjoXlejMjv2YQ1QPEjRCbw7VsDdcT1ExUsXDMWErJfzr/NZLWVHz2M22P0OBPYCgaZ5LXuZTuZbiYImXlyDtebLzarODhmt3sijSiKbNdcFJKLOlwPtlNb36U3vwoQ4UUxXLMVldUYkaQGrOCen+c3RVNhDTfzJbliyCR5OwiXdkRLqd7GSwmSVo5cnYRy3VQhYKp6lT7IrQGq2n0J2gOVmEo2oLneq7zUe+PowqFE2PtdGQGGC1lyFgFStImoBpE9AANgTh3xbdSYQTxq8vr1bMapISxwRTf+79vcPlUFxJJ95VBMskcFVVeOeiEbosZMGjZXosvaKBMlBQqKnUtCWqbEyAlyZEMxcLazmTvZBJV4VXllSyHisoQ/uD6XjtSSopuhrQ1QMqaCoekrX7682eo9e2eWhaJIy0ct4gt166XmaoYRIw6NOFbtq8lYw0gNsLka45lO4ykc7xTrtxpqa6gPh4hGpzdC28+HNfluZNXKNkOAVNna30ldbHInOXLtyOO45IrWXzhxbexHZdYyM+hzY1sqUvcVp9hXY0WKSVpq0BHdoAXB8/Rkx8hYxdQEOyINrA1XL+gO9ByHfJOkavpfi6keriWHaQjO0hvboS8U5o0WgKaSYUepNIXYaAwTsYu0OhPUOuvIKCa8z+kgZeHzjNYnFInfG/dIXRFI2sXeG34ImeT1xksJBm3suTsEgLYGq7nnsqtc862io5Fxi5wJd3HO2MddOaG6M6N0J8fp+hYSCS6ohE3Q9T74zQFKsk7RXZEG6nQgwQWSWKTUpK0cgwXUwwUxrmU6uN8qov+wjhjpQxZu0jJtdGEiqnq1Poq2BIeoS1YQ9LKsSPSgE815ja25jgfT9Tux5WSpJXllaELXE73MlxMk7byFF2boGpQYQRpDlYhpXduGgJxovrsbt3rgySfLXH1bDfvvHJpziU8rREHVTUIVwRnCc0Fwr5JDZNiwcJ1XAq5Ij0dQ1hFe8a3XMgVuWWiJTcZIQSm/+YZoIZPW7CJ5WrxDC/JSPEqKauXojOVpJy1hhgonCdp9RLSqtAUHYFCWK+j0reNgJ2YsS3LzTNaWpmqsYKKoQQ8o2WZ+TOa4mPZtd8bLIrtugwls7x4xgtv3bezhbDfXJbRIqXklfPXyBVLxMNeU8SaaAjmeOC7rmQsm6d3JEm+tDaTJEPXiAX98+bYLIYrJcWSxQ9OX6VkOzQmotTFI2yqja/J8a0V62K0TMzKbOnQnunnT9qf40qmD0e6KAh8qs5nWh9hZ7SRGl/FvNtI23mupPv4vXNfZbiYoujOrUiYtHIkrRyduSGOj17lO33vcLRyKx9pOsquSCPIpZeK2dLh5Ng1fjBwmjdH53JTCwKayfZIA6qYOcBKKRkupjiT7OL3L36DtJWf0yizHIdcrkh3boQ3Ry7zjZ43+Tubn+CuxFa2hesX9TqdHL/Gd3pPcDbZxVBxbjexI12KrkXKynEp3YtP1akxo/zT3R+nLVRDeIkD5sT63+t7h578bH2clJ0nZee5nhvmjeFLvLf+EI/V7OWehNca/abU8AtQFGXSeyLdmWJoiupVkLmOxLVdFF2dMe47totT1iGZON7BnnH+9N9/k5H+cVxn6jsc7B67KTkXG6wtEwaLLUucHv8qQ4WLZYE3AUjS9gCFbJqo3sCeig8SEtWoQmNb5HHaQvfNUtUdLlzh2b7fXt3xCLkC+3d9rj2Bws2ss1TElFigwKtIUYUyy6PnfWuzP/NCx7qSZF7LdugfS/Ht4xcAqAj62FSToLFy6dtwpeT5U1dI5Yo0VkbZ1VTNnubauffnOBy/0s3//t4x2vtH5lxmudTFIzy4u41/8tFHVrS+RGK5Lu39o+Xu1JJ0rnDTlbsXY908LRL4667XeXX4Iu+MXfMMFqHQEqji72x5D3cltiwYRriWHeSVoQv8xbUfkrZyMy7EkOYjboQIa54V3FsYI2cXJo2asVKG5/tP885YB/967ydpDVYT1pdmMX+j503GS1kupfsASBhhInqAkO4jWcriUw02BasJa/4Zt42UkoupXv627wR/23uCjJ2fPGKBoM5XQdQIoAiFnF2iKzeMIx0kUHJt/qT9ea5mBni8dh/3V+6Y82FfdC2Giyn+4OI3GCtmZxhxPlUnqPmoNMKYqkHeKZG2cvQXxgEvu787P8q/Pv0l/sH2ZzgS37ykc/Jn7T+g6FqMlUscq31RIpqfQDmBbrSUoeB4MwVLOny//yTtmQHq/DHq/XF0sb6ubCEETVuq+X9+/9NYRe9G+9x/+Cbnj0/Ngqsb46TGsmRTed5++RK77mojFJn67JdPdXH5dBcIQW1zgkDIh1Wy6O8cZrBnDGea0TLdgNngzsGVNqOlTk6OfZmu7JvYbgFTCdESPEra7idl9ZO1hzk99teMFq/RGrqXbZEn8KtRfOps1dmCvfymsBPYskjK6ltRTkvWHkGytkJ/9f44P7P5MT7SdM+abnchBIJNoRr8qkFzsIpf3/UR8naJG42yYyOX+eHguRmVTX7V4PcOfHZOb3FPbpS/uPZieXy9ve9VKSW242Ct0Zhi2c6MserdyroYLbZ0eHHwLMdGLnM13Y8tHRQEB2NtHIlvZlekEZ9qzJnDMeFNeHnoPK8PXyJl5byQilCpNCMcim9iR6SRkObDLJfWpe0C/YUxOrNDvDJ0gZJrU3AtRoppvtZ9jE8038cWrW7RHBeAy+k+JFBhBHm8Zi9NgUrCuh9D0Sg6FkIIEmZ4Rq36xDE/N3CKk2PXJg2WmB6kJVjN7oomNoVq8CkGQnhhr4FCknPJLtoz/VzPDZN3SpxNdqErKodim/Cp+qzzowmVsObncHwzb41cJWnlaPDH2R9ro8YXpcIIElC9XB5buuSdItcygzw/cIbhYgpbOoyU0pwe7ySs+TiS2LLo+RgppfGpBo2BSh6p3k1dIEZQ86ELlbzjGV/tmQFeG75AyXUoOCWGCkleH77E0/WH0JWlu1dXiqqpRCqCSDxNEdOvo6oKjuMNgG076hgfSjHcN853/+9rZFI5qutjmH6D3mtDHH/xAp0X+1FVhU27GojEgxQLFvvv30ZyJD2nZyUY8c/SXtjg9kNKScFJ0pV7i77cGfryZ7DdIn41RsLcxLbokxSdNH35U3Rlj5O0uhkuXva6ODvjbA0/RkBLzOo9JJaRf3YjaWuAE6OfR6zAoM/Zo6tS1J0LXdGoNqPE9NCabXNRhGd8KOXcuwZ/HMed/cC9lhnEVGZWrilCoTVUM+eESCAw1ZVVZk3nnY5e0oUSVSeXHuZ2XDlvf6Ib0VSFHY3V/NyTd5PMzq+P89zJKxy/2o2UcO/2ZjbXJWhIzF3GH/QZc74npddw8dULnZy42rPA8bsULBu73JJgJJ3lm29d4HRnP+oCAq1HtzezqTZOc9XN6bq+5kZLwSkxXEzzwsAZLqZ6GSmlEUCtP8aR+Gbuq9xBjb9i3vUlkjErw9tj7VxIdU+6Bqt9FeyINvBE7X4OxjZhKJ4oj5TeEr35Uc6nvMTXzuwQeadEybV5ZegC91Ruo84fI7KEPIuhYopqM8q2SANP1x+iMVA5I8/EdmfPchzpMm5leWvkCp3ZQSSgCoXN4VqOxLfwUPUuWoNT+g8Toa9qX4SAajBYTFF0SvTmRxHAQGHcSwa+IRaqKSoh3c8DVbvIWkWGiin2VDTzRM0+6gNxKozgjJvVch26skN05oawXJuRUhrLdbiU7qXaF12S0WJLl5gRYl9FK8803EW1LzJD7+B6dpiT4x20Z/rpyY3iIsk6BU6MXeXx2r2E8K16AFmISRezOuFqdmftr21nA/3XR7h8qovjL5xH1zVqmuIEQj6unOni4tudZNN5KusqaNpcTTDsRzdUDj+8g3y2OKd71DBXPzBOIIFi0aL32rBX1bQGjI9kJgX0flRxpEXJyTJYuEBH+mX6C2fJ2sMYSoiEuYmGwAEaAgeQ0kVX/NhuiZKbJWePUXIyZOwBguqEfksVhro2FWV5Z4wr6R+sybZWixACtRzyvoVHQUibuy+WXzVmTTYFEClPJG8kVPSxFt1wLvcO0zEwtuyGu6Ul3nOqotBSHZs3/2SiF1HHwCgnrvYgkbTWxHlozybu3uq1lFjOpClfsjl+tYcv/fCdJa+TyhV54+J13rh4fcHlfIZGyGfemUaLlJL2zADf7XubHwycmQzpaIrGz25+nIOxNur9Cyf1lFybHw6eozs3Sq5craMJlY803cND1btoCswMMgrhPToaAwlqfFEaAwn+3dmv0J7px5GScSvLybEOwpqPo5XbF/0MKgpH4lv4qU2P0hRIzArTzOWSzNoFXho8R39hnIJroSCIGSF+bvMTk4mvNx5zRA/wntoDbA7V0ZMf5VyyC0s6JK0czw+c5iONR4mrs2c+qlB4uHo3W0N1ONKlKTh/0FVXVDaFa3mq9gB+xeD7A54OQ3umf9HvYYIKI8RD1bv5bNvDcyY1NwcrMRSNlJXnj69+n7xTIm+XeGfsmhc2ktzSvEEhBPvu3Uwunafn6iBn3mznxa+fmLVc89Za3vupo1TWV2CYOqZf57737rspxyhdSe+1YX7/N798U/b3o4CUkow1xPXcMY4N/TElNzeZw9IcvJsd0adoDBxCERoIaAkdpda/h8BYnAvJ75CzRxgvdfGDgf/I7ugztITupTV03yqP6kfHNbdYHsTt3t/Lctw1C9ssh+nn7ez1AQbHM5Ota85dH2B7QxVyq/QysZaRqykEKOUeR2uNIsRNvbTX1Gh5aeg8rwyd5/mB07h4J7YtVMMHGu7igcqdBJdgzVuuw9uj7aQtr9W7IhQerN7J7mgTtb6FLTlNqGwO1XJPYhuqULiQ8lxhV9P91PpiSzJa7qvawZHEZur8S7ca806JE6PtFF0vtyOgmXyy+X4a/HEMZX5RLgHEjRBP1x+mPTOAZecpOhanx6/zvvpDC+6z2hddsoO4KVhF9TTvVtrKT57fxXikejcHY20L5h9FdD9H4pv5s3Zv9ugiyVh5MnaBkmuvmxLlUhFCcNfju2ndUc+zf3mMSyc7SY9lsS2HikSYvfduYfuBZvYe3bIhKvcuoTt3nOvZY1xMfY+SmwUEEb2OrZHH2Rl9P361YlbpsKEEORD7BJXGZq7n3qQ9/UMcaREz24gZLSs+loS5mXur/i5HEp9dlb7LjahCQxO30kMyPyXX5kq6j7dGrzJWypBziqSsPJ9ufYjN4VoC6u153BN84K6dPLpvC1vrE4svXMayXT77+19aVZNCKWE0nePYlS4+9/236B2ZKrQ43z2I9fIprvSN8BMPH6QqGlyy6m0s5OcXnrqHTz10cMXHNh+RgIlPv3lj/JqM0JbrcCXTxytD5zmTvE6mrMWyI9LIgVgbh+ObCem+JeWUuFLSlx+jVDYAFARbw3VUGEH0Obwc0xFCYAiN1lA1XbnhSaNlpJRhtJRZ0mfZHKrxEkgX2dd0LNehNz+KXU780oTKplBtOWY7vwkqhMBUNRoDCbTyubGly2BhfM4w1HTm8vjMR1Az8U8znhzp4siluTGbg5VUmZEFNWR0RaPSiMz4rC6SomthSweTW2u0AARCPupaEhx9zx7adtZRyJVwbJdAyKRxUzWV9TFC0ZtVpr3BehNQ42XDRKAJPzX+ndT4dtIcPEpQq0QVM4c+gUAIgU+NUu3fgaoY+NUoWXuEhLkJnzp3HsFS0BQDTbm9ykbXG0e6DBdTvDPWwVAx5eUZOiVGiun/P3vvHSbZmZZ3/94TK6euzmmme3LUjDTKeVerjdoA3gWDCTZgMBhjY4wxH8ZgY4JtbAzGBJvgZZe8gQ3aIK3CKms00mhy7unpnCtXnfR+f5zq6u7pMN093TMtMfd1KfSpE95TdcLzPs/93DdtoboNH7REgyZNieiKSh6W46zKl8dxPcq2zcXBCa6MTdE3luFk3zBXxqaQUpIIB2iIR7g0PEHf+BSO6yIEbGutpzUVoyUVoykZXTTrIoRAFYJkJEQyEpp33EtDE4xmC+RKFQply+8cqnoW6arit36HgiQjQdrrEyTCgSU5LuuN6w5aHOmSd0q8NXmJV8fPMlz2WfU+8baL++p3sDW6fBM4D696kfsvVUUINoUbiKgL1zwXQmswRb05w/jP2IU5gmlLoS2Upm6Fcs+OdBmtZPDkTNusqerknTL2NYKDiuv47XvV682THhNW/prMd8dzcaRLxXWwpX+RSRZuocxaRcrejBaAZPk0vnozRuwaXUaqUAjr87krtufWArkbBgHRRIhUYxzP9TBMzU+NKoJAyGTfPVuAa3N51hOKKkikIje8lTC6wYMyIRQUTUGdNXtUNXVVKe2E0U7BGSdlbsZ2S3RHH6Y1tJ+E0X7NbWN6MyE1RUNgB5PWFVLmZsyrSrUCBU34zyRNBKqdQD6k9KoZlZvRKioQKKsuv0zrQNmeg1u9PhUhCKrGsjswoZptdcpczA/P0X3K2iUq7vLIqjcThYrNWK7A4MTylYdt11tWC7tvGeGTdi3bpVCxmMgVee74Rd640MflkSkmCyVChk46HqYxEWVnWwMly2YyX+LSyCTnBse4bXMLu9obOdDVgqIITF1DV1VMXUVVlr4GypZDtlRmZCrH8ycucaZ/lOGpHKOZAvmyhSclivDdopuTUVrr4nTUJ7lzWwfbWuqIBk1M3Q8fbnSp77qDlv7SBM+NnODPep7Hq76gBH73zW2pzeyOX/shMRtSSrJX6ZvUm/EVlRhSRmQO6bboVCg6y0vZxYzQiklprpRk7XKt9ph3SvzhhW9iiMXVZ6fhSYktHfK2n53ykBScSm1fi2GgNMmF/BAvjp7idLa/Kn5XoVwVsFsrGIp+TQM0AQtmpqb9gG4khBD84M995MYedIWIJsL8q//yqRt+3GkBvY2KcCxIfXOCji0NtWXNHXVEoqEVPxgVodEc2kvS6EBXguhK0OevLBOqMAipSYLBxIJuzAE1xpboIwAYaoiYNqPHYXklym5mnrbLjYCCRky/Pqfw/3bqixzP9NbkEpJ6mA+0HOSfb//QCsbh8/auzjyU3Aold+3UhdcLX3z1BF989cS67NtxPfJli2fePs/r565wfnCc80PjtS5FVVGIB00+ds9uHti9mV3tjQQNnccObOXlM5d58WQPRy8N8ubFAd68OMCfP/8WTckoB7tb2NPZxF1bO+hsTC7pGv3a2V6ePnqerx05M6/jKWhoaKqK50nyJYszxTHO9I8B8CdPH+b9B7fx+IHtPLy3+6Z0UF530HI608flwmgtYAH/PZWxizwzdAzLtXlP0/IJjRI/czH94hWAqcxv/10KhqLNeYk6KyiHKLDirhCJb+8+/X52PJez2X5/P9f6VasZEmfW+Gaf/9VwPJcnB47wwugpLuVHyDpFyq6NK13c6r5uNIQQG0YldqMT/MA3Idx1cNMN/6WUDSTFvRD23LGZrp3NPPYdd9SWGaZOLBlC1VY2diEEGgYhLYUQyqLZB7+Tb5gpq5eJymWmrMsUnDFsr4Qr/QmAgoammATUGHG9jaTZQVRr5GDdP/Ql2YSKKmYmVYOloxyf+jsKzugNvy1ieiMfaP2V69rH1U+R1ZyCIhSiWnAeJaDgVii7q+d8vFtQsmz+/NtvMZYpUKj4DQtbm9Ps7mxka0uaPR1NNCYixEIBAtWMxpbmOpqSUR7Z082FoQkOn7vC2YExzg2MMZop8MLJHkYyBeIhv4yz0O1uOS69o1P82bNHODswhut5dDfVcf+uTWxuTNFaFyMcMBAIPCmxHJe+8Qynr4xwun+EN8738/Lp3lp79wduvzZPdK1x3UFLwa1QqEbOcT2EIz0KThlXepzJ9hPTg+xLdFJnxpZd75ubNhcoYmVhhP+QmrvF8m+81TWyzr7NJdQ6n9YSJdditJzlpbEznMz0MWb5qUtRVRmOKPqCGQ9PSsqeRcHZ+DOcvw9QFEE4tv76Ne80ROJBIvG1+16EUBbl0XnSxfaKjJXP1+T7c/YQOXuQkpvBkVbNTVmgoAoDQwmT1QeZsq8Q05pIB7bSFNxNQI3P0XGpuDmmrCtk7YE1O5flwpUbIyBQ8EtKVz9NLdeplf43EnRNpaUuzsfv2bPg557na508dfQcAOlYmO6mFM2p2ILBcCoSpLM+gbpA5KAoAl1TSUVCBHQNQ9NIx8JsbUnT3ZSiLR1nU0MKTZ0baIdMg5BpUBcNkQgHCZk6mxpTbG+t58rYFOO5IpGASWqJzKTtuJwfGKN3dIp8qUIsFODxg9u4bXMLrXUx0rEwpq7V5ERcz6MpGaU+FqY+HmY8W6RvPMOl4QmO9w69M4OWaeiKyuZIAwWnwsX8MK70uFgYxlR1Dmb7uCe9HYG6qpnwirMH8mbkG2YggKBqroqUNY2FMksZq8jxTC8vjp6qcWWUqsZBOhAnaYSJaPO5JRXPZrg8xcX88Lx9vtPh6/TYIJ2qUug0l0AAKoowYZXX3UaElC6u9EnlAg0hjOp/N+b5uV7R/30ARQSqY715hn/TEyLbKzFl9XNs6vP0Fl7HkWVfyl5ofpCChjpNXq9mMCtejlJ5kpHyaVShE9bS3JX+IRoC24nqTSjV81KEjqGEMZXIip5DjlfGq13DoCvBFZsjrpWWzFzIqnnk8vlpHh6GOv+6rHj2onYsNxpSyloZ3tBUdrTV8wufes+C6zqux5WxTC1o2dSY5B/cv49H9nZf895zPQ/BTBZYVRSiAYPHD26nbNmkY2H2djbRmIwu652hKgoNiQgNiQiu51GxXd4438+xywMkwkH2bWpeVF+mYjuc6B2iZDkYukZTMsr3P3oHhq7OO7YQAk1VaamSfbuaUvSNZxjLFhjNFDjbP3rNsa4H1iRoCaoGH2q9g+/quI9LhRE+0/McRyd7kMDF/DC/c/ar7Ii1kjQi6NeoK/v8CA2r6ogskdXyx/JvGMuzsWfdGJpQat056wGB37VkSf+YKSPKbx78QVqCKUx1dV+xtsCDvb80zpf6Xq99F4GqkuQv7v0umgKJRduSRyoZvj7wFn+Q/8aqxrKx4ZItfo1s6WnK9ilsdwgpPRQlSkDrpjHxUwSNPQg2Np9jubCcy5wZfC8AkcADpCLfRTz4/ps8qsXRN/GzZIpfARRakr9IJHAvAb37po5J4nIq81XOZp9irHIekBhKiLCWpjv6MAmjnaCawFQjKEKn7GQouxlyzjDns8+RtfupeDmy9iDPDP0XdiU+zM74B0kZmxBCsCX6MF3RB1lpYeWpgV9huHyKvDOKqUT4cNuvkQ5sXeHZiTUPYB3pMW7lOZ3tW/Y2rpTk7OK8Lsiya9c6Q282ChWL0czyGjQc12NocsZgs2I5jGUL9I5OLev71lTFz2JofmOAqWt89K5dwHTn2urOQRGCoKFx385O7t3ZUVu2GCR+iUhKSdDQqYuE0LXluU5pqkpzMoqqKH6w5NycjNl1By0twRS74u18vO0u0mYMVSh8vO1uzmQHqheow1glx5f6D/NQw262XKOTSAhBWDNx7ZnOk0krvyLdlIxdouDMSCMHVGOewNtaQhGCiB5gyirgIatk2rLfMnYNEutKUHQq9JXGa6J9dUaUD7TcTmMgTkgzF02FK9dxU2xkWM4gReswI7nfx3aH8bwcnqwAEs8tYStRFPHucsX157x29f8dYGN7jUic6ngFG2Wsw6VTjJbPkrH7AUna3Ep7+HbaQ3cQ0RvRlSCq0FCqGayIVo8nHRyvQlNgN33FIwyWjtFXfANHVhguncJUoqTqNgHVstQC5N2lIKstprOhCG0OV+ZmYVqHanABw9TFIKXPzZuwcnOW256DvUHKQyd6h/n9J19Z1roSP0sxjZ6RSf7qhbf5xpvnlvV0SUaCfN+jt/O3Lx1jPFdc3YBXiEf2dnOgq5Xu5hmtGU1VaKmLoWsq2WKZC0PjvHiyh72bmkmEFzfRHcsWODcwxnMnLlGybNKxEC3JlXXZrhWu+43aHExyILmZzVWZ+oQRYVfc99rpKYxScMqUXYvXJ87TEaqn3owRNxZPYQoECT1M0angSA8pJUPlKboijcse01glS8aeuTDCWoDwIjLRawFVKMT1EFm7hCddPOkxXMnQ5TUCa6dHYHsu2TnnZbIj1rKg1PVsWBvoQbGWcLwx8uWXKVknEEJHVeIEtb0INCQOutqEqsQW7P7YKLCcfkrWSQBMrRNNTaOpi2t6KCJENPAQAEFjL5pSf0PG+e6BJGP3U3DGsT3/XmoK7qYtdJCW0P4FS9j6rG1jRlPNd2igeBQPh7wzzHjlwo07hRuMac2VsUUc5VcC23OvqUF1o5AtlDlxZWUl80BVfNJ2XQYmsgwssyW6IRYhV6rw+rm+ZW9zvehIJ+humiuOZ6gq3U1p0rEQxbLFRL7I8ycukStXaIhHCAcMDE1F4HNaHM+jULbon8hybmCMnuFJhBA0p2LsbG9Y5Mjri+sOWjpD9dwzS2k2oOo0BOJ8oOV2PnflZS7my0jg6GQP3eFGUkaYgyk/PbxQVKcKhbZwHeNWjrJn4yE5le1jd7ydFplaMhU37UN0MT9M/6xZQdqMkl6h9spKoCsqraE0g+VJ37XTczid7WN/YhMxee12zav1OhZb38XDmlX2mhF1W/ilPM3syV6VeXq3wHFHyJWeAzw0JU3YvJ2G2I+hiBiezAEeutYCK+QF3Ejkys/TN/FvAKiP/jCx4HuJqIvLxetqAx3p/wmAQK9ydm5hJcjZw1WVXB9boo9QZ3YtoyXavy+bgrtQhMrxqc9TdrOU3Sw5593HF1sPWNLXldoICBg6zcn5Dt7rgbroNOlWRVeX/zzypOdrcEn/6lMUsexOWlVV5pWKAobG3ds7ePZYM5bj0TMywV+/+DbfeOssDfEImxpTpKN+q7rreRQqFucHxhmczDJVKKMIQV0sxG2bW3j8wI0n4cI6uTzrQuXDLbfTWxjB8hz6iuMAPDV8jOFKhi2xZqJacME+HV1RubNuK5fyw2TsIq70eHb4ONujLST0MC2hxWehjvS4XBjhhdHTnM8P1pZvi7awNdqy9idaRUg1OZTq5vjUZcquTcm1eXLgTW5PdhNQdZLGtd1TbekHOx6SiLpwmk5FYCpajchmeQ4jlSwtodSSmZZvj5zk6GTPqs9vo8LzStjuICCJBO4hFnyMgL4D//aeDgQ3bpZldVBQRaL6/++esteNhO9BNDNRUFBXkY0TVZJs9VrbIC3/Gx2Wa2NtEHG5e3Z08pmf/u4bciwhwNA0Pv2vvuuaGlyz8ZXDp3yn5/P97Gir5yN37uJDh3Yua1tT09AXkPlXFcG//OgDnO4b4eXTvTz5xmlGswUuDI5zaWhiDpVA4ndO6ZpKUzLKvTs6+c779tJaFycWvDk8wXUzWjEUjXvSO/CAz195BbfaCt1bGOOrA0d4ovXOBb2INKFyILmZZ4aOM1rOUvZsKq7NM8PHGa/keaRxD1uizWhCmePyPF7Jcrkwypf6DzNYmsCpvtijWpBtsRa6V1BeWimCqsGBVBef73uVQlUFt+CU+VL/YfqL49yZ3lYrn82G7Tnk7BIX88O8PnEBQ1FpDib5QPPCvkOmapAOxBkojiOBSavAt4aP0RGuJ2mE57iellyLiUqeF0ZP8vrEeQZWUI9+58Cr8jr8zhRFBG9qZ8qNgH8N3QpWrgdBLYk2q0W5r3gERag0BKdnjkt/v5OVK4yWzmB5BSQehhIjqN0Yh9t3OnzNrI3BbdJUBW0RrqPj+mWR84N+e/BUoUy+XKZUcZBSoigKpq6SjIRoiIdpTPhZilgosCQRNho0V0TPDho6WlUyX1UUAoZOLLS8YEHM+ndtWXVsQVOnq6mOSNBkR1s9o9kCmUKJsWyBz718HNeTxEMB9m5qYmd7I+mobwHQnPStDYKGvi7mi8vBugQt01/MtmgzWbvIi6OnGSpN4kqPiUqOl0ZPc296B6pIELhK6VYVCu2hNN3RJiasHD2FETwkZ7L9FJwyYc3E8hyCqlHz3ym7Nv3Fcc7k+nlx7DQlp4LE7xraGm1mU7iBtLl+aUBd0egI1dMVaaTsWgyVp3Clx5uTFym7FoqiUHYtDEWrpfYcz6XoVBi3cpzIXOG5kROENZOtkWYebthDQJ0vqBfWTDpCaQaLE0gkObvEm5OXODjZQ2MwTkgNoAqB4/lu0YPlSZ4ZPs6V4ti7RqNFSpuidQyQVJyLTM+YHXecin2RgjJTBlREkKCxa94+PGnheUVcL4Mrc9V2aekLoCtBFBFFVSKotX0tLEomsXHdCTxZwJOlWboeAoSGIkKoIoyihGbtyz9+yToG+N1A07DdEcr2OcSsko8iwgSNHTPbemVKtq/UqSoxNCWNqiRwvDFcL4vrTQEKptaJqiQXLTX655/FcvsBgaakMLQ2ptvD/ZKlxPUmcL08niwjZQWJWxVq01BEGE2tQ4gAilg/ovvaQhDTmgmocRSh40mbwdLb6GoQTQkQVBNoiokiVJ/fgvB5aji40qbsZhgqHWewdBxH+vdUUE2SMNpu8nmtH1ShkNDDNAZW7r90uTBKybVqzQOu9HA3CCF7IUgpyZUqjGTyDIxneevSAGcHxhjPFpgqlClUJe41VcHUNRriEdrqYrTVJ5jMl9namiYVCRI09AXvPVHVHJuebE/kilRsByEE8XAAU9PQZmm7zBUo9be9HimNaShCkIz4fkLbW+uZKpSYype4Mp7hi6+exPVcIkGDfZuaeXTfFhoTESIB86YFKrOxrpa2KTPKjlgbH2w5yKcvPYvlORTcCocnLvDa+DluT3XPy0AIIdCFxhNth0gYYf744tPYnkvZszmfH+L8+SFiWoi0Ga15YfQVx8k75ZrLMvgdM2EtwA91v5euSOOKDAZXCkUIDEXlkx338uWBN/jqwBE86ZF3yrw+cZ7DE+dJGRHqzTgB1UAimbQLTFRyNXPJaeTtMpcLo2yONBK4SpiowYzzQP1ODo+fx5MuFc/mcmGEXzr2l6QDMVJGhJBqMG7lmbTyNTJySDUxFG3O9/NOheNNcX7441zdiZIpfZVM6atzlgX0nWxvnmnznuYOue4EReso2dJT5Csv47gTSGwUYRLQtxM27yFs3kE08CB+C+m07svs/XjYzgiZ0hcpVt6iZJ3E9ob9WZgw0NQUQX0PIfMgIWM/YfMuwL++HXe0eg5z51xTxS8yVfzinGUh4yBbm2aWWW4/54c/BkAk8CB1kX9IPPhBsqVvkC09Tbb0TQQhOur+C/HQB2ARs8qKc5Fc6XkGM78KqCRDH6cl9YuoIl4LWKS0yJSeolh5nbJ9hop9GY8CigigKilCxm2kwp/E1Leiq02189voaA3dxnD5FOOV8+TsYa4UDzNh9XA5/wrbYu8laXb6Lc9KFAWVspej7E6RtYc4n32G4fJJ8s4I4L9GGgM76I48fHNPah0R0YK8p2kfP7r18RVv+6+P/DFnsgM1AVJnAxFxr8Z0IPHmxQH+7tWTvHLmMvnyXLG+2Ve3BIYmc7zdM4jAbwn+5AP7+MDtO9jdPj+zfjVcz+Mbb57lytgUqqLwvgPb6GxIEl9mJmUtkQgHiQRMorMyRQFdp7MhSUd9ouYztBGw7iNpDib4eNtdvDx6mt7iWO0l/Zme56m4DikjSlwPzvuBO0P1vL/5AJ2hen7n7FcZt3I1EmrOKVFwy0x3l7vSq0XyAAk9zMFUFx9uuYNd8fYVOTZfD3bG2wmoBt2RJv7owtMUnDLT1mmTVoGMXapd9B5yjvWBADaFG9ib6CRhhBfkqDQGErynaR+ns/28Nn6eofIk4BN0R8sZxiu5amOpL5qkIEgYYT7RfjcDpUm+OvDGun8HGxkSi2LlLYYzv0XZPosrs0hpQZXj4MoKxcqblKyTZIp/RzT4EI3xn0YTc2eYrjdJxT7HlYmfxfHGq1kIG/Afxp60sZwStjtCrvxtdK2ZdOQHSIY/iirWJ+MXMg5gu0NkS99EUqJkn8WwNhMy9y64fsW5Qr7yGgABfRumvqU2Ntvto1A5zHju/1F2LuDJcjUb5VS/JwfXK2K7w+QrLxENPEwq/CnC5p3rcm5rDVUY7Ip/kHpzC6+N/wmTVi9FZ4Kym2G0fLaaZVFAiGoXhS9k4EkPR1bwpF11jw5wsO57aQsdJG3eXO2Z9YTAz1oHlJW3X+uzssvgt0FvlPLQ1SiULS4MjfNfPv8co5k8nidpScV4dF833c11tKcTJCNBNEXFchyypQoXBsd540If5wfGuTA0zudfPs5UvswDuzdfUy3Wdjy+feISb14awFBVtrfWUx8P35Sg5Z2EdQ9aNKES04M80riXp4bf5ky2H4AJK8/xzGXSgSiPN902fztFJVltn/6eTQ9yIT/EYGmSofIU45UclmfXdFwCqkFEM4npIdpD6SqHpZmt0WYM5caohQrhC8w1B5OoQvX9h3IDDJczjFWyTFl5LM/3B1KEL7sfUk0ieoC0GaM70kRbqI72UJqYHlzQ7EpVFMIiwHub9lNvxriQH6anMMJYJUvF9b8PRQiiepC0GaM5kGR/opMt0eY5XUfvZCgiRGP8J5HSo2yfJVv6GgBBYz+m1oWhzRh06upMS54nLRx3lInCX1C2T+PKHKoIEwm+F02tR6DjyRJl6yQV5xKWO0i+/BKRwAME9T0Y2gyRu+L0kCl9E8vtAxQMtYWgsQ9dbUAIDSkdXJmnbJ3BdgcQEkxtM6Ka9VCVKA2xnwQkJfsEudLTgB94mHoXutpaO9bs4y4FXW1GV1tRRBRP5rCcK1hOz7ygxc+iODjuCBXHb9M19W4MrbXWyitEAJBYTj+eLGFqmzG0dgytHUUYuF4Bxx0lX3kRx52kaB1FVaKEzYNIuXHVeWEmExRQE9QHtrE/+Z0MlU6QtQcpOKPknVEsN7+ACrevkxvUkkS0NBG9kbTZTUfY13ZRV/FCvxqqMNGVIEbV4HGjteqv5ndVxNwOFncDcVquRrZU4fD5PsazBRQhaKuP85337WVbaz3paJh4OOBzOaqdNRXbIRUJ0pKKcaZ/lG8dPc+pvhFOXhkmFjR5/0E/aFnqayvbDqWKjaN6OAu4RLen49y1rZ26aIi2ujjt9YkVndPgRJa/euHtZa3rSUnFdrBd//cZzxV48o3TnOwdRlWufS3qmsLjB7bRnIoRMtevXLzioCVlhOkIpWt/J83IkmqzvnGZyv31OxksT1F2rVqavuLaXCksLgUcUHUaA3GeaLuT09k+LuWHOZPrp7cwRsEp117EES1AyozSGEiwL97J/uRm4nroml+0AFpDqTm8mqBqXFfNMKaHiGhBWoIp3pg4z6XCMD35EfqLExRdC096fvChmSSMCGkjyqZIA4dSW6gzo9fUk1GFwqG6LdSbMbryw7wxeYGe/DB5p4LtOShCoSEQpzNcz/ZoK/fX76ToVhgoTc753eoX4Phc7/fRFqojZs94x/i8nLV9gSkiSDr6TwDIFL82K2jZRSzwKOHA3bV1Z0uge16OinOZTPFJPFlBU1ME9O0kwh/H1LpQRADXy5AtPQ2lZyjZJynbZ8mXX0AVMXStubpPgeVcIVd+Hikr6GobQWMvyfAnCOhbEUJHSgvbHSOvftvXkEElaOxGVHkfiohQH/shACYLn6sFLUFjH9HgQ4TNQ7POYXm3qKYm0dUGNLUBy8lju1eoOD3MlKBmvzj8oMN2/AlEQOvGUGc4GaoIoyoJVDWBSpKIeTch8zZCxn4UJYTjTlCxL2C7g5Ts01jOZXIlFzf2L1GVCDdgLnTd0BSDiFLP9tjjxI1WxioXmKhcYLxyiYqbw5V+Vmma6yRQ0YRJ3GylzthMndlFW+h2P7hYI7XtqN6I7RUJqFF0EUZV3vnt7ApzfeC8qvbWbLjSl3Lw5LQFxwwq1Y7Kq1F0KtjK/InYbP7MSlEoWxy7PITteKSiQTY3pvj43XswdG3ec0xHJWDoxMNBuprqaE5FGc8WODswRt9YhvPRMTzPq3JAVv8MbK9PEDR1drQ1EAmYNCWv3Yk6GyOZPH/01OurOvZUocyzxy4ue/2gobOjtaHqi7SBgpYf6HqUH+h6dN7ypaJwIQSd4Xr+9Y4nFv18qW01FPbEO9gT7+AjHFp03ZVCCMH/uuNH1mx/tf0CQVXn/vqd3F+/vPa0laIzXE9nuJ5HGhc2+JqNsGbysbY7+Vjb0un76/k+VKHwB3f+2Kq2XRkEarVco4jQrKUmigjXPrsaJfs0meKX8WQBRYSJBd5Dc+LfoCoz4ku62kJA34mhtZEpfY1M8atMFr6AoXUQDhxiun3a9SYo22cBiAcfIxp8tCb4NrOvNkLGbTXVWsHsm3j2OcwEeYow/IBhkXO4FjS1nmjgHsbzPZSs04sKz5WsY1Sc3pqybsi8DdPYMjM6ESRk3EZr8hcxtC40JVHNvlSPozRiaptQRJj+yZ/HcvtwvDFK1nFf8E5d3fhvBoSApsAemgIz95EjyzheBdsrI/FQhYGmmBhKeJV2qssZh+BQ3Q+sy75vJjRlrmmlKyXuVUFFwSlzOtNP1inOCzfO5gbI2XMVZB3P5eWxMwvyFIfLU+Ts0qrc7m3XZTJXQkpJUzLK1pb0srkciXCQ27e08rlXjlO2HIqWTcmyCZnGdamRN8QjNMRXFqi827HioGW1qd/rSRmvZ7p5PfZ9o8pRG22/G+G8F3c3HaBYOQpQzRwcRFUSC24TMm7D8wpkil/F9bLYzgCW3YehdVQnTSpCGEhZwvWm8Lzs4uOSGjBXon2153At+AJ79zKR/ys8WcB2hyhZp6sZoJlbvVg5guX0AhoBrctXDhYz3U1CCFQlRtC4rdoVtJDhpEHQ2FULZqT0cLyJWiD0zkC1KfSqU9MwUVVjlvmgqPrDiNpf6zKaDVxWWy3Uq8pDXpUbNBsj5Qx/feWlqtHuXJJuybUpXdX5WPEcfu/c1xcMBhzPq+l7rRSaohAPBxACRjMFLo9M4XpyUfPB2ciXKpzuG8XzZjqLAoZ23fYp13tNbGup5y//zfdc3yCWCUUImpMxgub6Wk9s/DzuLdzCGsCVeWzXL0Vqaj2qEq9mQZx5dWRFCc+S0ndxvUK1ldg3JFOVKIbWSsU+T9k+i6JEUJQwutqKpiRQlAiq4r/wbqSuiqpECejdKCKIK3O4Xo6yfQZT76qWmfwTLdsXcNwRhNAJGDtQRGSevo0QGmot0JFI6daIuOAHKUIx55ybT0Z+54usCTFN8X93a/7cCCjVgG8aXtUxezZsz2WikmO4KhVxLUgkI5XMmo81HDDY2d7Aa2d7yRbLXBqe4BtvnmVLcx2paIho0MTQfEHBaYn7yXyRockcp/tGOXKxH9fzaE7G6GxIoiyDBzINT3q8cuYygxPZZeuwXA1FEbTWxXloT1dtWcDQ2NaSXmKrtcWNeN7dClpu4e8FpFeuBh6AUPBksZptWGhl6XfMVOHJEq6c8QvR1HqC+l4s+zIl+yS2N4btDhI27/ZJq2ozutaMECZCGAi0GyJ6pyhhDK0DVU3hORU8WaBkHSMWfAyEWdOWqTgXsL0xFHRCxj4UJTRvX37HjI3nlfADOxtXlvA7pGZeOtPiftN/3cK7DxKJI31dqZXCQ855h0nkPE7LRkEsZHJoaxtffOUE47kiF4fH+fSzb/D4gW1saUrTWhcnGjR92QLPo2zZ1e6hfk72DnPkYj+mrrG9rZ59m5pXxOdzPcnXjpy9rvFrisJDe7vmBC1CrL3r983GraDlFv5eQGIj8QORifyfM5H/c5aeEcx6MUsbz5sJYsLm7ehqM5ZzmbJ9FscdJlsa9km8iKp5Y4JY8D3EAo8QMg6ga+unyDwbQuhEA/eRKz+H446RKz9HQ+wngDBS+sJ0jjuKlCWEEiUaeGTBNmzHG6dYeYOx/J9SsS/geOPIBT1jNmYnyC2sHcqezclMH3/W89yKt71cGJ0T7HieXJGM/Y1EJGBysKuNf/nRB/jy66d47ewVTvaOcOrKCNNFQVVRUFWB50m/2wdqFg6aovChO3bwkTt3sW9T0008k3c3bgUtt/D3EPKq/65kGxAYGGoLrclfpmi9RcW5QNk6S8k+ieflkdLCdSfIlp6iaL1NQN9OY+yfY2gdKGL96r3Vxyoh8xBF6ziW04/l9GG7QzUOTqFyGE+WUUQEQ2uttjrPZfqXrbPkK68wnv80tjOAJ0vvMK7KLawlLNfhUn54VS7PU3YRe5bcwvzi0MaBn5GQHNraTmtdnA/cvp03zvdzbmCM8XyRbLFCqWLhOD7PJRzQSccitVbk3e0N7OpopD4eWVaLsKmr/IuP3E+muDZmtgKoi83Pmr7bcCtouYW/J1DwOQouprYFXW1EU5dX6w0ZB2qKrwBCqAgRIGTuRVEiGM4mTK0L0+7G8SZwvSkcd4yKfRHXncLzchQqr/q6MesYtPhQCOjb0ZQEIPBkiYrTUyUde5Ssk0hpVWX7OxFivgt5yT5FofI6Zfs0QgQxdf/7UpRIVTtkZv1s6Rk8ufKX2S28cyCRFNxKTdX2+vbFvLAlqge5va6b5mAKb50yd5FrSElMQwhBKhoiEjBoSkYJB0w66hNMFcrkShVKlo2UElVRMHSVVCREUzJKSyrGluY66mLhZZWFhBCoQrCzvWFNM08L6Xu923AraFkmpJRYrouUoFQdO2/hnQMhdBQRwJMFYsFHiQYeJRq873r2CAgCejcBvRvwW55tdxTL6SVfeZWx7J/geuM47giT+b/xSzGzPIjWB4Kgvg1NTVfPt0jJOoahtqAoIYrW0apOTTNBY2G13GLldYqVw4Av0JcMf4xo4OEqodec5U0EZ4feR9m+FbTcwvIg5XxOS3MwyQ92vWde59BaIqiuTPPG0DXSusZDe+ZyRNYaG0ke/52CW9/YMmG7Lr/8xW8xnMnTVZ/k333kkZs9pFtYAVQRQVMbsZyLWE4/jjeyLsfRlDSakSJo7EWgkyl+maL1JkX7eNUy4EZAI6jvxjL6KFReIV9+CUNrQVObsKqCc6beSSRw74JbW+4QljsIqKTCnyQaeISAvp2rnVekLHKL03IL1wsFUbUIWO8s5C28G3AraFkmPAlXxqfom8wSuBUdv+OgqWkC+lYs56KfedDaiQYeWtQJWUoXKSs+30MocyTVXS+L402iihiqEkHMKvn4+1JBiqrGyfR2vr/RfFTXx/Xdp68zsJk+F1PfTMDZRqHyChXnIoXKG9USl0QRMXS1GVPrWHgnNWVSgUCvlsOUq1apULJOzumyuoV3JxQhCKsBkkb42itfhXErV7MYAapebHPvg3dbd8strC9uvX0XgJ/CnFt7dT2PXLlCrlQmX6ngevNnmIoQfs12iRrl9A16on+Ysu1g6ipbmuoYKeWXVdsUApqCMSatEmVnYXJkygwR1HRM9dbPOw1dbSRo7CJb+ia2O0TZPk2h8hpBYz+qEvZ9gYSClBVcL++Lyrn9mHoXmlKHqvgdNlJ6WM4gJestFCWEoW1CU1KoShQhTPwMhI3r5bGcK3gyD6hVVdn5bc9+2SqMJ7M43gSOO4bnlRFCqwYwsqb5shIYahum1gkouN4UZes0tjpS/S6a0NWG2jnNH5OJwERSwXYHcdwxXLURIQJ+J1XVBiBffhHPKy64j1t490AXKi3BJPuTm1a87Wvj5xitZHGqHUQbmYh7C+8M3HqrLQDXk9iuiz0rMKnYDtPzT8+TFKz5AUPEMHA8D9v1jRGvhoJAUxVUIfiVLz3D5fFJWlIxfu17HudzPccoONeeZeuKwvd0387zQxe4mJtYcJ3HWrfRHaujJfTOkVNfb5h6NzEBo9k/xJNF8pVXqNgXqY//GEFtO6qaQhGGH5DYxylZb5MtfZ362I8TDTxEqMb/cChabzCc+S0cb5xY4L1VX57bMLQWpHRxvCnK1kmmil/AcSdQRJCgsX9elw74VgS62kzFyVGyTqApCcLmIVQlgu2OAB4BfRewshmpoW/CdAdRhIEny5Tsk2D724fMfRha26LbamoaTU1ju1fIlJ5EUXwZcUPrwHEnKNunKVbeZLL4N3jy+smZt7CxEVRNbk9188+3f2jF2/7ysb/EmuqhMN32vACn5RZuYSW4FbQsgDd6+vjim6d4/sylmlqqRJIrV3A9yVu9g3zgv/7xvO0++6Of4o2efv7i1aP0T+bmfV4fDXP/1k7+xfvuw/MkriuxHJexcoFvDZxjslKsHgtKjo0iBIaizmGjm6rG+1q38/zgRV4Zvbzg+FtDcZJm6FbQMguKCGNqW2hN/keGs7+D5VzGcvsYnPxPvrHidPlDekhcpHSQWORLL2Gqm2pBi+UO47gT/ueyQrb0TXLlZ3zF2VoJRSKlgyeLKCJCQN9OU/xnUJXkvHGZ2iYSoY8wnP3vWE4PE4UBpopfwi8beQT0nXSmf7vqI7R8gTqBga7WEzbvIl9+aU7Lcti8C1PbvOi2idD7EUJjLPeH2O4Io7n/w3juT0GogIeULkJohMw7KFaO4Mlb2ZZbWB7mWyLewi2sDLeClgVgux6FisVEobTg547nMVmc/5knJRXHIVOsLPi5oSmzMjT+rWuqGp3RFP90xz2+o6mUFByLPzrzKvWBCPc2bqIzkqp5WCgIkkYQiSRpBHm8bTvt4eScwOZAupWm4Hp3qbyzIISCQoCweYj66PdTsk5Sts9QcS7jyQLScxAIX8JfqUdT6wlo3UQC9xM0dtX2oykJIoH7UJQwxcobWE4vjjuO403iebnqsXRUESVo7CNk7CFo7PX1UBa43XS1iWjwQcrOKb+E447ietla2UgI0xe2U1b2qBdCoChRQsZ+8pXXQNqAQBEBTK1ryXZvU99CTHogPfKVF3HccVxZQHpFVCWGqbVj6t3EQx+iYl/Cc28FLbewPMhbBaJbuE7cCloWQNg0aEnG2NFcv6JUpu9LMYPOugRBQ8f1PM4Pjy+4ja6otIRifGLzPqAaEFlF/ubSUdrCcd7Tuo1D6fZaacCTkpFSDk0opMwQj7ft4GC6DX0Bx9N3O1QlViud6GoTyjW4H0JomHonivgAptZNodKEah/H9aaQ0kagoCpxdLUJQ2snZNxOOHAQZZbDsapECRl7CejdGGozJesEltuP7Qzhyhw+0dVEU+oImbcTNg8R1LcvOjZNTaAou4gH34+mJP0gyJvyHZ+VJKa2BWaRgBVh1s7Z1DoXVLOtjVVECBr7Ceq78WQRgYqqhDG01lrJZyHoagOKGURV4oDAcvt9Y0hZ8gnN2lZCxm7iwfcyVfgCFSeOqoRRlfi8wMxQ2wjouxAoaEqqSk6+MXBdD8fyhc00XUVRlVukz2UgoBqENbOmbRLWTExldZ09Qgh8GvuM2eR6GU6+E+BJyWSpxHAhX1sWM03aYrey4svFTQtabnRdc7GH1ULjuK2jmX3tS8swX72dEALlKp+HX//kB9jX3kS2VOaB//z7y97X3L/lguvcAsSCDxMLPrzi7XStCV3zMxyrgW8mGCMeej/x0PtXtY9Ze0MRJsnwx0iGP3bNtQ2tje3NX1/WnjU1RTz0PuKh9614VKoSJWTuJWQurOUyjU31i1/XAC3Jnwd+fsXHXwsUcyWGL/smmemWFJF4GM1Yn+B+OeT7G3HMtTjWlmgzhqIxZRcACKsm7eHVme6Zik5QMwlpvk5KUDUwlI05V16vZ+zs38TxXD535gT/+YXna8s+vHU7v/3+D9+08S2FjRjk35SrR0rJp3/vGXrOjzA+Op/7sdb4kX/1OLtvm9/eKaXk8599hRNv9dJ70X+4/eJvfhetHXVLqhp60ueiPHnsLJqiUB8Nc8+WRdpHrwFXemSsEj/ywl8zVi74RF/pMVzKMVDIcnRikMCsLiBD0fi1Qx/C8tZPiOkWbuHdgOMvnuF//dSfAvA9/+7j3Pn4fupa5vOK1gQSbNvhlz/1W/SfHyIYCfCPfuET7L57K7G69SnVnnn9IoOX/I6wrQc2kWiME4lfv4z7h1pux5FuzXFZQVl1J+IPb3mMiuvUhOMUoRBUb1y2bSXIWxbnJsbJW5U1K2Dd1dpOYA2ESKWU/NQ3vsqFyQny1vrrPf303ffxUOdmYubKRPluBG5ayDs6lKGvZ4zhwbW3GL8axcLiHQ6ZySLDA1P0XfbLN7blXju6lH5V9vkzlwgZOtua0ty7tXPV41OEoM4Mz0mbNgUXTvvPEHM3XgR8C7dwPchN5Bm4OMz5owsTzBdCJB7iwe+4a8F7tlK0GO3zO+xKuRKuu86BvoSRK+MMXBgmHAtSypdx3bnSCK7j4nmreyUqikAoAqXqa3Pm8AXe/NYJEBCMmhgB/bqDFiEEUT14XfuYjaSxeBlyrTA7A3E9mYHJcomney4wkMstKGmxUggh2NfQtCZBC8BQPk9vJkPOWv+OvZxVwZMbUzjypgUtVsWhXLIpl9Y/arz6wTEb0vPwXP+f2fA8yXihiOt5mJpGMjxzI09XZd/o6ScSMJdljrUYhBDoqsZDzV0UF9FdmQ1FCIKa8ffCY+IW/n4hO57n+Itn+cr/fXrZ2zR11vPgd9y1quO5rkcpV6JcrCBXEEiEokHMoIFmrPzxOTmcoZhbmOB/LYTjYYKRAKGozzW5cPQyL3/lCAD7H95FU2f9qvZ7vXClB1Ki3gRenSclnvSYsgtEtACB68jiTJbLPH+5h1NjowtKVqwUAvjZex8gydoEgSFdJ2IYNSKzJyWO52FVg3GB7zRtLhEkSSmpuC7OrKDMVFU0ZS7fS1fVDVkagltE3EWRLZf50T/5PANTWR7c3sWvf3KGuyCE7xlhahpl22HqOlw6fQlrjU91HVjW+hIYKeVuBS238K6DZdlkxnP0nxte9jbXQ+qcGsnwhd/5Ok//xUsUMsvvgPrOf/FBHvjEnWzavbjWzWL4/Z/9LM//7asr3g7g8e9/kLs+eID7nrhjVduvFyatPLbn0BxM3fBjl12LofIUv3nqi3xX5wPc37Dzho/hRuH93Vs52NxMxfHJ5VPlMmcmxjk80A9A2DDYnEjwYMemRfdRtG1e6e/j4uQEFddFVxTuam2nK5kkrM+Qrben0htWnPSmjer7f/w9lIoWtj1jW/7tb57k8599Gdfx2LG3jb0HO7n/vTPtplbZYXQ4y+/86pcpFirEkyEe+/BtHLp/K4HQ4hF2W0fdiscnpe83ZDnuvFShEAKkJGjoZEtlSgsIza0Ur49d4Vv953h1tBfwReTieoCWUJxPbN5Hd6yOiG7eIuTewrsW9a11PPQdd9G5s3XRdRzLITOe4y9+40sUMsUa9+C3f/JP6D0zQKU4kzrPTuQX3sk0JDi2g1WyqKwg42vbDt6qywerv39r7gobDE8OHOFyYZTv3/wIzcEk2jpnXKYzDW9P9nB0sodnR47TWxgj66wugzWNlkiUH7ztdsaLRbwFvuiCZfG3p04wWixgex66ovDBLdtojyeIGPPfPwKImctzl14O3tvVjeN6tbFdyUzx9QvnZ4IWXWdbKs337L1t0X1MlIqMFUv0ZbN+0KKq3NnayoMdm0iHZjoc42YAQ92YHak3JWgRQtDSPj8qP3uiv5aSCkdMGlsS7NgzM5spFS3C0QCK6pdjNE2lsSXBlp0tRKJrd3FMw5fyX5y1bWhq1f3ZWfDzlSBrlbmUn+D01DBbYmlsz6XgWIyWCwQ0nQ937GJTNEVY25gktlu4hetFIGzStKmeaGpxHoRVsRnrm0DT5z5Qe88McO7IJUr55Wc9jaDBlts2UypYVEpL8wTG+id4+/nTwIzNx2pw28O7CUXnlgtsy2Gsf4JTr57HKtuYIZP7P3YHmj43Rb/73m00dq6ui2c9MVSe4thUL88MH+Ox5ttIGuHrKtMsBcdzKbsWxzK9vDFxgVOZPs7lBnGkd90u0RHD4LbGJsqOs2BsOFku8fUL5xgvlQAPRShsq0uzt6GRVHBhLpG5Ri9+IQR1Vx2jZNtzgiVVKIR1g+bI4sRvTSiEdL3WaKIgiJkB6kMRmiLrzz9aC2zM/M87BIaq4kmwHHfVD7GrEdYMPtS+i5xT4UphirOZET59/jDNoSgBVaM7tvEeWteClHKOJQL4tVfByolz0zVZV3o1ryZVUTAUvy670n1J/Jr87N9PVQSqWD1P6RZWB01X0eIhwkuQSStFC6fi1CYu01dPMGwSjodqy8HPolSKi2dQwvEg9330Dg59YP81M5hvfONYLWi5Hnzohx7lQz/06Jxl+akCr3/9bXpPDWCVM0STIX70v34v4WgQVVvmS2/aL20BKYb1huU69JfG+UzP87SH0+yItdEQ0Nb8HnI8l7xTZrA0yWd7nudsbpCsvXbChkFdpyu5eIlrpFDAUFWUaaFP4WdntqXSNF7HC19KuaiXHWzMtuObiVtBy3XA0FUkfvvzWiFuBPnhHXcDYHkuI+U8P/7i3/C3l95mpJTnp/c+vGbHulEoOQ7f7D1Xm71oiuD2hjZSgeCK66Ylx+aPTx7h5aFexktFFCHYW9fIP9xxG/vSS2vrXA0JDBdynJkaY6oyM0M/UN9MZ2ydWmNv4brgOA6ZsSye56HpKkbQn2n+3J/+uN+ZM+ul/eIXD/M//tn/XXRfQgjMkIG5RGl5GsHI2mdyp+G5klK+XOvWkBLsso0ML/+YVtmhVKhQyPolEl3XUHV1XkZqveBKj6xT4ldPfJ4Pt97OB1sO0h1pWtMX7uvj53lp7DTfGDpKzi7dcGVdKSU5q1Ij6Uogb1s1B+vVImdZnBkfm7NMAF2pOnRFudUnehVuBS3XAU1RfGfnKv9FV5eeWZQsh4ujE3z+jRNMFsrYC3Q1CUFNpM4UgrQZ5h9vu4s/Pfc6ZzOjHB67wu5kMz+4/S7Kjk1XrO6mZgW+dPE0ZydHa3/vq29mZ7KetuiMwmPervB7x15juiAf0HRSgTABTVtx0OJJyXi5SF8uw0gxj6Io1AfDlJ2Vl+g86XExO8nfnj/B+amZh8ZPHbj/VtCyQVHKVzj9+kUcyyEQNomm/Dq8GTLmZRnM4NLByHJfqFfvVxECRVm7V4ljOwz3juHa/vPAdVyGekYJRYPL7lD6xqef5+WvHCEY9nU17vrAbey8ayvb7+has3EuB0W3zAujpxirZPnBrvfQGkxhXAeh0/IcpqwCXx04wuvj5+gvTVBwyjc8YLFcl7xtMVYs1jpvPCnpy2YoL6PrcykcHxnmF5/71pxlihD8j8c/SDoYQtmg3JKbhQ0VtMQTYbq3N+E4Li3tKeLJudLniiIwAzpdWxsp5MskUmHiyRDqGj5AVgJF+L0LEr/tTrJ08FBxHAamsjx/5hLZcuWaWgCKEARUjUP17Xyt7zRZu8zhsSvcVtfKvlQznpQENf2mRuInxod5vr+n9rehajSHonOCFtvzODUxUnvMhDSdnFVelRaCBCquQ9GxKVRNJUuOvSpNASl9LtHFzAQnJ2YCr6nK9RH6bmF9UMqXGR+Y5MzhC9iWQ6ohTl2TH1wqC0wYFlq2GlwtieBrpazNXec6LqV8md7TAzjVpgTHcjh35BLNmxoIhEzEMo7Vd3Zwzt/NXQ20bllZ5nEt4EqPgdIEFc/m5bHTPFC/i7QZJaitTKRMSknGLjJQmuBCfoiXxk5xPjdEyV243JcyIgRWaTWwHGQrZfpzWUqOU8vmeVJyfnKCqXK5OmldXXAxUS4xMdg/Z5kiBJUqt2Y6aO7NZnBmiYr2ZbNMlGeeVY7nkamUuTC5sGUMwESpRLYyo8HiSclYscDlzCQFe4bXlQwECevGku3TNwsbakTdO5r5xPfei+d51NVHSTfMFVjTNIVEKsQT33Untu1imjqd3Q3oq9BLWCkWqnkrQjDtZOhWdR4Evpz/dEAzDVVRsByXwakcg1MzKsDTDz+BQBXzuRSqotAeSXJbXStHxvr4Zt9Z/vG2uwhrxopSr9PjX4gVv1xM69PMPm5vfooTEzMtqvvrmyg466+9cwt/fyClRHqSkSvjnDl8gVeffBPHdkm31bF5TztSShzbnXePuvbalG0dy6l5GIEfDKnXWXaZHmu5aDE+OMXbz5/CqnYwlYsW3/rLl9h19zYiyTC66T/flrrfFVXxxeeq66iauqxgZy3gP+tELfvhSo/RcoY/PP9NwprJ/sRmOsL1y+KwTX8vrvQ4le3j2eHjPDdygswi3BUBaEJlX6KTlLk+ysNSSnozGV7r75tTfnQ8j1f6rvCBLdvojCdqRNmVlsQEzFNgV4TCbAFR1/P4+oWzTJVnytiT5TLnJmYClKJjc2Fygr89dWLRYxVtm0uZyZq2i+25vDk4yFS5PKfl+d72Tram6mjUNh45d0MFLS3tSZpaEoD/w19d9VBUhXAkwD0P7fAXCObcqOsFV0pK9tzyg+dJXClrZM7pS3lzfZLH9mxhPF8iURWkMzSNf/zAHQtmFpoT/o22I9HAd3cfJGMt3P3weNsOOiNJjoz3+SRUJOoKcix522K0VODkxMiqUquqEDSGomxLpIkaG0/a+RbevZCe5IUvHOabn/k2J14+i2O5RBIhbntoF/d/7BDHvn2G//2vP81w71xewFoFLaP9E4z2T9T+DkYCS5KFlwurYvPUZ17gub95hXymgBnwS1yu63HuSA9/8G8/wz0fuZ33/8DDNUG5xfAD/+E72ffADjp2+O3imqEtn8R7nbijrpuiW+GpobdryyRQ9mx+5+yT3F+/k4+23cX+xLVVw23PZbg8xV/2vsAzw8fJ2iWcRbqCwqrJtlgLH2k9xAP1O9elY0lKyZVshm/1XOSzx9+e93nBtvmd11/hraFB/vmhu0mHwivOfG9J1fF415Y5y4QQJAIBVCGqzQKSvz55gt7sjIK8lHJOEJW3LE6OjXJ2YvFMi5T+e2t6O9vzeKmvl1f6r8x5jwY0nbpgiMbwraDlmnBdl3MnBxm4MkE2U6SQr+C6Hooi0HSVcNikfXOats40dfVRlBtwYx7vG+aXvvDUnGVSwvnhcQoVi1Qk5M8QJHTVp4gEDCq2S6oatOiqwmN7tizYYRTU/Z8gaQbZoTRgV2/QK4UpevOTDBVzfHzTXhqDEQKqRnskgalqrJSelbHKnBgf4TOn31yV2qOuqhxqaKUhGFnzoEVKSd62eKr3PCcmRpZc1/ZcjowM1KSspZRczk3x6dNv8dSVC0tuGzdMfmL/PX9v2Pi9E1P8zRvHAQgbOs3xKE/ctusaW60tXr5wmUtjUzUto7u729nd0risbTNjOQYuDvP286d445vHuHJ2kEqhQiga5EM/9Cj7H95JNBlm+PIYpXyZYnZ9ynq9p/rpPe2n70PRINFkmHBs9Sqn0yWhr/7fZzjyreNcOTMAwH0fO0Q4FqCYK/PMX75M7+kBPE+SHc/z4R96lHh9DCOwcAnECBprFkytFHviHQQUA9eTvDR2moo3w/EoOhXenrqM7bmEVJ22ULpmnjgbUkr6iuO8OXmJt6cuc3TqElm7uCDJVUGwPdbK3eltbI+1si3aQkgzq9mJtYPjuUyUSvzZsaO82t9Xe+ZMtxTnrQo5y2I4n+eVvitIKfm+fQdoiUaJrOAZ2RyJ8sEt2+YuFKLWmuxPiiWW59YyJIvBk/Ka61wNtxrIzF3mbVhNsA0TtFTKNpnJAsMDU7zx8nkunR9hcixPLlvCdlxURUE3VKLxIFt3tDA5lqeju4G2zjqCIaPmx7EeGJjKMvBWdlnrpqNh0tG5XBxVUdjetLTEdkgzCM3SYBkp5Tk6McDJySE+vmkPEd0kopu0hldnYV52HIaKOV4b7ltV0GKqKkkjQOk6SWeLoew6vD7cx9d7zy25npRQsK3ajSmBsVKBb/f3XJMI3RSK8hP771mrIV83bNf3oVkNt0cIgaYqS9bRx/JFvnzUb9NNhoPsam644UHLyYERXr54paYa3ZyILhm0OI6LVbaYHMrQd3aQc2/28PKX3+DisStohko8HaNjRwt3f+gArVubMUMGoViQrr0dxNNzywPZiTyDF5cOgpeClH5XT8/JPq6cGQQB9W0poqkIRmB1s/pKySI7nuPyqX5e/OJhBi4MUypUaO1u5ND79hFPR8lPFbh0rJfBnlEuHb9CZixH544WuvZ3UtecJHoV1+9mozmYIqCa5J0yfaUxBkuT5B3/9/aQDJYmydkldsZa0RSNpkCiFrhIKal4NhNWniOTF3lh9BTHpi4vWA5ShUJYM6k3Y9xVt5WHGnbTEa5fFwPGsuMwVS7x5tAgz16+RF82i+N5GKrK7voGTE1jolTkyOAAZcehJzPFZLnM1ro0tzU20xmPkwgsL7CNmSY76xsWX0FKFCHYnW6Yp9WyXmiORAnq68cRuh7c9KBlOpob7J/khadP8rXPH2F0aGkTxZNvXSEYMmjblOaf/ORj7NzXjhlY+zKRmPXPtdZbLRaLZifKBc5NjfL6yBU8CWKZJZ13ahbB9TwyVoWx0sp1F2zPW7SsNhuGoiLZOFaT2VKFXNn/Z6UwNJVUOEh9dAkhNsdhMOPzpyqOQ1Ns7rprOZNa7Lrrn8pxenCU8YL/u04U5v++s8dRyBTpPz/EF37n6xx/4QzjQ1O1z5o2NbP3/u38w5/9KMnGOGpV3HHrgU387B//2Lzz+fbnX+O//cgfrup8pJS4jkfPiT4Of/MYp147j6Io3P7evdS3rkZh2x/bUM8Ibz9/ms/+2heZHMkgFEFjR5rv+Xcf5+4PHSAUDWKVbZINcf7o3/8VPSf66Ds7yG/+2P/hff/oQe58/23c/aHlWX7cSCSNMO9vPoAiBN8YfItXxs/WShASSc4p8b/PfZ2K53B3ehs7Y75oqCNd+ksTfLHvNb7U9zplb/FJUVQLcDDVzYdbb+euum1rnlmRwHQ6fCCX5Y3BAf7zC8+RtSp4UqIKQUM4zPfvO8CmRILJcomf/PpXGMrnKTsO46Ui/+nbz/LEth28d/MW3t89U/K5nueyEAJD1fjdDz5xfSf4LsFND1ocx2Wwb5L//Rtf5dK5YXKZ5aV4yyWLS+eG+Y1f+Bw/8XMfYtvOFuqbVpeFWAjxYIA/+qHvxPXkNTkgmqIQNo1VvQwnrRIvDl3iUn5iDjP8Ym6C85lRCo7F/zj+/CxBI4UDdS3sSjShKgpHxvo5MTlIQyDCpmiKexo3LfvYihB8tGvnsuSaNUVhd6qR+BrKUs+GqJKX17N5+2qy283Gs2cu8tKFXl652LvibZvjUT6yfyfff+/B6xqD5bpcGJlYtRWFqirUR8K0Jhd2JV8uXMfjM7/6BU68dIaek32U8xXsio0RMEg1xXnixx5jz73baOluIhQLzuneEYpYsL1ZN1c/U5wayXLxWC+/+9OfZrRvHCOgU99Wx4d++FHSrSv32PFcjxe/+AZf/9PnOHP4AoVMiUg8xCOfupd7PnKQXXdvrWVvdFNjx11b+Knf/Sccefo43/h/z9Nzso+Bi8MM9aw+c3Qj8FDDbhoDCXbG2/iTC8/gMpNFdPH4i8svcDJzhY+130VjIMFX+9/gzcmL9BbHFg1YTEXn3vodfLztTjrDDcT10HV5Ti0FD/jcqeN8/eJ5jgwOkqmUkUDMMNmUSPKfHnkPmxMpAppGfTjM733wo/zxW0d4tf8KPZkpHM/jyfNneX2gj29ePMePH7qb5kiEkH5LyXytcFODFiklxXyFZ588Rl/POLlMCSklkViA7XvaaGxOUFcfQdM1PM+jXLIZH8ny1uuXyE0VqVQcJsfzvPj0SRQhSNVH14SYK6UEAYnQ8l/Qq/UiyVsVTkwO8cZYHxVvhuybs8pk7DKW5/L80AxXQxMKMd1EV1QKjsXfXHqbkVKOsGbQEUmRMIN0R+uWpY2gIPjgpu2ElpEGVBCkAiGi63TzRXSDJ7p2siu1RJr0OhHVVxdYrhfKtkO2XGGisHIuRlDXKNnXV6rzpKRQsXjy+BkGppZX/pw/Dp17t3Red9CiKIJCpsjUaJbMWI5wPMTWg5tp39bMlts2sfvebdS3pYgk5pZGavf6Aj/satSWkXD+6GXOvnGRN585wciVcTRdpW1rMw9+x12kmhIYqwmGhCCejuJ5Hp4naehM88gn72bvAzvZvLudQMictarAMHUaO9Pc9vAuAiGDl7/yJgce3sXWg5tXfuwbBCEEAdWgM1yPQDBcyvDC6Cmy9oyXT94pcS43yJf7DxPRApzO9jNUmlywlTmkGmwKN7Iz3sY96W10R5qJ6cF18TYqOw7DhTwv913hyfNnOTsxxlS5hARaolEONrVwX3sHmxJJgpqGqiioUtAei/PBLdtojkT4Vs9Fjo+OUHIchgsF3hgc4OlLF7ivvZPdS5V/FoAnJf/r8KsU7Y3RiXmopY099Y00hG9+afKmBi2O4zI1WeCFp0+RmSogJRimTtfWJu57dCdbdzbTvrmeQEDHdTxy2RKXL4xQLttcPDPEyFAGx3Z54+ULNLel2HOgg8h1EOSmYbsuRctmJJtfdwmjcatQ1R2x5gQtqqKQMkOkzBBFx8KrdiqpioLlOVzMjdNfyPDycA/pQJjBYpahUo49ySbaQvHlBS1CcHdT+5qaeq0GQgjCusFjHVt4rGPLguvYnusbWFbJaJ6cyX8pQqAJxbdlVzXMDWyrPhsh0yAVDtIUXx5DP1e2KFTmPsRcz2M0V6DiuPO0aoYySxsGSqBkO3z7XA9nhsaWXHcxRAMGdZEQH9y7fVXbQ7VTUBWEY0HidVHqmpK0bmnk0OP72XHnFnbdvRVVU1b8m6qaQjDiBwOaoS25vet6OJbD1GiWt549wVvPnOTIt46j6SpNnWl237uVRz55N4GwuSr+nBCCpk31tHQ1UsqXaelq5H3f9yCppsScgGU2guEAm3e309LdiKqr7Ll3O/VtM6Up3dQJVMXkNE1FrCOvbyVIGhGCqoEjDzJQmuBSfpgpu1DrshypZBgdySJYWIJBQRDSTDpCae5Kb+X++p3sjLWt6z2drVQ4Oz7O35w6ztHhIRzPQxGCqGGwv6GJ927u5j2buwnrem0cokqWva+9g6ZIBNvzGC+VmCgVqbgug/kc5yYm2Jlems+4EDwp+ZOjR5gobQzNKNv1aI5EbwUto0NZzhzv53KVLBeKmLR11vGLv/ldBMPmjIaJEKiaQiIVJpHazJ4Dnfztp1/iqS8fpffSKFMTBc6fHuTo4R7ue/T6rcn7JrO8cqGXX/nSM2vmKbQY9rc389kf/dQ118taZSqeL2zUEIzyOyde4OTkMA82dfMfbn+cbw2c4/nBC3zx8nEeadlC1Li5gchaYzCf40JmgtOTo5ydGiNrVbBdF4kkbgRoCcdoi8TZk25kb7oRXWx8Fcn7t3Swt7WBf3D7nmWt/1eHj/Glo3P9b/IVi3//xad4u2+QzDVM/zY67v/YIXbetYVCpsj9HzuEpmu1DMpqXlipxgQH37MXgMbOdE3yfyEUMkX6zg3xf3/+L7hw9DKlfBlFVejev4nv/tkn2H33VsKJ0KpfnIoiaOio47v/zRO4jku6LbU88TvhK/u+7x89OO+jtm3N7H1gB0II6ttSNTXcjQBT0TmY3Ex4+wf55uBRPt/36pxsylJF94ge4NHGvXzvpoepN2PoyvpPQt4eHuSZnou8MThQWxY3TZ7YvpMfv/1O6oL+b7/QOBQh2Jqq41/edS+76hv4qxPHODoyRCIQ5EdvP0Rb9PqykLcwFzc1aBkemOLcqZmLZPvuVh7/6IFawDL7Apn+fyklqqZw90PbCYVNfufXvgLA6HCWsycH1iRouRmoeA5+VUqgKn7mYPb5f/bim1zIjmEqKr9w8HGuFCYpOBbfv+0QUd3kYLoNV3r86ltPU3FtvCrj/J2MTKVMb26Kz5x+i7fHhshYFSquQ8V1apknAEVR0IXfSRNQNbYn63mkvYtDjW1sTaycNHmjkAyFiAUDtCSWFxmnIxcX+WR1kbUiBKlQkH/z+INkV0AG/srbp3nq1NLt5atB27Zmmrsa8FyvFrDMvgcmhzMMXx7j2Iun6TnRx9RojkKmiFW20HSVQDhAJBmmY3sz2+/oIt2a4p/+xvcAEE2G5/FepCdxHJcXPv8abz13khMvn2Okdxy7YtO+rZkDj+7mI//0vdS1JAmEA9f94hRCkGiMIeWMWu/s51oxW6L3zAAXjl7m3JFLjPVPUsyVsMoWiqoQrJ5fQ3sdu+/Zxq67t3DXB/ajaCqxZGTRduibgenz2hRu5EOtd9AZbuB/nX2SglvGXUS9us6Icl/9Dg7VbWVfopOkEUYVNyZreldbO2HD4NLUFKfHRrm/o5MHOzbxYMcmkksELDBzrgpwf3snHfE4E6USAr8LZzVKuULAezd319qsVwTpq+f2Z7M1T7WGUJi2WJzGyOoyJTvT9cTMjREU39SgpVioMDVRqP2dSkfZuqtlSV7K9PJ0Y4z2rnrMgI5VsSkVK0yOz6TDrYpNNlPihadP4nmLPNQlnD0xQGayMGdxPBhge1M933vPgXXvVZ/mAvztpbfJ2xWoKuMaqoqhaIR1g73JZiYrRcbKfimp5FgUq63Hm6IpNKFQZ4ZpDsYoVj+zPXfFvj4bBVJKxspF3hwZ4NWhK7wydIW+fBbbW57+wPT5jxTzfGjzDjqjiWWRjW80NFVBWwb1WEpZS1dPQxG+75WmKGxpSANiXukoV65wbmRxoSmB34W0vakeZwEfrMVwuKf/2iutAguRaaWUeJ7k5CtnufBWL31nB7h8qp+RK+MUsiUqxYovsS8EuqkRDAcYvTLG0KVRWrob6d7fyYFHd2MGjXlia4VskcPfOMZLX/JbqocujRAIm+y9fzvbDm5mz33baeluWlVpajFo+vx70qrYDPeM8uYzJ7hyZpCBi8MMXhwmO57HKtu4VUNWPaATDJv0XxhifHCSTbva6NzZxp77t/tlqzWyLVhLBFSdpkACJSl4rHkfr4ydZbSSxfLme4V1R5vYk+hkT7ydhsDaNVUsBxHDZHMiyYe3bmdXfT37G5vZW9+4IvdmIQQx099PaySGRGKq6pz7VlS5gdtSM5Opad2XOftC8N7N3SvWXAG/tPTilcsULGsmaAlHuL25hf2Nq7N22JxIbhhR0Zv6VrMqNsW8H0kKIYjGg7S0L4+ZH44ESKbChCMBbMvBrjgU8zNtr+WSzWDfJH/wm1/HdVZGkk2FQyRDQfa3r7d3h0AIf578v0++yEg5j1p9GZmqSkgzaQxG+ZHtd2MoGkFNZ7Scr72UNUUhbYZ9TohmEDeCSKDoWFiuc1OCFsfzat5A0yi79rJzAdMKw2cnx/hqzxm+1nOWkus/4DShYKgqpqqh1nyffHEkR3o4nkvZcRgtFXi27yKnJ0dJmEHqu0NoSuAdnXkqWTb2rAeYrqqoQkFTFe7Y1MqmuiTWVaaRPeNTSwctwg+Q6yIr034IX0dXzkrhOh7FbInn/voVjnzrBIMXRtAMFSOgo6gKoVgQw9SxLQfP9bArNr2nBjj/1mUiiTCbdrfSsqWRxo40oehcvlt+qsBTf/4Cbz9/Gtf2DRjbd7TwgR98mK0HNtPYmV7/83M9ClMFjj53kr/+719hcjiD50rMoIGmq4SiQVRNwfU8PMfDqjgMXRrl8sl+3nr2JF17O4jWhdlxaAtGQL8hWYmVIqSZtKtpPtV5P1m7xNtTlxktZ+bwWQTQEaqnJZgkYdx4FVYB1IfCfHzHLvJWhYhhrLrjJ6wbhBe5RRQhaI3GeKBjU23ZjgU4L4oQPNa1ML/vWnA9j0y57DtHV9VDGsNh7mhu4X3dW1e1z42Emxq0eFLWum4UVSyZglsIQggU1ff/8aTEdddSdwJs53qceq4NoxqFTx+jM5KiO5amJRQjZ1fIWCWsqhFXVyxF3qlwfGIQkH6pX84uDMw2E1h/a4PFcCEzwdNXLnB+auZluRwNlWlIJGXH4dcPP8eFzEQtYAmoGrtSDdzfsomPdO2gORzFUFVcTzJYzHFmYpQ3Rwf53PnjjJeLSGCokONXX3+Wbck0u1L1JMzrJ2nfLPSMTTFZnPkeowGToKFjqCqPbO9a8Dp99eIVPvPqW+s8svW9zgYvDvPUZ1/g63/6PFbFJpGOcejxfTzwiTtp7mok2RgnFA1il21yUwXG+iZ45atv8uLfHWb48hjHXzzLb//kn/B9//47uO2hucJ6sbooT/zoY1w+2U9Dex13vv82nvixx/yA6Ab59oxeGefEy2f53Z/+M1zHJZqK0Ly5gQ/90KPsvLObZFOCUDSA50kyo1kGL41y/MXTfPkPv0V2PM/xF8/w6z/we/z6k/+Wxs76DVUimg0FQVuwjn++7UO8Mn6GP7n4LQZLk7XrVgJ/e+UlhsoTPFC/iyfa7rzxYxSCoKYRXEeTQEUI7mpt487WtnU7xrsdNzVoCQSMWreP63rkMkUG+iZpaUtec9tS0SIzWSA7WcRzPUxTJzq7c6haD9dWIfMvBGRKFX7mL5+kYjtz/B3WEt933wEe2LYJo3qTtEcSPNTcxT0Nm3Clh+N5eFLSFIpyOT9Jb36KkmMT0UwMVcOWHv2FDNvi9UxZZUbKeQQQNcybVho6MzlKfz4z5/iL1bAXQt62eGt0kOFivpatEcAP7znEwYYWtibSpIMhDKUa8CnQEo6SMANsS6Y50NDCf3jlKcbLxWrWx+XlwV5MVeX2hta1Pt0bhmfOXOTi6Ewg2J6Kk47MEEMXesWuddwqpcT15Jxyq6qIdc1gTQ5nePWrb+JYDvsf3Mn+h3bxwCfuJFGVtNcNDUURGEGdhBYlHA2SaIix9cAm3njqGE/+0bNcOn6F/rNDtG9rpq555tliBg12HOrmJ//nDxCKBalvq8MM6Igb4Gc2jd5T/Rx/8Qyu45Koj3Hfx+7gkU/eQ+sWX49GNzTfoBFI1McIRoM0dtTRuqWJr/yfb3HshTNkx3OcOXwRVVdp6VqeRcKNxvT3mTBCHEptIaaF+N1zX2OkkqFcJehK4O2pXiatAopQeKRxD2HtxjUUXP2bZ8plvtVzka+eP0veWr/W43va2vnJO5dW6pZSMl4qcnZ8fI5J4mLrHh7qZ7Q4I+R4JZvlmcuXGMwv3VGoCsHexiY2xRPEAxuzmeOmBi3haIDUtPS29Mm0J9/qpbklAcrSHQODfROcOz2IVXVfDUVM6hpmaoO6rpFIhnjofXtWJJMeqRqTOa7Hm5cHKFn2ugUt79+7reYODb6Uf30gQmckie251WxLmclKiSmrRN6uYHsemqISNwIMl3IcnxykM5KkvzjFpdwEdYEwAVWb5xZ9o5C3LfLXoS1guS5XcpmaBbwiBHEjwO2Nreyra5onYy2AoKYT1HRihknCDLIplsRyXSYrJSSS3uzUHAv3dxJKlk3P+CRH+wYZzvoPHCFgczpJQzSM7bpkF+kaWmz59cB23Tk2ENPlzPVCuWQx1DOG50latzSx884tdGxvmbeeEALFVNBNnVAsiBnUmRieQjM0itkSuck8xWxpTtCiairRZJhd92xD09UFOTXrjexEnvGBSQCSTXE6drSy7fauBUs9uqmjmzrhWBDN0Hn962+jGxeolCwmhqYo5Zaf0VwMUkqGylNzhC7XGo50SRkRNkcaKLkVKq5d6yXK2kV6Ci4vjJ4ibcZIm1FMZXnZo5QZWdMgx/Zc+rIZDg/017gh64F0aHnl2UylwunxUZ6/3LPkehIYyOfIVmbu//FSgWMjwwzmcktuqyoKUdOkPhS+FbQshFRdhPZNaZ/XIeHyhRG+9eTb3PvIDsyAjqooc+zVpZRICY7tcvzNy7zw9MnaZ8m6CB2bZ2qD0zL/P/1LH1vV2AQQNPybZbGgxXFdHE+ClOiaiirEiqa3mqosunrBsTiXGeXohN9dNWmVuJgb942skLSE4gwUsnyz/yx31nfw9vggb471sT1WT0DRbxp/Q6mWpmZn1yU+12U5mCbQTmdnNEWhLRpncyx5Td8NXVFJBYLsSzcxWS4xWfEDlbFygYL9zmkHniZ/O57HcDbPF986xdErgxQtGwEEdI29bU20JuOULJuTAyMLlod6xqfWfGwVx53zW+qqgrqO+iBe1VwQoK4lRdPm5Yl0JRripBoTBCMmdsWmUraolOYH00KI6zI/vF7YlkO56I+rvrWulkG6FpKNMWJ1EYKRAJWSRblQxrbmk1tXgyMTF2veQesGKdkabaa/NMGElZ8TCBecCs+NnACgPZQmbS6vZfhQ3Ra6Imv7olWE8IXk1vB56kmuqbK+ELKVCmfGx3iut2fF246XSowvQ/NFVxT2NzatWAzvRuKmBi0t7SmklNQ3xRkfzTE1UeD4kcv8ys/+NU986k627mimrmHmgrUtl4mxHJ/5w+c48VYvA1d8u/hQxKR7exOH7lsdcWkhJMNBvv7TP7jo556U/MkLR3jm1AWmiiV+5oMPcmhz24pMpnRVRVUWdhUaKxd4bugif3zmVcB/8XtITEXD9jzuaujE8Vx+++QLvDR8CVd6NAZj/My+h4noN4/lvauuge3JetrCM79bzq7wRyffWNb2UjLH2VUgMBV1RcwJs/q9TsP1JIs1kG1UTBRKfPGtkzx39hJHLg/UAoV4KMD33XOAnc316IrKhZEJfvIvvrRgh9x6ZAgvjU0wOcs/KGjomOvIAdB0jVgqQnYyT9/ZAc6/1UNL17UfqEM9owxcHCFX7U4MRYKEYzfeAflaCIQMInE/aLp8qo/hy6OUC5WaaNyCkDB4cYTRvgmyE372LZqMrFmm6M96nqOvuHQJYm3guwsv9gL/9shJn+e4zLv/3+76OF2RtSuPmarGllQd793cReE61aen4XgePRm/rfoWVoebGrSoqi8Y98HvuIO/+4vXmBjLYVsu508N8Fd//ALJujDxZBjd0HBdj0rZZmo8T8/5EbKZIrL6oH7gPbvYta+d4CLKkquBEKKWaVkInpToqlIjD5uaRkDXl9xmMSzUVt0QjPC+tu10RBKAT2Y9PjnIswMXcKXHpkgStbmbomtzOTfpl0UiSW5Pt9/UVufOaIL7mjvYl57pvBopFZYdtKiKIGKYtdS443n0F7JMVEo0OBGC2uLfr6xarF/ITMxJ54Z1fUO2PF8Nx/UYzRd4u2+Ip06e5/zIOEPZXC1g2dZYx8GOVh7fvY1owKRs+SU0y3HXrYR5Nc4OjzGanwla6qNhYsH1C5Lj9VFue2Q3L/3dYU68dJbsRJ7sWJYdd20h2RAnkghjVBWzy4UK2Yk85474Evzn37oMQOuWJpo3N5Bo3HgiX61bmth2RxcvfukNpkazvPKVN8lPFrjj8f20bW0iHA9hBg2kJylkS0yNZOg9M8ALn3+ds29cRAiIxEN07esk1ZRYkzE5nosj1688tFx4SFai7rnWbRMBTWN/YxMt0aifUV8DlBybJ8+fW5OgpTkSve6OoIrj8JVzZ3hzaPCaJbByscL5E/0M90/i2EtfH6mGGNv3t/P6s6eXXHfvnV0k0lFCKxBGvKlBi1AEwZDJ7fds4eRbV7h4VjAxliMzWSQz2eu3/IWM2kPJshwKs+q2hqnR2Jzg4N3dtG+uR9PX/sU0ks0zWSjN84eRUtI7kaFQsajYDqcH/Yvw6lmnpioEDZ1dLQ0rKtlEdZOdiQY2R/0W8KFiDkd6PDNwHiklcTNIt1rH+1q3cyE7TsoM0hyK0Ry6uQ/muBmgLRpna3KmXTRU9fxZzm2vKypNoQha9bvypMdkucTxsWEMRWVzLElQm1/vt1yXvF2hP5/lcnZqjihTQyiyYTQGrobf9eYxkiswksvTMzbJa5f6ePbMRYqWjZQSU1PprEtwaHMb93R1sjmdRAiB7biETZ09rY0LZlryFYue8cm1Gafnd3WdGhxlNDeja9SSiJEKr18GI56OceDR3Zx78xKTwxnOvH4BJOSnitQ1J4mmwgTCvuxBKVciM5bj5KvnOP7iGbITeaKpMPsf3EHjpjTB8Mar0adbU3Tt66RzVxuDF4a5fKqf3GQeKSXDl1uJJiMEwgaeK8lPFZgYnOLSiT4Of/NtKiWLaDLClts20bS5/qaWud6N0FWVpkiUpgV0VFaLvGVxdGhoTfYVMQy2p+v58NbVW2jkLYuToyOcGhuFa1TQK2WHCycHOPXmZSrlpTNPm7Y10dZVz+vPnl5y3ab2OoJh850TtIAfeGzb1cLHvuduXnz6JM88eYxSsVLjrmQzJbjK+VkIP0tTVx/lE997D4fu30p4jWuZ0/j22R6ePX2Jp0+eX3K9//nNlxZcHg8G6G5M8cf/5DtRlpjtKzVCo6j9bSoCU/F/ooJuEawS0qZfT1E9wMF0GwfT7572uZBmcFu6maCmk6mU8YCy6/CHx1/nsY4tfOfWvWxN1CGumoGNl4ucnBjhs2fe4tzUeE2ITgD70k20RW6sWNVSmM6sScByXLKlMl85dpqnTp7n0tgk+apInC/+ptEQC/NjD9/FntYm2pIz5xE0dNpTCX7+gw8vGBCe6B/mP37lmTUZr+U6DExleeFcD0PZGTLf3tYmOusS132MxVDfluKx77mfvrODHP7m21w5M8iRp4/zxlPHAP9ZoBkajuXMTMqrnYOJdJSuvR1897/9KIn6G/P7K6pAURUUdXmCdKmmBDtNnU/96w/z6f/4OcYHJuk7O8Rfn/kq4E/sFEXgebKWWZ4+v1hdlC0HNvGDv/xJUk0JNOOmP85v4V0Mq2Jz4fQAb3z7LMVCNcKpij8ifP7PNEmzVLS47/G9HP72WUp53ylbetKXEqjOYD1Pct/79tLQkljRODbMVb7v9k1s3tLA+544wFNfOcrZ4/2MDmfITBVxHc9vazR14skQu2/rYP+hzWzb3UprewrjHX6zCuC/3vUEMcOkPjgjrGR5LmXXJqgZc15KqyFxvVNgqirt0QSf2raPb125wNExf1ZyJZ/hz06/xefOn6AtGqc+GCao+YTjoWKOoUKOqUqZkuPUApaIbnBXUzsPtG6iObR2s6XrhSslI9k8T586z5u9g7x1ZYCpUsUv81RLQQFd4+6udu7e3MHje7aRDAXQrlI8VYQgVM3iLYR8ZW3aNAsVi5ODo/z6k88xksvjen72Z3tTPXdubmNT3bUlCq4HmqHxj/6/T/DY995fDVqOcf6ty0yOZMlnilglC93UCUYCRFNhNu1qY8+929m8t53u/Z2EY6E5hP51gQDNUPm5P/1xrJIvu1/fXjdP0G4hhOMhHvjYney4o5vzRy9z+rXznHr1PCNXxinmSthlG1UThKIhYnURGjrSHHh4F7vu2Urb1mYiyTDqBlTDvYV3F+oaYvzozz/BP/mZDyKlL1MyOpjhv//bv6K+Oc4n/vGDbN7R7EuN6CqBkMH//ebPMDmW4+SRy/z2v/8c//Pz/4JgxOTy2SF++cf+dFXj2DBve11XicVDGKbGI+/fy/47NlEsWFTKNtKTfnZFUzBNnXRjjPqmOMm6COYNElNSFYVP3L6bxniE0DJ5K3/+ytF50uqLYUs8ja4otcyKJyWHR3t5auAcH+nYTVMwyv66Fn54xz2ENeMdre66FIQQqMB727vRFZWgpvPacB+elJSrvkO25zJUzKEJFSGgYFsUbRtrVptmRzTOzlQDn9y6l5QZXNcOl5XCdT16x6d4+cIVzgyNMpIr4Ho+Ryodi7CtMc2hTW1saUjRnkyQjoRQF9AOmf5bWySDp17ni1pKyVi+yAvnenj14hV6J6ZwXA9DVWmIRfjO2/eQjoTX9budPsdgJEBjZz3heIhkY5yD79lLuVjBrjg4touqKlWlXIN4XZR0W4p4OkokEZ6zn/WEEL4ponT9macR0JcVTCiKb0GQbk2hGVrNW6iYLWFbDq7jIoRANzSMoEEoFqSxI01dc5JIIrTm8v3/uPs95J13nkTAnnjHVUtkNfs2f5LneHmKTj8Z6wxtkQ/Tl/8yjpenM/qdKMJc8nqR0sPx8lhehpC2vu7TGwmKqhCaVdFwHJdKyfbvPV0jEg8ST0XmCDPGUxFc16ttF0uGCEUCNX221WDDBC0Amq4S0YPsvu3qi29heJ6kUraxKg5SSoQiiESv39hsIaiK4OEdXexsqScVXt4X/vTJC1xeRtupEIKUOZcX4EmPM5lRPtdzjL2pFlpCcbbF62kIRgiqOspVjHpPSp+U6TkEVA1xE1VxrxdCCPakm3ClRBUKU5USk5UyJcem7DjkbIvcVVowmlB8vRZVI24GuK2+mTub2nmobTPaTdKsWQwSv3X4ykSGkXwBVSikogHqwiE66xLc1dXO47u2Eg2Y6KsQR1wL2K5Lrlzh7b4hnjlzkcM9feQrFpqi0BiLsLulkYe3dxExjTUXsbsaUko86eEGJEZjgJ2tW1HF2vkBrQVqwdUqeTNCCMygQWNHmsaO9bcPWGocH2g5eNOOfy04XhHLncSRBfwc9exrIEfWyiKlS9TowpMurlek4o4jcWvrChSE0MjblxgqPENr5AOMFF+g4o7THv0oSIHjFXC8IlLaCKGjKWF0JYJAw5MuJWeYrHWKUKQF2Pgk/3cTNlTQslLYlsPliyP0XhzFshyCIYOHH9+7bsfTFN9J2Fhmi+dynqnLM2SUqIogqptEZ7UzSylrD0vLc8jbFr35SXYkGmqBy7X3vNwx3Hjsr29mV10DH+7azpcvneb42DCnJkbpyU3ienN7BeqCIdoicfalG/lo1y46YwlSgY3X4gpgair3b+3krw6/TdG2MVSV77x9Nw9u20x7Kk5gkbb5lfxO87Iyy9hm9v5HcwW+fbaH//7Ui+TLlZqORioc5InbdvKxA7vmKPKuB2aPJ+cUeX3iDDmnwCMNB4nr4WW3wt7CwljoerpRgeBi1/K1jj9VOUFP9i8ZLb2EgoYQswMGiScdbC/Ho+1/h+VmGS+/waXsn2G7OUCgCA1VCbAz+ZM4skDRuTKnQ0lKSckbYrjwDOPlw5ScIYJaM/XBe2kMPUhQa8GTZcZKr3J26n/TEnk/4iYHLdf3/F75tjf7ffGODlqKxQpHXrnAN774FvlcmXRjdF2DlvXA6cwIP/3KF6m4zrzLJ2uVKdgWv/bWt/gt7fl5KrcH6lr5b3d/FPC7i94c6+O/HnuW//PAJ9kcrSOgLZ1h8KTkxcHLhLQZET2v6ihsey5l1yVvVShUMxsjxTwjpTz70k388J5DJG+Al48mFJpCEb57234q3X5g9q0rF/h/p97kcm7KX0dR+Mnb7uE97VswVJWIZqBtoHLQQlCE4CcevQdPSmKBALGgSVDX5/FWZsOVkortMDCVI1uuYDkOjudhaiphwyAWDJCOhghUg+rN6RS/9MR7AAjoOnXX6PKRwEShyJeOnub1nj6OXhkkV67gSUlQ1+luSPFT772X7vo60is0WVwNzuR68aSkK9JCzilyZPI0Q+VJ7khuJ6qFuEH2QO9anMmM8JvHnwUgZgToitbxz3bef0OObXsuv3HsW4yUcpRdB0UI/sudTxDVr52pUoTBptgnqQ/eT0ibkVZwZYWpykneGv3/AIga3UT0TlrCj3F26vcAhbixnYbQg3iyxHj58AJ7l5wc/29E9S7aIx8jEdjNRPktpirHODXxPzjY8Btr9A1cP3qmJvk/bx7mr08eX/U+pJRMlf33zHLXf/IvXmW4f4JcpkS5aDE2nKGuMVYTSVxvvKODFulJ34NoqkA+W8Yw33mnowqFqB7AUJ15kgRRPUBrePFtQ9qMmJTjuRQci6FSDttzl0XW9aTk7y6eQq++4KWcCVxc6WFXHZsrrkvZdchZFXJWhZhhkrEqN8SAUAiBJlTipj+biTkOdcEQujIzuxFAygzRHN44ZNulMD2bbE/FUYRCQNf8RLeYX/IrWTa9E1NcHJ1golBkqlhmslimbNu+N5Un0VQFQ1MJ6jrRgElTPEpLPEosGOBAR4uv6Kn4x1kIUkomiyV6xzN8+3wPh3v6uDw+VWvz70jF2dJQx4NbN7O9qZ54MLAoj2Yt4ElJ1s7z+sRpbM/BrCo8l1yLolNecz2Ov6/IOxWOTfqK2ykztKaqr9eCh+RcZpT+4hQFx0IVyrJVs0Fie3kq7uicbJsnLSx3psVfFQZCCaGrMVQRRKCgK3FCWitF5wpSeriyQtY6i+PlavvO25dImLuIGdsIqE3EjR1kKqfJ25eQOKwmO7EesD2PqXKZqfI6qxdfhcvnhui9MEJuqgRIrIrNUN8ELz91gqb2FIm6CMY6OsG/897yNwvSn4UOZ/NUnOXJZVuOe01xpJhu8kDTZmzpLXkv2NKtZUCiegCBb7B4PfCQPNlzdsXb5awKWavMRrl5pzGdtvSqBDxZ/a9XVd2cDsgUIdAUZR4v6EYjYi6sTSCr2a582WIwk+PlC5d57lwPveOTjOYKS6r7KgK66+vY19bEnpZG7t3aSUM0XFVfnpvFkVJiux65coXzI+O8fLGXz77yFsWq35amKMSDAW7raOGe7g4+vHfHgoTgtYbEo780xpHJMziex85YJ42B9e1Quhb8DKSLI9c+ZBL4GUVdUed9t7J6zU5ZqyfGKkIQ0c05gT74vKWxsq+540m5qBt7ybFr9iGrgcA31Qyqs/SVJExUir7FhmOhCLEsgURFaKgihOVMkKmcoaj01z6TOJSdUQw1VSvZ1J4JsgIIXDnz3JJ4uF6ZycoxLHcKVfGzh65XRBEBDDWBxMFU61CFgeOVkNK97t9fVQTGrN9iuVlhVQhMVSO8AtX1lUJTVHRVXbLRY3Qww/hQlkrFJhILgIThvkle+Ppx9t7Zzc4DHeiGtm7PiVtByzJhuS4/9zdfX/F28eDS6c7GYJQf33XtlOzZzChnM6OcnBriJ3bdN+8BdKPgZ2UEectaiVjlumPa5sByXUqOQ9mxKTk2BcdmqlIib1nk7QqTlTJRw2Rroo7b0s03e9gLQgK94xk+8+qbPHfmEgOZpU3OZsOTcG5knHMj43zp6Gnqvh3iPzzxHnY019MQjcxZ13Y9zg6P8QfPv8bx/mEGZx0nqGs0J6L83AceZntT/Q0pB9XG5bk8NXyYolNmc6SFO1I7GCiN3bDjL4S8XeFyfoIz2ZE1Vx82FY3N0Tq2xxvmqVk70mOyUuTnXv/yHHuL5UIRgsZglB/efg/dsdURfL89dJ6BYpaiuzope1PRSJlBPtq577qnCRG9m82x76LijS/MrTChKfxeDLUOnyArkdgU7F4cr4QQCvDx6soeUloU7B4cWUAlBAhixk7y9iV681+kIXgvw8XnKTqDxM2dKMLEk6uX9FeFoCEUYW/DjN1ARyyxrG1TwSC3NzeznpNFVVHYla4nusiEahodWxvZtK2R2x/Yzm/9/N8wMZolHDH5g1/5O37ilz/B/nu2oK+D2Cvc5KBl4Mo4vRdHOXVsJloW+IJKuqFhGBqBkE40FiIWDxKJBUjWRUjWzW2rWg4syyGfLdF3eRyrYgOCYMigo6ueQNBYty/4WvCkpOBafOnyCYqOb4inKgohzSCsGSTMINti9YxXipzLjvFU/zn+xe4HVxzFhnWDzbEkj3duq5kRTmPa3UMoAg1RjbYVgqpOzDQJ6wYxI0B9IEQiECRpBmkMRdas7drxPH7p1afJW9YiLwSJh+8fZHsuA/ksg4XcnO1//fBz/P6xV/GYmZ1Ol7lcKfE8/7+O9OiKJXlf59YNGbRYjstkscSvfe1Zzg+PM171+YkHA2xtTLOjKc2OpnoaomECVQ6M5biMF4qM5gr0jE/y/JkexgtFLMdhLF/gv33j2/yDO/bynp1baI7PlNAkkrLt0D+ZYSzvz7gVITi0qY2DnS08sr2LTemkX766QaWDimszbmV4beIU26Md7I133TTH8tmYskq8MtLDX/ccxfbWxphwGgkjyPtad9AZSc4LWjwpqbgOxyYHavpDK4EqFCbDCYrO6vkG3x6+xNsT/YxXitdeeQFEdZNNkRRPdO5leZTwhXFs7FfJ2ReQ0saTS/8GmhKiPngPcWM3Ges4qgjiUGCqfIKx8mvVTiAdQ02yOfY9FJ1BHM/vSNqe+mdkrbMU7Sv0Zj+HqgRJB+8mZmxb9dinYWoaD3VuYnfDjLZS1FieZ1RDOMyDHZu5vbn1usexGASCqGkSvEazyXQ5W1UVJNC1o4X3fOx2fveXv8Dbr15ASklTe4rf+fefo5ArU8xXQMJ/+Kd/jKIo11TUXQo3NWjJTpW4fHGUI6/MVZsVQkHTFXRdxTB1QmGTUMQkFDKJxYNs2trI5i0Ny5bt7+8dZ7BvgktnhxkeytTcUAMBg5aOFB2b62ntrKO+MTbv4ey3oLYRMVdnRhYydRpii7/gPXx59JeGe8hUU8CqUDBVnaCmkTRDmIpK2bWpuA6j5Ty2dDGktqKgIaIbdMaSvK9zy7wMyXQjoBD+TEBVFDSh1FKRQU0npBskjAARw0BboYHhteBJyRsjvv27u2DtQ9a6nFzpf1+lWbM+CVzOTXF5mQkJU1GZLG9MHYpsucyx/iFODY6SKZYRApriUR7YsomtjXVsTifprEuQDAUxNA1VUbBdl2y5zFSxxKa6JLGAyVtXBrk8PsVwNs/F0UmO9Q/THI/OCVpUIagLh2iKR8mVLSqOw/72Zg5tamNXcwM7muvRlBvXWiyRTFhZTmQukbeLdIQa2Rxu2RBdQrbnkrHK9Bem5ugBrQWKtk3GKs9xOp6GwH8eJM3QCjgfMFjKYnsuqhAUHGvBfS8XU1aJkVKesYof2BqKinKNQFJKSaUa3JUce1kE22shpLdWMyUzqLgTZCqnCGmtBLQ0mjI3m5i3LzJZPkbC3I0rK1TccYaLz5M09+DIAkJoBLUmVBHAoYAQgoi+GU9aSOlSdoaJGluIGJsJa8uT4lgKihAkg0GSwZXxAYUQGKqGEdRWvO16Qij+3RlNhNi8vYlkfZS+i6NE4kEaWpOUSzaO7WKYGp1bG3EdDxdfLLZzayPhWGDF9js3NWgp5MsMD0xx9sTAira7494tPPFdd7J1Z8uS60kpsS2Xo4cv8fqL53jl2TPzPFqCQYO7HtrGfY/uJJXeiXqV/PZtHc3sbW/iE4sQCSqOg101rIsEzHmBhMC/UBcNWqqiaW+M9TFZKaIraq3GKaUkpBlsj9fTEIigKz5ZreI6vlaLWP6PHTXMWllk40EyVMgzWSldd+rdV27wpaLn/n81myT8LpzreYivJ8byRZ49fYlsqYzjecSDAfa3NfFjj9xFOhJCX4AAqyoaAT1CQzTC1oY0927p4PNvnuDZM5cYzuZxPI8T/cOEDYP37JxxQtdUlc31Se7q6iARCpIplflnD99NeypOeJVB+krheG418+dnxXoKgzw/8hZB1WRrtI2uyNx7XCKxPJuKZ+NeZeqnCMXXb7kBGkUKgoCmo67AhXgxRA0TU9VYKAxQhCCgadxd37mia/ZrfafIrHFwNY06MzynCWAh2J5Lb2FtfK+m0R3/Pjzp4EkbIRQUdCYrxzgz+bs0h99DXfAQEb2ztv5o6VVGiy9SdkfZFv5RdDVGwe7l7dFfQhFGlecyH6owCWmtqCJAWWukLnA7mrJxAoUNA+ELziHAMHUSdVG27W2j9/wIZlDnwQ/t59CD27GXMEysb04QCK3sWfPO47QIiMVDmMtgJ9uWy5f/+jW+9oUj9F4cW7AGWipZPP+NE5w+1k8iGWbrrlaCs75EVVF8Stci8cGfvfQmnz98gv5Mli//1PfTnlq9x8mjLVv5cMcuHmrZQt4uk7XKZK0KreEYE5USgalhJJKCbRHRTbRbokYAKIChauiqSkDVCOsGQU0joGpEdJOoaRLRDMK6TsIMUhcIsT1Zf7OHvSBy5QonB4drGafWRIyf/cCD1EfDy+7u0BSFJ/bvoikW5ZULvZRs3zfo3PDCvJBP3bEXiT+jV9Ubm9c4nr3EGxNn8KTLxcIAg6VxxitZfrDrQ3SHWzGVuff5hJXlC30vENGD84jU3ZFW9ie2UG8m1n3cXbE6fvHA+9mbbEa/Tld1gR8ELTSxUYVC0gjxCwfev6J9vjneR8Zen66SXzjwOA83b1lynZ7cBB/8xu+v+bEnym9yJfcFYuY2mkLvQaCgChNFaIirwj5TTZIKHGBT/LsJqGkEGqaa5raG/4zEYaq8eKtw0eljsnyUicpR4sb2W0HLItA0f5Lguh6e5/HYJw7x6d/6OkN9kwz1TvDJH30UdQnpDd+vaIXHvM4xrym27WrhwN3dSE/iOC6O7VKp2OQyJbKZIvlsmexUaVny/bblMDVZ4KmvvM3IYKYqxAbbdrUSS4RAwGDfJINXJnBdj8xkgS/+xWv8yL96H4HgDMv9WjM2r9rR47jeHLG31UARAk0ohFQdQyjE9ABO0MNUNcqug1Yl31Y8d8NmClYDVVH45Xve62vVyJnvfPqb9OlL/ux5+uE+/Y9a/UfUlim1ZarwW321arlLVQS6oqIrKmH9xmQSVgpPSr/rrApNVUiGQrVzvBam1zE0laChEzYNylU9F8tdeMYzrbo7Ha7cSKHZ3sIQz428iURSdMvYnktANdgWaSOi+erWsycbBafMkcmz1WzkVU7fnkNXpOWGBC1imvulqHM6Qdb8ONNWDSv8UdYz06RWO52WXGfddJIkEhcpXUAS0TvZlvynmGodujJ3whjSWjHVOjQlgsDvzFKkRkzvpuyOoIolngHVjkOYX5JTlSBN4UeIGF2IjfUKvSFo2ZRGVRTqGuIoqoKm+9+t50m6d7VQ35xgbCjDxZMD7Dq4ac19sTbUN97YmuSuB7bNBC2OS6XskMuWyM0KWrp3NPmBxxIo5Cv0Xx6jr2cMq2ITCBo0NMc59MBWEskwIBjsm+DFb51kcryAVXE4fewKYyM5YokQZtAgUyzPUV6tvSgVga6qmLq2II/b9TxGcwU/kLkW01sA+vxF4LcWj1bryMOlHKPlPBI/9XqzVQnXEgqC+1s21UpD089bMevz6RLP7IBlOkhRWN1D2l7kJX4zIRBzHvie52u1GKq6omDCdl2/bOlJkNXSySIvkpvpYxXTw7SHGvwMolMmaxcouhXGrAwtwfndLoai0RKsI6Ca88oy9WYCQ7kxXmS3cPMg8cjbPYyXXsfU/IxpxZ2Ys07c2ImuRDHVueVwIRR0NYbt5dCUMKaaYrGpvpQOFWeMsdKr6OrcgEgVZnXbv3/YtrcNoSgkUmFCYZO9d3VT1xDDDOjEkiF2HuhkbChDPBVelwnQhgpa6tKRZfsOAUyMLc68HB3OcOSVC9hVy/qGpjjv++gBPvpdd2EYGlL6Vu/5XInjR3rp7x1nbCRHz/kRYvEQje1JTg4MU7QcXM9DINA1BVPTCBk6iXCAhmjET+NfFT9UHIeXzl8mX7Zw3KXJc4lIgDu2tc1bnrXKvDbay9MDvo5KybEZKGYBcKTPA3A8r9YJZM/6/3cahBAkzOsn6r0boKkK0YBZe4yWbJvTQ6Pc1tFMQFy7i0dKP0yeLJQYyuaZKpWQ+C3M0RvEU1kJHqjfzz11e3Cly4X8AK+On+DrQ6/xhf5vkzbjJI25goGNgRQ/tuXjtAbra5nHaShXBXy38G6En3kbLD7FYP7phflEQnCg/j8RN3eiKgs7oKtKgIDWSMLcW+XHaHPl+IWCJ22ylbMcG/vVeccJ6k0kzX3sSf+7eWWpdzOEEDz4wf1zlv3Iz314zt8f+u67ATCDM8+bml5O1fxYLDNzvBA2VNCylhgbyfHW6z1IKYklQmzb3cITnzw0p7VZKILv/L77EELQ3zsOwKm3r5BMR4g2hvnvX3uRgUyWsu2z4Gd32QhA1zQsx5knNleo2Hz6xTcZmMphXUOIbntL/YJBS9G1uZAb4+n+c4AfFznSQxECx/M4MtbPsclB/ujMq0CVXLqC7oJb2JhIh0M8tG0zx/uHcKumiv/+C9/kpx67j31tTbSnEktu70nJ8YFh/vK1t3n9Ul9NiG5rYx2HNs+/zm42FASGogEau+KdxPQwaTPBH1z4O45NXSSkBtgcnmlNF/glVENRUVdARL+FdwdSgQMkzD1VZdrFX3qqCCwZTBhKkrrAIVLmQQQa21M/jicdVOFrtSTMvcSNnXTF/9GC9VKffq3edN+hjQhjAeqGlBKr7PCVP3+Zlv+/vfeOk+s+73Of06b33dlesAXAohcSIEiAnbQkqlDFsi3JshzLcZGVWHGcuOQmvr7JJ7bjNN8buduJHLlIlmSZqhTFXkACJIgOLMouttfpfU67f5zZ2R1smy0gQWYefSBpz5w2Z845v/f3lu/bWU/vrlbqm/zrMlzelUaLYZhkS5VJpgltnXW0d4UrpIXnYuX1DT6aWgLUN/qYnUoyPZEgEctgmpbHJK9qCEDQ7UI3DFRdtwTMiio5VSvPbBdilvISCpqG12Gnoy6w6PMrk7PkVW3ZEEXI7uLR1u10uC0l0JRa4Gx0nO+NXMYwTVyyQpPTy+7gTVojArgVx6oliTVuT0IeF8d6O/nBxasMReKk8wVm0hn+9sQZXro2RGvAx5b6IEGXE7ssI4kCmm6QyOWJZXOMx1Ncmpjm+kyE2bSlq9Ho83DnljaO9nSucvS3noUvLQmJsN3PHn83AZuH6+kxAoqnwmiZ3+ad28V8rWiGzmszw2tSpM2sUZdFMwzihRxvzA6XlwkIOCSFnLZ+TY2qMeGlqYGKhrAgsMUTpHuBKJ4oyIjCxoctQRAto6a0L7tUD5jlkmoRCQQJiZVF1mosZqnn0jRAVTVOPt/PrjsKNLQGqW9aX9HKu9JoUVWNXLZIKmFpcYSb/DQsYdUJgoDLbScQ8lAX9jI7lSQWTZNJVWbdhzwuDnW1oRsGBU2noGqkCwUyBZXZVIZ4Nr+shkKjz8OxrZWDhWGajMeSpdCRlTTqtzlwy7ZySatHsbMr2MSuoNUQbCaXBigbLX6bgy5viAdaehYd06csLr2+VYTsTloW9PwJ2B3YbmFfmnc7bpvVmPCurnYUUeJGJEY8m+ONoXGuTM1S53axo7mB8Jy4nCii6hrRTI7pVIahSJyRaBwTUCSROo+LAx0t7Gtrpqfh9o/BOyU7zc46OlyNTBdiDGYmKBhvwaB5G6MaBi9MXl9T+DejLl3Ou/wxdCKFDC9MXi8vEwWROrtrzQbQejAxeWlqoEJcT0TgvqbeCqPlVlGrDqoO0zQpFjTSiSy5bJGmthCSXCkTkk3nyaTyxCNpune0lAToTAzNYPT6NI2tAQq59d9T70qjJRXPkk7lMEqGRF3YQyjsWXZ9X8BFY3OA/vNjxCJp0jcZLXvbmviPP/qe8t9mKRQzGkvy5VdO8+T5K0TSS6tF7mhp4BcfOlKxTNV0nr88QLaoIgrgkGTuqG+j21tHnX2lBOP58rBGp5e+QCOHwhsXPNoI97V20eLxlf/eVddIo2v5a11jZQTBSvL+wiNH+eGlazzfP8j3zl+hqGmk8kVS+SI3IvFV9yMKAvUeN/dt6+KXHjxCwOVYUuPlVmPFrxc68lc2pgVBQBFlHmw4wDdGX2AgM850PrbuvjfvBoqGxv++dnJdirjVktNVbqSj/OGll8vLZEGkx1d/S487hwl8c+hcxTIRy+P8SOvGlWhrbB5To1Fee/YS/aeH+fz/81E8fieyPP9uGeyf5I0X+3nyqyf40yf/FW7v5uYrviuNllxOpViYzyXxeF14vctb0k6XrVyNlL9p2+WQRJG2oJ+Q24F9A4OBLIgE7E5+bd9DpaZpS/8ksigSdrrYF2q2NFpuk4TD+1q3cE/zvOGkSBJyLTS1YSRR4IHtXRza0sZPHT3Aa9dHGJiNMhJNMBxNkMzlKeo6umGgSBIemw2/y0GTz8uu1kb2tDbSUReg0efBY7e9bRVCv/zwPfz8fYfLlWFex+rudlmQuLtuF2fi18jqBSLFJH5lhXbn/4chCSIBm6Oq8JgkiNTZ3W9br7K14JXtleHCUoPAGrcXuWyByeEI1y6OlQpdKicUuqZTyKmkk7lbUuV6298Rmqbzw2+foVjQMG9Spc1mCly9OI5arJwJGIaBoc+vKyviilLBc7XmAEZJb2UlytoJkrAucZyb9oYkiPhtK7snnbJCn7+RT/XeQaPTi30Z4+atxiGvXmLqs9n513feV/5bESW2BupXVdW81YiiwPZgmJ/eeZCZXKa8fG9909t4VvP3l0NRsEmW3oqIQF9zmHg2TyKbJ69ZVW2GaSKJIjZJwqHIeB12Gnwemnwe/E4HTtvbWwLsczrwrcHzrhk6RUPDJtm4v+EAqqHR5AhRMG59iGItzObT/O31N3ja4dlw/pgkCngVBz/WtX/V94AiSgRsTj677UhVkyUBa9+NzpW9ny5Jocnl40Mdu8vLREEkZHfyxPD5Ulf3W4cA/Oz2uyveCaIAe0Irq57XeOsxDRNdN9Dmxt2bhkvTNK3+byu1o98At8fItwK6ZvDUt06TSeUrDBEAXTdIJXLlXkJlluyt887GISl0++ro9t2OMvwr47XZ+dzeI6uv+BYjCSLd/hDd/s3N9VB1nWTRyilwygp2WSo3/Yvlc+W+Rw0uDw5ZXtFrJooiLpvI9qbbU8H3ZrJqqbu2WkQUBEIOFy6lesMppWWZyEVoctZxILjV8jyaMJGPUGfzY5gG8m1QNRQr5nhieHlF1bWgiBLNLh+Pte1Y1WiRBZGgzcmPdx/Ao2xekqhDVuj0BPmn2++uWC4IAi9ODgCRTTvWUgiCwI93H6DOUfOo1ViZ295oMU2TkcEZUsk8xiqaJ3PY7HKFZyWdKizKU1lIPjeftGuzyxXxuRo11spoOslfXz4DwLGWDvY3NBOwW4PRly+d5j+/8RIAX3zoQxxuaqPB9e55UZ+aHuPFsSG+NXAZv83Obxy+n/vauqre/tXIBb549Rv8Uu9HuDPUR70jgCAINDvq+PzWj97CM68hLqN0+39KlVaNdwa3vdGyHrx+Jy7P/CwkEc+QjC/fVj2bzhOLWEJ1voALl/v2E+F6p/CVv3iBZ79vJdR95FN3s2NvOx3d7wwvwWYxk8vwtavWLDxod7A1WF82WqqhqOv8xHf+joy68ZCIIAj80r4j7G9opt1bWWJY0DXOzk7xzWsXmclmltnDYj7cu5PHupZOjszrGslinulsmoKmUVij6vDNDuX51gKLB07NtBqVClh5MLdycA3ZXRxt6saj2DddxFESBDyKA98mdELeKDUDxeJ7N/p5ZWKY2bw1bryvcxsf6t7xlh1fNw1+4+UnSalFZEGk3uHin+2/m5BjZSX4zWQwEeWvLr3JdC6DgUmb28dvHnrgLTv+ctz2RoskiRx7eBf5XHFRjKxYUBkbijA6HEFb0EnSbldwumw4nDbyuSKR6RSzM8lF+zZNKzaXiGeZmbI+t4yWt//l8fS3z5CMVz+QrERzex0t7aGqjYdiQSWXLRKLWGXWXr+TYJ23rGS4EpGZFDeuTgGQiGUoFpYvV7Vin1V+iVUotSfatJfubC7DU0PXqlrXb3fQ4Q2ws64BURBQDb0cAspq6ppjuyYmV+IRUqUQk1jqubQeREEgUcwvWQFimCaxfI4LkWlGU4mq93l3c/uyn5km6IaJaliKzct17TZNk0upIabyUaKFeWXrS8kb6KbBqdgVZgoJ3PK8sVdn99HoCLLN28GZ+DWm8zGSagZREOh0NdHqCi8p/b8ZOGWFLZ4QHtmGscmVTCJWT6xa0unmohsGBma5MGAt74aJTIpzs5NMZK17c2/d2vPczHL/oqWbYa68MZyZnSReyKGIEi1u75onABsloxY5H51iNJ3AME2S/lub11Qtt/1TIskSH/nkXUvK5SfiWZ773lmmJxMVRotik3G57fhDLvJjRSbHY0yOxtA0HUm6qaY8UyAynWJqwnpp19V78awlc/AW8fdfeqk8+G+Uex7awT0P7azaaMlmisxMxDn7xg0Aurc34Q+6N63xlWma6JpBJp1fsW35WrDbZBS7jMO5OV6y8XSK/1IK46xGtz/Ej3T2sj1Uj7jJ+RayIOKz23HJytKS5asgCgJuxbZsRZdhmGiGvmJZq24YqIZBXrdyx7KaajV21DUyqlphmCSL+fJ6q3E6dpU3ov30p4YrlkuCyPHIBY5HLlQs3+HrZH9wK62OME9NnqQ/Ncx0PgaCwJHQTu6p30293Y9SRbuDteKQFJpdCs0u3+or34bMiWAapll1t/DlMEwDbZUy6LdDnVs1dDTDoKDrVkK3rqOZBg7Jyhuba5Y6l8C80j2SUYvM5DNMZa2JW3oV3Zu54o2CrpfPQzetZrqiMN+w1SbJKKUGriudg4mlzRXN57CJEjZJWtLDN9fOZbnJQTU4SsbyzedSNAxmc9Y1MEyT4Bq8xbeS295oEQRo27L07CkWSeMLuhClxT98sM7Djr3tTI8nGL0xSyDo5vrlSXp3NCMtWP/Fpy5y9eI4xbzlEejd0Uxze/DWfJl3CJHpJGdeH+Qv/vsPAHj/xw/Tt6cdybk5Rouhm1y5MMZf/MEPuHRmZFP2ec+DOzh87zZ+5MMHN2V/mmEwk1s+pLiQgN1phXJuQbJ8q9fHLx+4h/d09uKsolJrKQRhaXPHLsnc3dJOtz9IwVje0LgSneXU9DhfLuXpgPVSf/LGVf7rqZeZyMx7StZS4tjraUUWJTrd1c1iW5x1uCQH3xh7gRORS7S5wuxt6iWnFTgRvUhGz6OIMsfq91Z9Dv+nUDR00lqBeCFPpye4IcNlPJvkanJ2xXXGMtV77jaL/tgMp2cm+N6NK5yLTJIrGdeiINAbqGNPXRNHmtr5YNcOJHG9vsvl0UyDHwxd5fjkMBeiU1xPRMlrKrIo4VYUtgfCPNrRy8FwC3vDzZty/OlsmkvRGYaT8XVpGTlkmce7d2KX5A0bs28V7wCjZX0XMtzo5+BdPbz4gwvousnw4Az/+4+f5WOfvodgnZX4ODYS5cl/PMX4SBQEUBSZbbtaaGkLvu1SVp/7tfeTzaxN1XIhb756jVefu1z2IK0Zk3LoZvNr7U3AKonbrLI4YxNDTUDFC2BXXQP7ws3sDzcvua7fbqfDE7glzfqmsxn+8sIbfHvgcrkCaS2IgsAv7T9CpzdAwFEZ9hQAt2Kjzetf8YWXLhYZTMYWLTexel6td5bX5+tki7uZYpWKtzZRYSIf4TsTxzlSv5P9ga30+TqtiiJRIq3leDN2laP1e9bllXonoBo6s4UMX7z4IrYFSbPm3D/TRC3N8Au6Rl5XSWsFsppKUdcQBZH/fPhx6jdQpfNX107wzaGzK65TqNLbtlFM0wpF/q+Lb3BiapTriQiRfJaMWkQv3Ze6aXIjGWc2l+XM7ARnZ6f4xPa9dPlCm6LeXdQ1rsYj/MO1C7w4foNYIUdGVcnpltFk6JY8wfnoFOOZJC+M3WB/QzM/v/swdknekIbSRCbFs6PXeWl8aF3PYcDu5JGOrSiS9I7ponTbGy3rxet3sqW3gVC9h3g0QzqVp//8KK88e6ksJDc1EWdkcJZctoCiSHT2hGlo9OP2OEirmyMdPp1Mc/xapftbNwzS+eKKLtTte1oX6dIsx83GhWmYTE/EKrps3s6vcEEQ2H9XNy63vaKh5VrYtquV5rZb4yELOVz0Beu5t3Xp3j2KKOGU5VtyjfOaytXYLAPx6Lr2Lwoin+jbS7N7eZ0OQWBFL5FlAFQeXRZF2jw+Hm7vJlbIlZdPZyx38kh6ZWNZEAR8ihvfCqJxJiYZLc9kPkKTvQ6bJBMpJJjIRfiRpkNs9bbR7rK6+G73dnA5OcRE/taW5r7d6KZJRi3y8vQg0oLfpGy0YKIZltGiGjoFQyOjFinoGgYmdkkmXszit60/b28ovdiAfbtIqUUGE1GeHxvkcmyGSD6LADS6vLgVBUWUyGkqU9k0s7kM0XwW3TDZGrCkI7YHN14kcD0R5cTUKC+M3+BaIoJpmtgkmRa3D5esoBp66RwypIoFksUCabXA4cY2doUa8W+gw31B15nNZct5J9WgL1gvpRbQDWNdEz5dN5gYjpBJ5ZHl+QnVzESCdCK3wpYb411rtHi8Djq6wmzb1cLFM6PEommSiRxPfOXEonUFAdweB0cf6CNQ50GxybBJRsvF8Wm++PTximWmCdOpDAVtcVzYNE3LWFnuJlriI9OYE/MxLO+FbqCpetnoERaPObcVkiTw6V98iPauery3QT7RzTgkmYDDSbPb+7ZUV5gmmOs8rLnUDVP+zMpPieayK+a0zOTSi8TFHJLMoaY29oWbKnb/7MgAzwwPMHJt4+EB3TSYzEd4avIkjzQeos7mI2+opLQsWz1t1NsD5XV7Pa1M5iNcT4+97V7SzcfqT6aX7j3V1OlPTN+0RuVfC/8WBAG5FA6xizJJtbAmaf65JOH1JgrbJfmWiGGapslkJsUTA5c4OTVK0dAREXDIMocaW2n3+vHaHExl0jw7ep3pXIacpnItEeGJwUvkdZXeQB3iOptvmqaJgcmzowM8PXKdK3ErZOaQZRqcbu5p6qTF4yOtFhlPJ3l+bJCMViRWyHEuMsnf9Z/hl/bdjddWfa+4m73esijiVmwEbM6qEsQN0yBRyLMZGUfFgsqpl67gdNkQF+Q7TgxHGR++dZOHd63RAmB3KPzCv3qML33xaU6fGGR2enEFEUBrRx27D3by0U/fU9EJejOIpLPEMoutzuWs4mJRY6B/kr/8g6eYnoiXK5wMfV5l0PpnlIyVJcI3pomum+ilbHNJkhDF29hqqbEs7V4/n99/N4929uCQ1ndv2iVpyZdiQdd4cfQG//3UywytUD1kLhMCkgRhUZ6NXVpZLG8tHJ89z2uRizwzfQqn5GBfoJesZj1LPsWDQ5z3JHplF5IgktZu3Qzv7UIWRe5u2LJsU1YByyiRBAFZlLCJMo6SkeGUFPw2JwGbA5/NQcjhps/fiHMNBsjndx4jpRYorrMHkSyIOGVl3RVwy5EqFrgUm+ZvrpyhaOgIQI8/xK8feoDDjW1WgqlgGf2f2L6Xb16/yJcunSKrqZycGsUhydzV1MHOUMO6zswwTS7Fpnl+bJA3p8cBK9z6c7sP8b7O7WzxBRAQMLGetSuxWX7z+JMMJGIUdJ3v3OjnaMsWK0TrWbnjsWlCTlPJLui4LQoCe+ub2FffVOE9WYnRdIJ/+vQ/MJZObrinVDZd4Gt//vyiUOzc+2KzCjdu5l1ttAgCBIJuHvvoHfTtbuP86WEmR6MUS/LDdqfClp4wW3e00LujGZtdZu7drkgih7rb6Eln2dnasKbjumwKH7tzF4lcodTJeXlagjdVI5hWK4FENEN0Ng2lrH/TNEt5JvPZB4JgKaZKoogoCYiigCiJSJJIPq+i5azvKdukFdsYrBW1aHXRVovaIts+v4Hune9GZrIZ+mMzxIvWYDpXjVAtoiBYEv2SsiZl2WowTctVXNCt/AcB8NlXV1m1SzJ5XeP09ATfHuwvl3eD9f3W+h1vRjd1+pPDvDRzlhuZSbrdzRyp20W93ceNzCQAGS1H0dCQS3kdWb2AYZo4pc2pHrscn+L5iWtcSkxtqDJjI/zLPQ/S6QlhF2V+vu/osuchMJ9sLQhWWxCx9L+SYJVT20qVM7aSIbOWPIoEh68AAAA4TElEQVQmp496u7HuUm+h5CnabK4mIvTHZsmXBvJuf4hDjW3srW/CpSgVOWBtHj8HG1oZTsX57o1+DNNkOpfmtckRtgfXV/WnmQbHJ0aYLemYiAg83N7D/nALrR4ftgWGoSRaycAPtvVgl4Y4OzuJbpqcn50k7HSvaLRohsF0Ns1/OPEsDnl+n2GHm7ua2vngGvRjHKUcmo38Gg0tIe57bB+dWxtXXE+URGyOzW8j8rYaLXanQiDkpqXdklH3BzdXGVQQBGx2mW27WqkL+/D4nYwNzZYbIjpcNnq2N9HRFaaxxVLenHMTKpLE4a52MoXiYsNite8lyxzp7aSo6au+8Nw39YYRRAGn205nbwMen6N8TtbzZ/1/UQQEy0iRJAlJmjdaJElEkkWGrs8wcGXSiq/a1qbyu6hvxE3enHQyz+DVSWanU9wcDJ1eR+KvacKVC2PEI2mc6xT2Czf68QddeP1vnfhSNQwl47w6MVKOWw8m1pYPkNc0rsUjhBzOdSUNCgg0u73UOZx4bCsbJLIocqylc9UBrd3rRzMMRtNJfjh8nckF1UNrpaCrFIxi2RjXTI2Mludk9DKDmQlM4GBwG13uJiRBwi5FsYsKM4U4IZsXl2x9p9lCnLxexKu4NmU+H8lnODk7zAuT19+2cNNntx2h02P9LnfUL6+Nc6t5u3uELcdoOsFoOlH+fea0ksLOxeOIW7GxxRfkzsY2vnujH4BEocCl6PS6Cw10w+RidJp0SQRSEAQONbbR4Q3gViqvmSSI+O0ODoSbGc8kOTtrGd+DyRhbV8n/MjDJaEWeHxusWN7u8a9LbO7mr7tWe9IbcLJ1dxttq0hoCIJQkeuyWbytRku40c+eg1twl9Rre/tuTXMsxSbT1BakaQ2JmnZF5r17q2mJLsy7x+a8NLLEzpa1eWfmUGSJts56fvZX3oNpWC42WZGQZMs4kWURWRErDCyYr7KaE2z76v98kRtXp9Axcbps2Ndg8WqaQXFBPyfDMNAW5N+MDs3y9f/9Cm++en1Tqn903eCP/9N3N7SPD/3EXdz9QB8HjvRs+Hw2k1cnR3h1cv1l3VPZDH9+7nX+14VT69peFAQ+s/MgP9LZy97wyqXFTlnhvz/wgaqMo1SxgIAVIlo4i57zClZ7V0SKCUazM2imhm4axItphrOTfGf8OHV2P4dCO/iJjkewiQqCIOAUbdTZ/VxIDuJVXNTZrRnqheQg0WKSRscm9ZESLNE3URBvSafaqk6hFtFdkbF0krH0fMi/11/HnrqlK/wAWtxeDje2IQgCpmmSKha4Gp9lva8w3TS4Epspa7iIAhxpbF+xOeX+cDMXo/P5SEOpOKPppdMWbsZKTZy/KURBWNc9cvPzKSwK8KxwDoKAYpNRbDLewBoNJsHyvgiiuKHcwLfXaGnwEar3smOfNYu4VTGwW0mDz0Nfc5iQx7k5ipYCKDaJcIPP0lIU5j+w8lt0hq5PY5pWn6S6sBenq3IGnU7myGUK6KXQVCDoxuOtPkM9lcgxMzlv/eeyRSJTyXKSrCSLuNx2PD7noiaWhXxxXYJxkryxG1mUNrb9raLR5anwkkxl0kyuIXxiYpLXNYR1hp8FQaBoaBibLD3vVmw81rWde9u2VFTBvTQ+xIujN3hi4HJV+zkZvcxXh58ho+XK1S+6aaCZBveHD3CkbidOaf7+9ts8PNJ4B98eP87l5DCdrkbyepE3Yv30+Tp5tP7OTSl37vHW86mth3ioddvb5mlpdQXepiO/M4gVchWVa40uDx3e5b3iLlkh7HTjU+yk1AJ5XWU6m16XvglY9+pULk1B15EFEb/NQYPLg1NefhwIO93UO9x4ZBvpUlJusrCy0qwkiAQdTj6z40BF1ZfXZqfbtzYj3QQKhlb+zkJJjflWvzslScQbcPM//vGXkRVpQ7mjb6vRIkoiosS6y1xvB/Z3NBP2usipKj7nxruuzt08whKCeWpRJ53I87UvvYKmajQ0B3jgvXvYsrWxIvyTiGXIZedzS/xBd1Uqv6ZpVR7NTCW4cX1+NhCLphm4MsmW3kYQoKk1yHs+fJA77u5dNAt97vvnOHNy8OZdr4goCnz4k3cTrPOsySO0kK6tjTS2BNa17a3kYEMLR1s6qHNas5LvDV5ZdUCXBZHfOHT/iolyf3TmNSazaWyixIPt3eyqa1i2dHJXXQOtqyT6rcZccl1B1ygYOgVNI1ks4JRlPIodXyn05Lc5KuLuq9HqDHN3/W7yehHDNMjpBeJqmiupYS4kB1FEmbAjQNhuJTV6ZCeHQju4lBwmVkxyLjGAaZp0uZvZ7e+mx9ta1XFz6Ty5bJFCtkBdUwDZJiEuSCD225z0+RvocAfQNKsSTxCETc0NW43N7OL8bqSoW6q3c9gleUUBRkEQkEQRl6KQ1VQ0w6hIbF0rpgk5VUU3DGyShEtWSt6P5Q0AURCxSRJORSGtFUv9uVbWtBEFKxfljoZWGl3zXhxFlPAo1YfuTNNEL33nhWkLiiRW5bHRdYPYbIqr50cp5lfX4REEaGoLkYhlyKbnNcfausN4/E6e/OoJ7v/Afuob/Thc1X+Pd3Ui7ltBd0OI7oZNckmvgmGYZLNFXvrhBYoFja6tjey5YwudPZWhKFXVcbpsNLUG0TSdUNhbDsGtRiySZmI0ysRIdH7ZTJorF8Y49sguFJtMqN5LqN675PaDV6fWZbQcfXjnbVvyvBF6AiEeaOum3WcZDdfj0VW2AEkU+dSOfSuu85X+s0xl0yiSxKGmNt7ftZ0Wz9K/SbXopsml6PSSnX4N0/KAZDWVvKaRVYvM5nN0ev10+gIEHdbvZiX5VT9r63A1oIgSmqFjmAYpLctUPkpeLzCWncE0TTrdjfjq3NhFBYdoo9fbxsHgNvpTw4znZpEFiYPBbez2d1UdHorPppgcjjAzFuPOh3fhDbgQbfNGi1NWygPg8NVJsqkcNptCx44WJEnE0A0KedXKI5MXJ7qbpkkhW4RSnplis161sxNxMskcuqbTub0ZqdZRft1ohuWRm2NOqn8lBCgLuhlYwnQb8aSpho7JXMJ8dVpNkiCWWwmoZuV3WPqcrWT8Dm9g1Sqjlc/VIKdr5DUNc67RaOmaVfPM6ppObDbF689dJpVcvUpPFAT23d3LyPVpZqfmPfdHHtpJa1eY73/1BDsOdOINuN56o2WpmO9c3PDmZZvNWve58Jxup3DCRuPmC7dvbA7w4Pv2smNfB9HZFL07mvH6nSv+HnOfPf3ds5w/NVTRFXt0OEImU+B9H7uTptYgdodyy67dRq/D7fSbVsvm5EyYG95PRi3y4X/88hJ7Xl426KO9O3nvlm10+ddnuDc4gjQ4KnPNdNPgcN1O/ufgd7mcHOKPrn2TNmeYZmc9LsmOLEj8aPsDVe1/uWty6fVBXnjiDV77wTl+7xtfoHtn2yLDY+5e+ovf/gZnX7lCU0c9/+Vbv4rL6yCfLTJwYRS700Zdc4BQQ2VYQld1rp8fRbHL+EJumjqsViRf/8OneOnbp4lOJ/jrM79D4CbjfzPuhXfiM7AezJvuebHkSVmNhVVFG73a5UpOBKQqZSUEwfK4bNY5VEuskGUkFS97duyShNdm9SWrpppM1wwiU0lefuoC0WXkQxYilopKzp0cZPjafB+9cOl5mZ1MUCioGKtU2N7MpnlaVFVnbNSaRXq9TurqPZx+c4hstkhTU4AtXfUVPX82A3/QzUc/dTfvefwAhmEirZKpbBgGx1++xuDgDHa7zMd//K5NPZ/1sqhaZxl03cC8SavBcvmZiAu2tzkUmtpDhJv96LqBw2mr0HNZqltzOpXn4ulhnvzGKWanE7jcdu5+cAeDVyeJzKRIxjL84e9+h5/6pYfp7WvetMaEcxiGgaEbG0rsraYL9e1IWi3y4Sf+ek26CRPplCUOpxb54ulX+V8X3qjqhS0Av3rHMfaFm6lfospipdeHJAg4ZAWHJOOQZfw2B81uLx7b5t4LIgIdrkY+2fEor0cv87XR5/jDa//AR9vu547Q9oocl2pIRTNkUnnU4nwoIDIZJ1dqkzE9GsFmV3AtyPvy+FyEmpaf1Y4NTvN7v/iXNLSFeP9n7uOhHz1c8XkmleP3PveXBMM+Dj+ym0/96vurOtfr50a4fOrGit3Rl6N7ZytdO9vwhdzvyOegxq3lUnSGZ0YGyn+HnR52h5qqTuZ1OG3sPtTF7//NL5TzJZciNpPmzKvX+MofP8PR9+xhdjKBaZr8wr99nP/0K3+z0a+xutESjaZJJHIk4ll27W5bMv/ENE1yuSIvvmCVkm3b1kSorpfzZ0eYnU2xd18nHZ11SJIlnjY7k+KVl69SWMODKUkiTc1+HnhwZ3lZMpnju98+vfw2okDP1ia2bmsiEHBhmjA+FqP/0jjOKt1RpmmSSOQYH4sRDLoJBl2bPmADfOvvXiOzSq8hXdPJpgvomnXDxKMZXvjBea5eHK9QJFyNPQc7ae2oo640O4xF0gxdm+aZ754lMpNEUWRaOkIce3gHHd1hzp8a4vSJAW5cm+bV5y6TzxbZd7gbeYPJs3MYhskPv3Uaf9C17gQtp9NGU1uQex6sXrNgM5jrJpvTNASBNcWY5zBMk9FUYs3iXXOzo0QxT6JYfdv4jGrF8xVRpDcQ4pM79lVorSxkTvtDLP1TRKnkUrYEw7r8Qdq984O7XFrutzvw2eyruuuXPKYgoAgyba4wOb3ASG6alJotVTms7X4zDJP+0ze4dnaE2ILZ4ej1KaZKqp2vfO8s/tB1lAXyAzvu7ObBjx1adr9aUWN2Io5sk8lnFz+3hm4SmYhjmpCpwpU+x8SNWV5/+gLZTPW/5xwC0NBehy9UnXREqzvAL/YdBSCiRpDEIq9G3mR/YCeOmwzDeDHJeH6KS8nr3FN3kGbnfEjaMA2KhspsIYZf8eKQbCji0s9xWstQ0FVyeoGPd+0jqRZKPZEWCxWu/n2FCsG6uZyN1Yx3zZwPCYnCxsTC545vYpVAV4NZCrWCdezNb924+Hgj6QTnZic5MztRXt7k8nCwoYVqr4AgCjicNpra67jZP5SIZhgfijB0ZZKOrY0E6jwIgoDLa0dWJBSbTGNLcE3j1HKsarRMTSUZvD7N9atTbNvetIzRArmcyksv9JeTnQ7d1cPlyxOMjkQIhTzlGbSq6kxNJfj+d88QjaZRizq5XBGv14EsSwglF1uxoFIs6hSLGsGgG7tDYc/e9gqjJRHP8vWvLpblByiqGrpm8NgH9hMOewkEXGBaRtjYWBS3u7pqGtM0mZ1J8urLV+nb2YLtFngZMOFrf/Uys1PVlb7NEYukeeY7KzcuW4pP/tz92B0KobCXYkFjZGCG0ycGePEH5xFFkZb2EH172rjz6FZ6+pqRJJGh69NMT8Z55ZlLFAoabVvqCTf5EcWNezcMw+T733hjQ/sI1Lk5eKTnlhgtBV0jWcgznc2Us+7nSnvzutXbJV7I41ZsdPnW3v9IFATavD7UFXpRbSYexYYsisiiSF8oTG+gbtkKCsMw0UwDvTQgaKZRUTJplQULRHJZbJIl997gcrM9WI/XZsO7AS+MT3HT42nh0cZDnE1cxyHZKOhFZEFCEqozmE3D4MblCU4+fZ6x69OLPvcF3Vx49dqi5ZIsrmi0zO/fRFN1CjeJKq7HUwIwMx7jwolrZNMF/HWeNSX+JqJptEJ1jQqLhkqD08Uv7rwbgOOzpziX6OfZ6VfpdLUSsM2Hu+yijbia5Fz8Ml8b/T6drtZFRktKzXAheZXt3m7qbIFljZZIIU60mCCjZflU7x1I6xB1m0MqGdJzaKbVd2k5o2UuzKka+nxOxzqakFacgyggGNbEYy6/xWR5M8AyWMyyV1USxVXVyuf6SUVy2YpJwJznc6WJ0lzy/OmZCU7NjHM5NgNYib0d3gB3NLSu2WQSBNBUq1UMWJ79RDTDxVM3eOrrJ/nxX3io0nuzyTbZqkbL6HCEN04O8OIL/Xz6p4/hcm0so93pVOjb0cL//e8/xsC1Kc6fG+UbXz/Jz/zTB+juacBbctG+evwap98c4vSpIX7r338Ur9ex6Nj19V4+/8s/suRxTr85xFNPntvQuQLousngwAxf+btXef8HD9DQ6KNumSTUdxqmaXL65ABP/N1rnDkxiGGYbOkN8/6PH+Kh9+9FViTCTX7uf+9umtuC/N5vfp2J0RgvPHmOsRuz/Nrvfhy3x74m4bp3Iq9PjXEpOsOfnX+9PHAXdZ20WkQzDAzTRBZE3te1jc/uvmPN+/coNn74sZ+5BWe+OgKgrDAzHc0meXN6nIvRGS5FpxlNJcmoRatqo+RZCtgdNLjc7Ktv5mhrJz++fQ+f27c5oVe/4uFQqI/tvnZORi/z1NTrHKnbRZMjhFzFgCdKIocf3sWW7c1kUtV7PJo7q2ukVyioDF+Z4NRzlyqWpxPZdXcdFyWRuiY/v/WlX6B7V9uat6/GmLuSGmQyP4tuWgPPpeQ1bmRGKJgqr0TexCPPa3DcFdq/4r6Khspwbow/G/hbfqrzY+wL9OFdphHm+cQVLiSvMJqb5FBoL9IGuixbydLzQ1hWLZJSC9hXqF4zTJNEIY9mGiiitEgEbi1YnlU7qmGgGTrxKnr6mEBe10gWLO+cU1JWbc+hGgYTmRT/7PlvVbTIaHX7eKS9l8/sPLjstslinhOTI/zHk88xk8uUlz/c3stD7T3sDK1dT0xTdQYuT3D94hgCAocf3FHuczcxEiOfLa773q+GqnJaljq+aVqDeT6voqo6iXiGfF7FuYoXQhAE7HaZhkYf8XgGt9cyRAJBNw0NPnx+qwoh4HfhdNgQBGho8OH1OhfNOpwuG3ce6l7yOPFYZsnla0XXjbIOha6vrxvmqgjw23/wqXXpm6yH+gYvqqrz6vP9fPmPn2VqPI4kiTS3Bfnpf/4IXVsby6XHgiAQCLnZub+Dn/78w3zn708yNRGn/8IYf/L73+MDHz/Etl2ta5oRipJI19YmvvDvHq8ozd4Isizi9qy/W+pK5DWNoq6TKOTLWiJzJcCiIOCWbQQdzrIey1rLKFcaZIq6TiSX5ZWJYYaTcSayKaazGbKqimbomKXOvQG7g6DdSZPbyx2NLWwPhqlzutbV9t4wTUZSCZ4ausa3Bi4RL+TJqio5XaWoWyrPc89BqlBgOpthMBHj3MwU3xq4TLc/ZBkv2/asaBBZxzLQDIOEmsYjO1BEpSzNP3dtTNMkqxU4G7/OaHaaXk8bDY4AsPo9JwgCTZ311DUHyGeLRKcTPP3VVxm5OkV0OolaUAmGfXTtbGX7HVu488FdiKKAskSY0sSkkC8iymJZVTsVzfDSd07z5guVZeyGbqyYVGuaJqdf7Mftc2J3KLT2NBKov1mUbH2N/KrhfOIKZxKXKOjW85fX8xSMIoZp8uLMiYpE0R3e6gQbTeA7E8/w7MxxbMt4WuLFFLqp4ZI3XiUYdDgJOlyQsHIpp7JpRlKJJXO1wBJEHE0nyWsahmniUGSa3N516/qICDS5vWQ1lbRaJK+rjKTidHoDeJdRnx5LJ5jJpsvJsPVOF6Equjxrhs5kJlXhwRARlgwLz3lCT06N8urkMP94/SKRfAbdNHBIMnvrm/l03362BevXdX899fWTnD5+jStnRwEYGZimsS2E2+PANAxsDpmtu9v4zf/vJ29JKsWGEnFPn7rB7GyaQkEllyuSTudXNVrA8l6oqo6mGmVxMl03UFW9PHBrC5IyVVWnqGqW8NqCwTGTKfDSi/1LHuPq1akll6+VXLZAPqdimiaZdKFCGXazEASBnr5KJcexoQj5vPVCCdZ58PqdKMrmVaiPD0cYHphhbCiCJFshobsf7KO3rwVfwFmhWaEoMl6/k32HuxgdmuXi6RFGBmdIJbJomr7mG18QSq0KetanGvxWELA7ebSzt2LZnCKlIFgVCIooYpcVnJKM12Zne6ieoN1FfBWxqNWYG+pGUwmGkjHOzExybnaKqWyaSC5LrJAjr2nluLgsingUO16bnTqHi8lsmuuJGL2BEHvqm/AotjUZL0PJOG9Oj/PMyAAXItOlRntO+txhPDYbtlJei2GaFHWdrKaSKha4kYxzIxkjXshTNHR2hsL0BOoIrPBSLhoasWKK56bf5GBwG42OEH7FTVafU9y1GgDqpkFKzRJX06imhmlCQS+S14uk9Rw+2Y1dsmG7qZuwIAjYnTYEUSA2k+T0i/0MXByjmFNRbDI2h0Iuk2f0+hS6btDUXk/37jac7spBR9MMUvEsz3ztBDa7wuSw1dFXViRCjb5SnH/B9ypoTK7Q6dY0TU48dQ6bQ8EbcKPYlbUrjG6AVmcjRUNFMzXSWoaMliu3U/ApHpySo5zX4pQdZLTsKnu0cMsu/IoX9zJGiWbo5PSNPR9zhJ3uCsn+0XSCa4kIBxqWVlaP5rP0R2fKz41LttHu8a9beVgUBNo9fiYyKdJqEd2wJAN8NvuyRsu1eJTxTKr8jDc6PcsaWXNYpckSrR5fxSSgye1bpM1kac8UeWN6nOMTQ7w5M8FgMoYJ1DlcdHoDPLZlO72BegL2tRuOpmly8dQQqXiO5g7rnh/sn0BTdbbubi29vAS8ATfBsI9kfHOcBwvZ0Ch44rUBbtyYIZe1LPRCXiUcXrlPj64bZDIFZqaTTE8nSCYsl+3sTAqPx06ylLQWjaTJZguYpsn4eAy3y47H66C9dKEEQWBmOsl//f3vluXtb1bUdbls2Gzyujocz82SIpF02WszO5simy2i68YtV+89c3K+K/W+Q1vo2d68qUZLsagTm00jyyKNLQF2H9zCx37qKE6XfcnrJcsSPdubeeixfXi8TqKzKdq7wnh8zlWrtt6JNLu9fOHgPeW/S5J/Jdl6SyDKa7PhKSWbLrxig8nVtVhWxDQpGgavT43x9PB1vj1web4BXqmbr0OWy0JWmmFQ0DVyWZXxTJJT02M0lJLsPr//LraHwlbKYpVv57njvjw+hEOS2RasY3+4maMtnbT7/PhsdpySgmYaxAt5prNphpJxvjVwmbOzk8zmMjw/Oki3P8jHtu5e0WjJ6XlGs9P85eB3sEs2ZFHGKdkYy84gCSIu2UHYHli0nYFBophmKh9lNDdDt6eVsD1AyOYtGZY3Vcclslw7N8JX/98nsTlk+g52saWvBbffxeU3Bhm6PM6V00Poms5PNL8Pp9tesQ+tqBGdSvCl33nC6hxcmlB5Ai7uenQPxz5woOJ4yWiaU89XhowqMOH4988gCAL1LUF697azpW95CfrN5t7wIY7W34FmagykR5jIzxBXkximQYerhWZHmAZHPYogIwhChdFSNFTyuhXesIuVk9QDgV1s93bR6lq6md7zMye4lh5itrDBZwSrCWKbx4+ANVZeS0QIz7r5UPcObKIECxoDqobOSCrOa5PD5e39djvbg+F1eSPBKlvuC4a5GJ1mptQ08ZWJYdo8fprd3or8E7OUx/LG9BjXE/PfvdMXoNWz8pgpCAJuWeFYSyfeBYKDfruTHn+oPFZphkFKLTCaTvCn509wJTZLJG/9bg5JZlugnvtau/j0jgOIrCMX0TTRNIOrF8bo7mvmvscsLakv/bfvIysSffs7ACjkVTRVw+11YOpm+VnZLDY0Cv7Gv30cXdfRNJ1oJMPv/+63V90mnc7z2vHr/NmfPEMymWNOV+dP/+jpRbohc310/q9f/3sA9h3o4Hf+008sGlQPH+nhzkPd7N1X2VRMEAS8Xse6BcuKBY3vf/csp964gWGYXLw4yqk3buB02ti5qzrlzfXywg/Oc/XSuNXw0C7T3BaqStW2Wjq6w3z2C4/S1BZgx952OnsaqnLl7dzfQVtnHUfu30bvztZ3bT6LU5aXjPe+FYWkhmnyj9cv8dX+s7w+NY4J9IXCHG5q487GVvbUNxFyOEvy25ApFpnOZcoekr+5fIZILstzowNcjUX4uw/8GCGHC6nKs395fIiXx4eQBIFf2n+ERzp62F5yJd+8B49io9XjY39DMx/q6eOPzpzg+dFBTk6N8Q/XLnJXUzs7QtXlhwBM5iP0J4f44rV/wDRNdvq38E+6HsMrV3ohrqRG+MHkCZ6dfhPdMHBKNh5sOMiPdTxE0xICc5dODnD6+cvk0nk+9x9/ih13dtNQ8o6YhsFTX3mVb/3l8zz3D6/z3k8dpaEtWJFvIckSbp+TBz5yJ4pNJjKV4LlvnERRZOqbg3TvrMw9ic0kV7zagijwa3/0M3j8LhS7TGN7HbZb4EpfidlCjBdmT/DE2NO4ZAc+2YMoiHx99PtscbdxR3A3H219z6Ltnhj/IS/NnsQu2vn5nk+8pee8kP3hZhLFPH9/1Um8kON6IkpB1+jw+PnE9v0VDUKPTwzznRv9fPvG5bIYXIc3wOPdOyp0W9aCTZL4cM8uXpsaYSgVxzBNvjVwEZsoktVUHm6fD6ul1CLfHeznHwYuMFFqMCoLIve2dnOoceVmmHJJxv+f7j5Mq7vSwJkbM3XT5OmR67wwNsgTg5fJqEVMrPC1S1b4lYPHuLupg22BetY7xdQ1g/hMikK2SH2TnwP3bAXgb7/4NMW8SiGvYgIvP3mOgYtjuDwOOrc2VWh+bQZrMlqi0QyqqqMbJsWiRiKeRVEknE4bHq9jVe9DJlOgWNTp6g7zC597ZM2hFp/fSSKRxeFQsNnmT93ltBEKuWlqDpSXmYalX6IWNSKzaRSbRDBQXSlgOp1neirJE998gzNvDiErEo++Zw/9l8d5/cQAYyMRjt23nXuObcPhUCpCKZuFYViS+laVyuYLEAmCFfa558EdeLxO7PbqBONEUcDtc9LR07Dm9gt/8vvfY3Rodr2nvCYOHd3K3kNdVuuBdbDUAP1WYQLnZieZLVXktHt8/IuDRy3lWbsTr82OIs4LQkl2O3ZZpt7pojsQIuhw8o2rF7gSizCRSTKaSmIT5WVl/m8moxbJqCqCILCnvpGw071iGemcFwoBtgXrGUrFOTk1RqIUJloLU/kY5+LX6fN2kC2FEV6ePccjjXfOXx/T5OWZs0QLSXo9bdxVt5MXpk8zXYjzauQij7ceW/TbZdN50iUvbnNnGG/AjSSVmiGKEr6Qh3BbkBuXx8mm8xRzKk7P/P0tyyJev4tHfuwIDpeNgQujPPeNk2iqxuxEjIGLoxXHS0YzKz6zAtC+tQl/qTTU5lDmJ2MmFHJFTjx1jsFLoyvspZJwS4imjjoa2kKrPstFQ2W6EOGF6RMcCO5kl28r7a5mQOBk9Cw3sqO8Hj3HQw334JUr35uiICIJVtuDm5+S45FTnE1cxiEtbYBFiwlUQ11UUr0eFFGi2xfik337+bNzJygaOjO5LF+5eo5L0RnqnG5cskKskONSdJqxdBKtlJ94b8sWjrVsoc7hXvdzLmCFqB5o7cY04eWJITTT5PmxG1yNR3hy6Ap1Dhc5TSVayNEfnWE2l7HyaSSZx7t30usPVVVhNyc7cPNzGC/kGE4l+NrVc1wsfcesZhkszS4v24L1fKRnJwcbWqlzuKrScloOc8E/AaHSeSBYfwvA9YvjjA7MoNgkbA6F/E15i9HpFCNLVPJVS9VGi2mavH5yAIdDwdBNiqpGOpWnrs5DS2uIto7VFTGvX5tidGT9bsF4LMurx6/R2VlPS8t8aWk0mmZgYBrFVnrJmKVSTd0gny2SzRUJh70cOrx8QpnVjNBgajLB2FiM69emOHt6GKfbRldXA4eP9BAIuOi/PM7kZIJXj1/H4bTR2hokVOfB73/r4tGbgSBYg0zjgutYLYoioShr9/pcPDNM//mxNW+3Huob/XRtW7mr8e2KiUk0nyOva8iCgN/uYF+4mbDTteRgJAsScqkSImh3Ml3fyNPD1zEwyekaGVVdRzn13KuJNbmXhAUy/mb5v6o8YknGfyQ7zbHwHpJqhqSa5VpqlIcaKiskrqXHcEp2dvu7OFK3k/HcDAk1w/X0WPncFyJJErIsYQK5TAFNnS8N1jUDraihFXUkqWQM3nSdBVFAscu0djfg8jpIJ6zZYz5XZPDiWFmmf45cpsCKWfuCZfx7lnhvmKZJMa9x7tWrS36+HNv2d6LYJBraVn8Xq4ZKSs0wkZ/mocZ72O7tptPdauXu6VlmClGGMmOktDQuudLYbXE20O5sQRHlkuEs4ld83BncU15HNw0SapLR3CRe2U2LsxG7aMPldKKIctmrsxFEQaDe6eLelk5eGR8q5VNZHpd4IUfA5sRZMlqmcmmrHFoQaPcGuLu5g711TWvqk3UzQilMuz/cTE5TmcimGErGmMymmM1nGE7HS0aLRqqYJ1bKdQvYHXR4AzzY1k2Dy70uLSOwPLKTmTQvjd/g2dEBZnIZCrqGLIr0+uvYXdfIvnAz97Z2EbA71u1RKn9fUcBml5EkkUJeJRZJg2liGIbVBLFUvOHxOQnWe/CF3HgDLmRFKieuA0wMz26og/mqv5hY6p0hiiJ/8afPzU2o5r4GO3e1cOiuHto6QpaltUK77KefOs+T399YGbIowAcfv4P7H+zD4bAhyyLnz41y8cJYWePFNMwFKrMCkiRw6HA3e/d1sNRbdG7dVCrPc89e4tQbg1y6MEY47OO979vHnr3tbOkKc8/RbTz37EVOvjbASy9c5vLFcY7eu43Dd3Wz/+CW8vevsTRL9Wi5dceqrgnY7cpC0SsTaxDQTdOKRS+zjbWe5WGclxef/1ctc313cprKldgszR4fQbuz1FdobsdzXoF55RrdNBlMRBlNJwDwKrYVq4cM0yoXN0qFopppkNJyRIoJHggfJK6muJAY5DsTx9FMvawlY2Aylpvlnvrd3B/eT7e7hbvrdnMqdqVktCwmEPYSavIhABdOXMftLxkMgtXVfGJoluH+STx+F56ge9VeKIIgIMkiuXSe15+5wOvPXFi0jljKtVuLoJYoCciyRD5b5Nzxef0Y0zAxdB3TtN7Jorz4TjANk4bW6top5PVCOSG22RHGI7vKuRHN9jB+xYOJSUrLEDYr93kkdIA7Q3swTRPN1BEFkU5XC7+6/WfL6+T0AqdiF/ib4X9kl38bH297H2H7zedmohmadS3XqdcSsDs51NDGZ3Yc5OvXzvPG9BgFXSOazxFdIJgoCAKKKOJRbDzevYP3b+mrEEXcCHc2tlHvtFSI//zCSTJqEd00ieSyRHKWcSuU8uEUUWJHqIHHOrfxI51b151PA6AbBpdj03z58puMZ1IIWCErv83Bp/sOcKylc93tNZZCkixvo8OlEI+muXx6uDzZd7nteANuEODoe3Zz14M72XXnFsaHZrn85hCTo7FyIc2Vc6NcOTeKrEilCcLazmNVo2Xvvg7a2kM8+NBOREkoJb1K2O0KPr8Dj9uB02WjUNC4/8EdCIJAb2/jkoP3z/3iw/z0z9y/tjO8GQHsdhmbTUZVdX7vP3+i4ksLgmWkzM2sPB47DqcNu10uhTMWn5eum4yPxfh3/+bviceztLWH+PiP38XjH7kTt8eOUsrbkGWRBx7cyaFD3XzgQwf58l+9yIsvXObll67woccP8r4P7C/rzNRYzL//Hz9ZVvO91Sg2ed7z9g5DROCe5g5GU0nGMynOzEzwhee+w+GmNu5oaGV3fQM+mwNZtLQ0c7rGdDbDSCrOmZlJvnzpNNF8Frsk0eT20hMIVR0aAjjS1E66WOTpkev8t1Mvc3xihDsbW7m3tZMOXxCXrKCU8j1SapHpbJrBZIwnrl3itclRZnMZZEHkA907aPUunWRomibHZ88zlJ1iKDMJQE7Lk9eKmEC93V9S17UTLaZ4YvxlhjKTGJiktSyqoeFXPLS6rHyZFmc9/alhkurSYZldh3uQFYlzr1zlG3/8Q57/5uuEGv24/U6G+sdJxbJIksinfvX91C8IMy9HS3cDv/7Hn111PbvTVtX+5nj/T93Hoz9xd8XcStcNBs6P8KXfeYLIZII7HtzJp3/tA9gdlYaVJIvIilTVxMmneKmzB3DKDl6cfR1BEHFIDkRB4PnZkwxkRnCIdlqdjcsKxWmmzudP/RZZfbH+jWVA66iGxsuzb3AicmbJAbrL3c6+QB8fa3vfque8HKIg8P4t27mrqZ3hVJwXRge5EJ0iVSyiGjouRaHHH2JHqIF99S1sDdRh24A+zFJ0eP387K5DPNqxlTenLRG3wWSUtFrEJkp4bXZ6A3Xc39pFu8dPvdO14fCzLIrc0dDKrx68l3/90vc50NDM3c2dfKxnF01u76pyA+tBkkUOPbCDs69e57/9+lcBOHhsG337O7GV3remYWKUklUbW0P8/L/5EJqmU9/k53888YUKKQCXe/W0kptZ1Wjx+Zw4nAr19V7LiyKWJL0lEZtNIjKb5urVKa5emaRvRzOhkAev17HkLNdZMh503eDP/+RZUqnqS9+2bKmnu6eBOw51l705giCwpXtxkp84d56iNWux5Oat+PWhu7ppaQ2WLzBYMxePx86Ru3vx+V00Nfvp7KzH53ciSZVVF4oi4fE62LKlnh/7iSNcuzpFOp231HJvwSCpFjRefvoCA/0T6655lySR3Qc7eeSD+zf35NaIy22/paJDC3k7vSw9/hD/4egjAOypbyLoXFsoTRQE7m7uYCaXQRIEXp8aoz82Syyf442pcUsPRpQsNU4EioZOrqQVMTe789hsdPtDPN6zA5/NjrSGC3JXczuSKBIv5DgzM8n52SkmMylenxor5dNYJc8mJgVNI6epJItFhpIxYvkcfruDvmCYD/X00eJevjKiPzXCldQIozlLpVMzDfSS18WqkpIQETFMnXPx6yTVDH7FQ1FXMTGtKi7BeoXNdapVzaVzaBS7TPvWJj7xK4/x+g/PE4+kyWcLFLJFmjvC7L0nSMe2Zg7evwO317nqwO902+m7o2vVaylKYlnzqBoUu4xir3wt65qO021HlEQEUUC2ybi9TuwbSNyVBJGwvY5HGo5xLtnPk5Mv8MrsGwgIjOWmCNi87PFvxyU5EZdJ3RQFkfe3PIhqVKfCuxRBm58mR/26t4eSF0WSqHM4cUgyXsXGPS0dFOeEH0URn81O0O6kzuHCLlVn2K0FURCxSwJtHh8OSWZnXQPJYh61FJJSRAmfzUGL24tLUbBJG68EFQSBOoeLOxvb+JcHj9HtD9HhDdDo8mATN/87znH00d2Ewl5au8IIwJGHdxFq9KIVrWfPXNBhVZJEvKUWOoIg4PZWvgvnxvG1sOqVszsU66FbRgQ2mcxxpX+C469c5Z6jW9nSNW9EdHTU4bArhBt8iCKlxB0RwzAZGY4Qq0IAzjBMhoci7D/QgaxIHD4yr50hSQI+n5OJ8TjZbIFiceWHxzRBLer4fE7cC3QYRFHA5bZz+K4eGpsD+P1OPCsIlcmyhM/v5M5D3TQ2+kkksnR01q85MbUadN3g2qUJrl2aWH3lZZBkCVES33ajZaXQ4buJsNPNj27dDVj6CgtVLMMuN7vqrKokv81e8dkcgiCwxR/kcJNVVZAvubtnchlG0wkKuo5hGOX8EQMTpdRi3i7JtHp9dPoC7Ktv5uGOHuyyvKYXwxZfABOTyUyKYknpcyqb4UYyXk6snSszxbSkzBVRwiUrdPj8dHgD3NXUzt76phVntIooW/9KhsdCT7ElkGX9R0DELtqQhFz5+ggL1gErvm+tu/T3FEWRQJ2Xux7dgyyJjA5ME51KoGsGgbCXLX0tdO9qI9warOpaKTa57EFJRtOkYhkKeZXWnsYVjRRJkbA5ZGx25W19FkRBxK94ORTay2R+mlgxSbQYR0DALbnocrWzP7CjXPK85D4QuKfuoBXmwyyr61aLIigoorysEN1asUkyNkkm6Ni8Ksu1IAgCbsW2IZXdteJSbLTJCh/s2kGd07Xm/k3roXtHCw6XjXBzAAGBnXdsAWB8aBZfKbQqyVI5b3Jhvtdm3PMbNvfS6TwTYzEuXxwvi7DN3eQ//7mHF60vCJb345//i/eu2ClyjkJB5dd/9W9XjAv/9Zdf5vzZEcZGY1Wf946drdx52FLTNU0Tu13mQOnizy2rhrb2EG3t83HDhd9/I5Qt0E34kZfIK7xllI+zOaf+jkQSRZzLuGYf27KNYy2dAIRKs77lONLczoGGZj7cs5Pv3bhKf2yGG8kYo6lE2fWNaZUd1ztdNLg8dPmC3N/Wxb5wM41uz5o8LAvPvzdQxz87cDc/smUrr0+NcTEyzaXoDGPpRFnGXwDcNkvGv9HlKSX9ddITCNHqWT1f4BOdjxAtpLiWHuW3zv8FjjlxONMkpxfIaQU0U8cp2/nCth/j70eeYTg7hVd2IQgieaNISstSZ/OT0rLopoFHXn6yIYiW1s3++/rYe2w7CJS9lys9s4IglP8txZmXrvDit04x1D/Ov/2fP09bz/IVa96Am/rmILIi35Kqw7Xglp30ebvp2fYzxIoJUmoGUzBpsodxSHaUm4T6uOkaCIJAvT2EamgUjALxYpW900qaQ/X20IZyOmpYWL3LNic/ZzUEQUBWJDp6G+lYUJmZyxTw+F3ccWwbbd0Nt1QoceNGSyrP5KSVeBeJpEgmAvhXOeHNHkQfengX+/Z1kE6v3CXZNExeefkqQ0MzFcsLBW1VL0012BQr0XQztEt+5bc/QrGgllWBN4IggMf71sw+PvKT9/DA+/YCEG7y3zJp/XcqHpsdV2kmVo1BYRMlWjw+PtW3D83U0QyrQ+zCpoUCc2WoArIoYpckFFFatx7DHALQGwjR4fXzoe4+VMNYdGzxZoVgSV7Se7QUElbTxrkeQnbRhlt24pIdXEuPESkkmS0kaHQEsUkyYqlJoiLKhGw+ZgsJTseu8XDjHZyLDzBTiBN2BFc0lk3D5Iu/8RUGL47i8bv47S9/blHlz838iz/4NGpBQ5JEHO7FpbqZVI7ZiRgTN2bLLvLl+OA/uZ/3fPIeTMPE7X97PAI382rkTaYLERRB5rHmB61mlDddxVZnI481PcC99YcI2QIVn80UIlxMXuNvh5+o6niSIOGR3fzunn+FbZnS6BrvLBxOG80dIX7uNz+IYpdvacHFuowWwzBRVY1zZ0Y4e2aYsbEokiTy8ktXSKXy7N7TTmvb0m5WQbDCNN//7lkSieyqg7KuG+RyKw/enZ31NDb5y10nV9rXtauTTE3GK5a/eeoGp14fXHHbati1u43ungY6OjcWowWoC3sxNkugRWBdqsDrIVjvKYv5KaXyuBrziIKwptmlIAjIgoBnA92S14sgCCiCtO6SzNX2DZWVTaIg4FPcNDvreWrqJBnNynnrcjdXlGsKCHR7WkipGV6YOUNay/FGrB+nZGert43VfHypWIbYdHLV98Uc/tDNPYEqMU0TXTOs3mSrPLAurwPXTcn60akE3/yzZ1fcf2w6ydRolFw6z+XXB/ir3/sW0gqTo3s/dJCm9jq8wZW1qUxMJvOzjOUmcS7lXSkhCzJuWcIpORBvqvTxyG663G28v/mhFY8FcC19g8n8LAk1venaUzXePgRRQBalt6QVxZp0WgzDkurP5YpEo2lefukK165Ooqo6rW1BLpVCRGBlGbtcNux2Bbt9LmY9L570/LOXiEbT5fyQlQg3+Kiv9+BdwlsgCAL14eq6LmuaUerhU/nQDQ3O8uILS/cwWgs2u0Iw5KGjc8O7estKgzcb6/e+9XHVGu9GBIKKl62eVp6eegMdgzZnmLvqdi5KBt3h7eSNWD+Xk0PMFOJECgn2BHrY7u14x4Ulk7EM3//yS1WtK0kiUyMRnvq74yuu17OrDV/QvarRApDUUswWYjglR1VJtSYGhjkvbuhTPPgUDz2e1V98T02+xOn4JRJqetV1a9RYijV5WmKxLGfPDHH6zSGef+YSmm6we08bn/r0Ue460svX/v41zp8d4aXf76e7p4F7jm1j9+42du9tXzJJtae3kYN3bOEnP3Ns077Qerj3ge1s3b4+5dSF1Id9BKpU3a1Ro8ZiujzNHAxuJavlUUSFLk8LjzbeyUwhXl5HEAQebroTv82NQ7JxIzPB0fo9HKrr43BoxzsumcoXcvPYZ+7d1H22bm1c5NFZCQOTolFkurC6YrVbcuGQ7JuialujxlqpymgxDINCQeP3f+dbTE8lEASBu49u5b4HdtDSEiAYcuNy2fnkTx5ldibF8NAszz93meefvcRrx6+xa3cbn/25BxbNwAeuTzMyEuGF5y8vc+RKtvc188u/8l5keXPLuRoafISCK7uAq0FaomljjRo1lkcRFYI2L8fq99LirMevuAnafHy6670ICNhEecnwlCJIHArtYJevi6Kh4pBsOCXHmgyWsYFp/vl7frc6XZOQh949bfzUr31o2VJjQzf4D5/9M2z21V+rgiCw81A393/4TnYc6ubxzz5Y/YlXgcvnQF5Dg9WcnmMoH+F3L/3xquseqz/Ebv82dvm3buQUa9RYF1Xe1QKiKNLaFqSp2Y/X52R7Xwt9O1rweOzlPkD19V7cbjs+vxPDMLkxOIOm6tSHvZUvBgGO3ruNRDyLvoZE09bW1XtqrIQows6drbictoqyREWRUWoRjRo13nJspaTa+xv20+YM45GdyKJU0dl5qUo+AQGP7MQjrzGZVYDmLWHUokYikqp6M1mWECVpSaPIH/LQ3tuIsYZWCQKWoq5Q0pIKNqzc6fdWISCwy7eNkBIgrlZX/dPhasavVBeSv5kGRx3bvF14ZNeGZfxvJfvCzRhAomCV2d/RcGsb5N6MKAh8cvt+smoRSRQJ2B14lLfWs9XgcvOjvbuJFnKYpkmja+MT+81AWKW0t/yhaZr090/g9Trw+10r6pjMEY2myeeK6LpJa1uwXOJnmibTU0krcW0NamN2u0JdvfWwrMd2MU2TfE5F1fRyB+gaNWrc3pimyWQ+yt8MPcVobprPbHkfO/1b1qXvYRomLzzxBpHJBLl09eKWDredcFuIe967d5EH49rZYa6dHSZSqqKsCgGatzSw/UAnrd2Lu4m/W4kXk2S0HDk9T7en/bY2XGq87Sw5yq/JaKnYsAqrYblt1mKoLKZUdbBOo2Wp86lRo8bty9xzO1eZI5TfAWt/fs1SRd563kBzzSNvPu5697nc/t7N1N7BNdbAxoyWGjVq1KhRo0aNt4gljZaab65GjRo1atSo8Y6gZrTUqFGjRo0aNd4RrFY9VAs41qhRo0aNGjVuC2qelho1atSoUaPGO4Ka0VKjRo0aNWrUeEdQM1pq1KhRo0aNGu8IakZLjRo1atSoUeMdQc1oqVGjRo0aNWq8I6gZLTVq1KhRo0aNdwT/P6KE10sQc5T0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data:image/png;base64,iVBORw0KGgoAAAANSUhEUgAAAi0AAAIuCAYAAABzfTjcAAAAOXRFWHRTb2Z0d2FyZQBNYXRwbG90bGliIHZlcnNpb24zLjMuMiwgaHR0cHM6Ly9tYXRwbG90bGliLm9yZy8vihELAAAACXBIWXMAAAsTAAALEwEAmpwYAAEAAElEQVR4nOz9d7xc13nei3/XrtNnzpzeC3oHQQAEe1OhJKq6SP7FJY6VOHGcm+LYSe5NnJvc3HtzU+zEcew4dmIplotcJFkSqUKJpMROgkSvB+X0XqbP7Lp+f8ycAQ5OBw4Akj4PPwA4M3uvvXZb61lveV4hpWQDG9jABjawgQ1s4N0O5W53YAMb2MAGNrCBDWxgNdggLRvYwAY2sIENbOA9gQ3SsoENbGADG9jABt4T2CAtG9jABjawgQ1s4D2BDdKygQ1sYAMb2MAG3hPYIC0b2MAGNrCBDWzgPQFthd838qE3sIENbGADG9jAnYZY7MuVSMsGNrCBDWxgGbwzNsKpyXFc3+fTW3eSDAaX3HYin+dqaobnB67QHa/h3qZWtiRrl9k+x5XUDEIobE3WUhNYuu33O158u5fJ2TxCwKcf34uqzHcUXOgb53z/BG+c7udXfvpJEtFr18r1fGzHxbLdVR1LUQSaqhIOGgt+831JyXbIFW0AYmETU9cQYv4cK6Xky88doyYaorslyZaO+gXbvHVmgJGpDAXL5see3IemqvN+Hxib5erwNMcuDvPXnz4875xWg3zRpndwkpLl0N6YIBQw+OIzb3HP1la6W2vpaKpZU3vvBmyQlg1sYBEUchZ9F0exSw5SghnU2XFP54JB590EKSW+L3Edd91tpEIRaJqKUMRdvwZSSvKOQ9a2yNkWOcfGdj08KZFIFCEwFBVDVQnqOnXBMGFdR79hQphraziXwfY8VtLZFAI6Y4kFk+Xl1Azf77uM5Xl8sGvTsqQlZ1tcSc/yrSsXOdTURkcssSxpGclleaH/KoqiUBsMritpcV2PXM6iULCIxYJEIoElty0ULNLpIkJAIhEmENAXbCOlZGIig6IoBAIakUjgpp8VKSWz2SKe5zMngHqyd4TB8RQCwYP7elCVSttCUBcPM5XOc75vnO+/eZG//7lH57WXL9mMTKTpH51Z1fEDpk5NLMS+LS3V73zfJ5O3GJ5MM5MpkMoWAKiNh6mNh2mqjRILzz/n10720daYIGBobOmoJ1+08Xy/+vuFgQl6ByZJ50t86L5t6Nq1ZzQSMplJF+gdmOSFt3r58Q/sJxENVq/H5Gwex12ahCWiIYqWw4X+CdLZIoau0ZiM8MJbvUSCBolocIO0bGAD7xb4vgQpqxORUKgOJqsZSEcHpvi1X/4TxgZm8Dyf1u56fvd7v3LL/ZJSgiwPgJXOIES5T7dKBnzPxyo5zExmVpyA1wpdV6mpi2IsMlndSUgp8aXkanqWY+MjHB8f48zkOOP5HEXXwfN9DFWjLhSiKRxlc02Sj27ayrbaemqDoaq9+fpr/Y3e80zk8zjXTSaLQVMU/sn9DxO8gbQMZdO8OTpEyXUpuE61n7CQO1qeS9oqMZBO0xGNk3ds/EVulqj08fz0JL9z/C10ReFwcyuba5YmONVjymv/PwdFWfjs53IWp08PceHCCPfdt4ndu9uXbHt4aJbXXutF1VQefXQ7bW3JRbd7/vmzhMMm7W1J9t/TuWR7q8E754fI5kt4XvlcLvRNMJHKAYKX3rmMUrkPiiJ4+uFdy7Y1NpXh26+d48vPHVvxuNKXNNXF2Le1tUpapJTYrsepSyN88Zm36BuZIVe0AIiFA+zqaeLHPrCfQzs7UBRRvQeXh6ZAwNbOegD6R2colGz8ypNxdXiagbFZMvkS5/vHq6RFINi/tRXLcUnnS4xOZ+aRHc/zeeXEFSZnc5X+UXWmzN3hRw5sIhwwOH1plInZLG2NCWrjIUanM6RzpVVbnd5t2CAtG3hf4offPM4b3z/DpTNDADz1uSN84mceQtMWrrbvJKbG0lw6NcRv/B9/jpSSji1NHH58O5/+uUdR1VsjLanpPBeO9/Obv/oVXMdbpx6X0dZTz8/906fZurcd3bh7w8ZoLssfnjnBVy6eJWOVcH0fz/cJajpRw8RQVQqOw3g+x2guy4mJUb556QIHm1t5qK2Tn9l7YEH2wXevXuLy7AyWt/w1M1SVf3T4QYKrOH1P+lyYmWYsl6XkXZscRrJZLkxPATBVLPL22Ai2P/+4QU3n8Y7uVV2P6+H7klSqwLe/fZLjxwfIZAr4nqS1rYYPfnA3mzY10NSUqG6fy5U4cWKA5757ivr62LKkZWIywxtvXEbXNfbv71iStHz7WyeprY1w8FD3LZOWb750hsHxWezKs+y4bpXg/cG33mJuetY1hQ/dv23Ztnpa6/j8J4/w//vwgWW386XkP37pRdK54rzv80Wb/tEZ/u//+Rw9rbX8yBP7OLKnfH4vvH2J81fH+X9//zl++aee4FuvnuOd80NIIJ0rsam9rtrOf/2zl7k0OInjlQmI7bh4XtlC+C9+69myOQ9QFcGf/du/vmQ/JdA7OMnA2Cye73NpYIpIyCQSMolXLGZ7NjcTDix0b73XsUFaNvC+RDFvMTOZZXw4BUAuXXxXhJX7vsS2XVLT5RVSLl2gVPGN3yqk7+PYLrl0AcdeX9KSz5TwXH/dLThrwWAmzfHxUZ7vv0LOtuhJJNmarGNzTZKoYaKrKqoQOL5P3raZLRUZyKb5wcBVzk9PoQjBjtp6Dja3znMVWZ5HyXMxVZXP7zuIuCH+75uXz3MlNYvlSkDy3NVLnJwYI2OXV9rHx0dxbiA8jufz9ugwR8eGmS1dmwDztlP9PJbL8sPBPs5Mjc/btzYYWhNpmbOqnD0zzDvH+jj61lXCEZOG+hiKIpiZyfPd75xi85ZGHn54Gx0ddRVrgMRxPCzLxXPnW5lOnRrkxPGB6uf+/qmq6+fb3zrJsXf6QUBdXZQ9u9tobUsiJViWg227uO7yVqvV4JOP7iZbsHBcj6lUnomZLJbjIoCmuji18RABQ0NRFEx9+alMUxXCQZPQCpO4LyWqIlBVBU29Rm/TuSID47OkcyWO7Oli/7ZWOiuuFd+XmLrK2atjTKcL7OxpoqMpiUTyZ88dn9f+xx/exUymgOf7FC2H2UwBy3bxJdQlwoQDBrqmIoQgYCxt1VQUwRMHt5AtWJRsh9/4k5foaKphc3sduzc1A9DVklyX+/Buw7qQFiklPg6uXwJAERqaCN513/cG/urC88oTuGOVV7l3e8KtouIeqn6sfHU7CJWmq8STYaKJEEK5tXexuaOWQMjgbr7SQ9k0pybHOTc9yeaaJIeb23i4o4sDjc2EdWNerEnRcZgo5Dk7PcFINsPl2RkuTE/x9tgI+xqbF41vCekGP7Fz74Jx69TkGAOZdNnlCJyYGOMve88xni8TT8/38W54uHwkM8Uig5k0k4XCgmO1ReMAZCyLjGXN+63gOGu+NoWCxblzI7zy8kUcx2P37jaSyQiapnDu3AinTw+RSheoq4vS1lZbdRctheHhWV577VL1czZbJJ+3EEJw5swwV65MIgR0ddXT1pakdQnLy81CCMHjB7dQLDmkckVOXRrB1DVKtoMQgtb6ONs6G2hIRohH5sf5SGBsOoPr++iqQn1N5Dr36woPsO9jux5CiHnxJfmSzVQqj+f77OxpZFtHPWaFVOzsbmQ6lcfzykRkZ3cTdYkwEvjGD0/Pa/7xQ1soWQ7ZvEX/2Czj0xmKloMvoakuSkttnGQ8RCIaxFzCoimEQBWCgzs7AMgVLH7va6/T2hBn96ZmHj2wiaJVjsUbnkzjev67YsG2Xlgf0oJH3h1nsli+QSGtgabgPaz4gGxgA3/F4PsSz7u2+pG+XLDKXS80tCR4+qce4MM/fh/mIlkQa8VKE93txkA6zcWZsmvlJ3fv54HWDrYm6xbdNqjrdMYTtEVjRHWT3zj6Gr2z05yYHMNdInZFFYK6UBjlBtJiqNq8kSxuBmiJRNGV8qQ2UyyQskrz9jFVjac2beGepuaq2+nGOJPrcT1RCqhrH5bPnBnh7NlhUukC//AfPMXefR2EwyZSSj75qXv59V/7FhcvjvHssyd44oldaNryEl1NTXHuPdhV/Tw4ME2hYKMogq3bmmhoiAFQXx8jHg8ue243CyklFwYm+ME7l/mjbx+lo7GGoKkjJVwcmOCRA5t4aP8mPvHIwniW3/nKa4SDBk21Uf7RX3tsTf3LFiwMXSUc0Kv7CUT1uZgjQNXfFKW6KFAqAeu6piIr+10PQ1PpG5nh5eNX+MI33kDX1bKFUFGYzuQ5tLODB/Z287kPLe7GuvE85p4bWYnf83xJ0XI52TuC6/lMpfLMZgqLxk29V7EupMWXLrPWFc6l/hyAxuA+GoP7NyjLBjZwA0oFm9R0tvrZKjmkpnLI27EUEgIhFBRVueuE490BuS6T64/v2M3Tm7dVrSv/88RR/vDMiXkxMaoQ9CSSdMYSOL5PwXX42oWzHBsfYSCTJmWVCGgazeEomxJJPrJpKzvq6jFVdcFEtxqMjMySyRQxDZ09e9vnZfcIAd099UxP5zh/fmRV12DHjhZ6ehqqn195+SK9vePoRjkQd9euNqSUDAxMMzaWZnhoBinBXqfgTiklRcvh+MVhnn/zIp/70AE+fGQ7yXgY1/X49mvnePHtS7x8/DIP7O2iNh6et79pqJiGiqIIhifTqz6u70nGpjI018dQFIXhyTQBQyMSMtne1UjA0PjWy+eYTuU5srsLSTkV+80zAwRNnbp4mD977hinLo+ChJnsfCtbKlfkrbMDfO3Fkzz98G4+cHgrTbUxfOnz6sk+vvv6BV442su2zgb2Xpe5BHB1ZIZiyUHTFDqbktV3WiLJ5C1mMoWyG202x6/90YsUSuXA9ELRpqd16QDu9xrWLabFlw62nwHA8Yu8r+xRG3jPQfoS6d/wDF7vlqmkB08Mzy46iE+NpsoupXXu1+xUlv7eazEMhUyRkb5J7JKDEhQo6vqKVM8ZxN8PrtqaYJDGcASAN0aGMCqWjvZYHFPV5llIbM8jZ1uM5LJ8v+8y4/kcpqrRFo2h3uK1KLkuWduqBlOWXHfBcyKEwFBVPCEYqcSuvDzUz3SxgO15JANBPOkzWciTsSxsz8PUVLriNdQGQwuO6UvJs5cvcmFmCgXBtto6ttfWV6+H9MuETAjQr9MMmftXU8sTuH/jO7EETFPHNMvEJ5+3cD2ffN5CsxQcx0NVFQIBnb6+Sfr6pkjN5pESSqW1u7aWQqHkkM2XKFg2WzvqaamPk4gGcV2PHV2NvHz8Cpm8RSpXJBmff80e2NdNTTSI7Xj86Soyhubgy7KlRZnOckqMYDsunU01bG6vp7kuxgcOb2M6k+elY1e4NDiFBIbGUziuxwcOb6WrJcmhUgcNySgS+OoLJ+a1nyvYpHNFckWb7V2NdDYnqY2HkVKyf0srLx27zORsnqlUfoF15LuvnyccNImGTP7Gx+8jYGoULYeJmRy24zIymaa1Pk7Q0Hnq/h04rkcmX+LYhaEFafrvZaxIWnzpsRIB8aWLlGWdg/Ir4lf2uzkIKmlfNzm4ZFMFJBJd1yp++JsfpKySg1sJLIvVhN4Xg/9fBXiePy8IzfdlJc244qeW4Dke597pW3QgnxiexSo5rEcgzBwpKuQsRvunuHxmuPpbPlti6MokkyMpGlprCASNW44/uXbg8nm7ro96i9lEQlDVaLlb70BzJEpPooawrvPKYH9ZMMz3OOy3ETNNNKEghMCXkoLjMJrLcnpynGcuX6DgOHTEEuysbbjlAbwvPcvFmWnydjmAuj+TXtL8nndtzk1P8KUzxxnJZumKJ+hJJOlO1JC2SvTOTNGfSXF6apz2eAxNURclLZ6UPHP5ArqioAiFT23ZQcK8RuLMgI6mqfi+JJMpUlMTQlHUKjkvlmxc1yewhmySsstBMj6eZmIiTS5XQlUVhodnaW2pobUtyfDwLL29Y0yMVxas65i1ZjkuruejKgrxSGAe6YpHg+iaii8lJWu+LpEAHtm/icbaKMMTKX77z19ZtH3P97Ecl2zeIhYOEDDKZC8WDiAljExmGJnMsH9rC7WJMDu6G/nEo7v58++f4MrwNO+cHwSgNhFhR3cjH39oF53NSdqbavArGUHfff384uekKiSiQXzfp2SXiV4sEsDQyvfMXkRr6ejZQVRVoS4e5qc+chBDV0lli/QOTCKEYGwqw8hkGl/6/OzHDyOEYGg8RTZvMTGb5f2CFUlLyZvB8RcGkl0P17coeTNIyisOx8+TdYZRxNrTSwUKIa0BVejcbEzMF/7Td7BLLtv3d/DUjx26pVTSY69c4uLpIQYuj/Mr//5zGOZGwtV7AcW8RTZ17bl1LId8togZLK8efSnJZUv8+j/9U9x1zrRZDL7n8/X/9TJvvXhuHmnxPJ/MbJ7/+i+/wuf+7gfYcU8nwbC5Lsd0XY/0bI6xwWkM89b0VTRNIVYTJhgx7xpp2V3XQMIMMJLN8mcXTvNc3yWe67uEAKKGSVDXMVWVnG2Tc2xcz6/qYRxqbuXRjm4+s33XLVtaXhy4ylcvnGWsEoi7HF4dGuDFgav0pWb5QNdmPr//IAcam6tWof5MmrdGhvjlF77NH509SUDV2dfQtGhbbdE4CTOAIgRNkSjB6zJmtmxp5NTJQS5dGuOZbx7jE588QDIZQUrJ9HSOE8cHGBtLsWVL46pdhVJK0ukiX/qDV+jtHScSCRAM6nztq29z7uwwP/lTD/L5zz+GENe0YX7qJ//bqtpeDeprIiTjIYSAZ185R31NlNb6OLbr8o0fnmY6na+qui51Ti31cb7+a59f9LfhiTSvnbrKr//RD/iFH3uQJw9tJRZeWmAPYN+WFvZtaaFoOWTyJQRlArUge0krc44bH7XW+jgtdXFMXeV3vvIqHz6yjZb6OEIIvvXKOXoHp2iui7FnS8u87CWA//APPklrfRxFCKLhAJbjcaJ3hC988w12dDUyOJ7i7JUxfu0PX+T//FtPrZgp9V7FijPw2dkvM1x4Y4WtfBy/QNGdBmCkcJSU3cfNkA5DiXCk4R8T1VvQxPyo8PRMjtNH+7l8dpiDj2xj54HFdQCGrkxSKtjUN8XnsVXX8fjnn/+fFAvWovsBHHxoG3uP9LDvvk0ATE+k6e8d4/yJAeQK4lMbuPuQUpKeyTM1lmZmIlP9fnoiw5VzIyQrAYTXdri9/ZkYmWWgd5wXv36cM0evVFOdVU0lGg/iOh65TJFLp4f5wn94ls272rj/A7vY/8BmNGOhNPhaMDOR4bk/P8rr3zt7y0SjrinOB3/0EPc9sWNdgnpvBkIIGsJh/ub+gxxobuHc1CQXZ6a4PDtNyrLIWhZpJJoQ1AaCJIMh2mMxHmztZGddA22x+LKEZbKQ59N/8YcLvu9Ppyi5HnrFQvPh7i1sS9ZXs3y+33eJHw72LSpON10oMlssoQiFB9s6aKgE+s7dj+ZwhK21tdQGQ8wUi2RsC1/KBS49TVH4mT33cF9LGwAxwyRmXiO37e21HDzYTank8OyzJzh/YZRoNICuqQwOTpNOF+npaeDjnziAugoXZDpdYHh4li996RX6rk7S2VnHI49up642yjPPHmdwYJpf//Xv8KlPHmDPnnaamhOs98ukqQqHdnTg+5Jv/PA0//p3v1NdgGZyFkf2dHJwZ/uiUvtzWPa5F9W/qnFEq31PAoaGrpXjaFRFqQTAOli2SyigY+gaaiUtuTEZpaOhnB5t6hr37+kiEQ3ynUpcTslycH2fptoYH39kFzu6GmmujS0gYpGgSfQ6UvW1F0/wzvkhXM/n5z55HyNTGc5eHeeFo7387ldf44P3bSMSev8RlxVJS94dI2VfXlOjtp/BtjMrb7gIDCWG51tIuXAAKBUdBi+Pc/z1S3RuaQQWJy2lok2pYC8aFBYIGovGMFglhwsnBmntrKNnR3P1e8f2KBVs8tnSRpTOewTnjw8wMTKLc939Hx+a4czRq+w+1IMZ0MsxB6bGo0/vn5fNM4dcusjZt69SzFtr9hDZlkt6JkffhTGGLk/Qf2mcU29eZnosjQTC0SC7DnZR2xRnaizNheP9ZGYLDFwcp5iz8FyfbLpAU0cttY0x6psSNyWf7zoeMxOZeeTtZlEqlC1Xq42JuF0wVY3WaDlIsjEUoSdRw3C2sRwX4nv4UqIrCmHdIG4GaAyH2dvQRGM4SsRYfACP6AYxw8TyPK6kZhffxjAwFAUQdMYT1AZD1SykCzOTCzKO5qOSZSIWutdURaAKBV/OBQkvfn0F0BKJLqqIK4QgENDZtKkBx3GxKpNnaraAopQDsfft62D79ha6u+uWtbRIKSkUbHp7x3j7aB8D/VNs2tTAnr0d7NnTTiwWZGo6Szhscv7cCBcujNLeXlshLetngRNCVPRYYhzc0c50Ks9MpoDjeiBgR1cTh3d1srm9boFFYjF4vo/j+vNk7wtFG8spfy7ZLvmifU05GIGiiGWsFQLP97nYP8FUKke2YFEoOTiuh2loBE2deCRAS32c9sYammrLiyVFEdQlwuzZ3EyuYPHy8Sv0j84yky3w8Yd3s3tTM20N8UXTnVVVoKkKjutxcXCKExdHyJdsDmxrY3N7PQ3JKIau0T86w/GLw7Q1JmhtiK/twr8HsCJp0ZQghhK5E30BypYWUdZcX/CbbbmMj6S4fHaE1MzKptkboaiCp378EJ6zyIpoIsOFE4PL7u/7Et/zQaxNEn4Ddwa+72OXXF75zkmGr0wC5TgM6UuGLk/iuj6Pf/IAja1JzIBOKBLg8//s4yw2UfRdHGO4b5JS0UEuQmqux5w0v+N4eK5HZjZP76khvvEHrzBwaZzUVPlZ1XSVcCRAU1uST/2NR2hsq+HCiQFKBZveU4M4lsvQ1UmGrkxy4rVLHHh4K7sP93DgoS0EgiaaPpcJtPggLRSBpmuEY8F1F5cLRQLohnpXdVrmIISgJRKlJRLlSOvSKq6rRVs0hi8l9gqKuLqqoAhBzJxfAygRWLrGTtjQCekGIBnKZEiXSlgVa4sEsrbFdLFA1rKImgYBTV+BAC2Nru56mlsStLYlK4q4RXzPp7WthsOHN1FfH8NchXs7kyly/NgA3/7OSerrYnz0Y/vZurWZ2tryPPDkk7vo6W5A11TGxsqxLuUg4PV/OJKxEIlIkK7mWkam0jiuh66ptDWU6/lcbzXSVAWzkulzY1csxyOdLTKdyVe/m5zNMZspIIGZTJ7BiVTVaqMKQcDU6W5ZPOvGdlym03meefkspy+PMpWq1AGq+MpMQ6OlPs7HHtpFQzJCfbJ87Uq2gy8lsXCAD9+/nUIlcNn2XJ5+eBemriGR5AoWqqosuqCyHZe3zg7QPzbL5rY6PvP4PuLRIDWxEEFTx/d9fvNPX+Zi/wSl96hU/3JY8Qm+v+GfcKTh1muurAXKbRLqFUJw+LHti/42fHVq2X2lLxkdKMcGmAGdusbY+gVMbmBdMDmS4vtffZtXvnWKYt5CM1QaW2sYG5yhVLQZvDTO//W3v8jP/+on2bqnjVhNmHhteNG2ovEQirK65FPP9ShkLX747AnefukifRdGmRyexffLgnZClAnLox+/h0OPbmff/ZuJ1oQRAprakhx5YicvfuM4L3z9HfoujJFNFRgfmuHbX36D733lKNF4iAef2sPe+zaxdV879c2JRSeIZEOM+z+0i8NP7LjFK7kQQpRXnu+3Z14Iwb974qlVp0Jrawzivb+1g6xt80L/Fb54+h2Gc2n2NTSxuaaWtFXiteFB3hkbwZU+H+jazI7a+ps5jSoMQ2PXrjZ27myd9/1q41iEEDQ1xXn00e10dtZy35FNhELmPHKg6ypbtzWxeUsjtu2i62q13s7tQMl2+PZr5xieTLOts56n7l/8+b53Rwf7trTysx8/QjQ0Py7sytAU3371HH/xwslrX1a0TXwp+YNnjvKlZ9+uGotMXWNbZwO/87//+KLHevv8IP/r2bcYGc/w9MO72Le1hZ62OkKmzmy2wOB4ihePXuI3//SHPHloK08/tIs9W1r4b3/+CmPTmbnDMzRRLr6YzZf45f/8dVzPw3Y8CkWbA9vbqEssHJ+Cps4nHt7Jrp4mYmGTnra66jhVXxPhqft30NNWR2NNlGyhxMX+ibVd8Hc5VmQHilgPAlF+mm2/gJQephpbYfvbA8/1+Xf/+E8WlU0vFZaXUnccj9/+v76OUATdW5v4qb//QcLR4F1beY6n/yt5600AdLWBRPhTRAMP3p3O3EXMTTan3rjCqTcu8/xfvoNVtInEg3RsauRzv/gkz/7R61w5N8LEyCyToyn+4r+/yIGHtvLI0/tpbKtZfIW4hvt6+ewIz/7ha1w4OUhqOkcxV8LzfAxTp3NrIz07Wtj/4BbaNzVQUxclHAtWiySigBk0OPjYdjq3NjHaP8WFEwO8+cI5UtM5rJJDZjbP6987w7l3+mjf3MjP//NPEokFUW8QCJtzPSjG+ye98dTEOP/9+FvkHXvdBczaY3H+9SMfWJKISCnJ2TZX07NMFvJMFwuUXBdVUQioGrWhENtr63igtYOmcATX96vZPHNIBAIcbm7j7x96gD85e5JTE+Ocm5okrOs4vl9Vw32qZws/un0XmxK3piwrKgU4/+gPX4OKYu39929ekxVECEFLaw01yTChkMm5syNMTGYo5C0++rH9VQKjKGCa2gKxtZVwOnWJPxv6XvVzo5nkscaDbI10oikLkzdcz2dgbJbLw1PEl6kcrSoCRdcqMvjzf+tsquHTj+/l/r1dy/ZNSnjujQtc7J9c1Moxh0yuxMDoLEf2dHFwZzub2uoIBw1URaBrESIhk7p4mFdP9TGTKZOY3ZubKwG0LmVzPUTDgWrx1EQshK6qaKqCoat0tSSZzRS4PDQ979hCCMJBs+oau94yV15cQEdjAkPXyBeXjt98r+KOpMJICWmnn5wzgsSnIbAPQwmX3UBrakfiuV5Z+ryiLLpUUJnrehSyJcaHZ9AMjUBAJxg2eeeVXoQQRBMh6puv+fuEIth7Xw8dmxuIJxeyWwEYpoaiiLKZfIV+SlnCk1nkLaR+l4+roKkNC17UonOabOl5AAyti3Dg/iXb8PwsjjeG5fTdUl8Wg6n3oKsNqEp03dteCeXnwafv4ijHX+3l1JtXGOmbwgzodG1rZt+RTey5bxOTIyl0U8P3fKbG0lw8MYgQEIkHOfT4DuLJ8C1l1ziWy8xklsFL46iaSjBs0NxZR0tnLT07WujZ2cLeI5sIRQILXDtCCIQqqG9OUNsQo6kjSbw2glAEI/3TzIxnmJ7IMD2WJp8pYZg6c2rks5NZxodmqsG9dwNz53W7kLZKvD02TNoqzVvJ256HV4l7M1QVRSjz3klfSjzp4/g+ihDoirogCPdGFds5SClJWxZj+SwXp6e4kp5hIp9nplSk6LpoQmBqOrXBIMPZNDEzQGskRme8hrA+PwZiLgbnkY4uxvM5+jMpUqUijucR1HXqgiHqQmEeaO1ge209UWN9MsdOniw/46qqcOTI5kUXV8GgQU9PPfcd2VSJSbmGcNgkXMliGxqa4dKlcWZm83zko/uq29wYnyME3HtvN7FYcMmCigDTdpqjM2ernztDzeyt2YrPdZIE10FKSa5okc4WyeRKFEor1+rSNbVMYirvWzQcIBoOsKltcQXlOfi+5EL/RFmQbkUOJqpp4dW+Vv4g59QS5NymCCHY1FZbLitAec5RKhZMTVEwdA1DVzF0jYChkYyHOH91fOFRRVl1N7ZE8dc5UvN+xW0nLeVS8g6X088yWjyKgsah+v+NZGArKmvTDPA9n2LBhkqhL7vkLJkeWshbDA9M89rzZwmHAzS1J9l1bxcAbd317DnczQc/c3DBfqGISTBklIXJBMw9dLqh8Q//nx/FDOiomrLCQO3heFMUnVP4/q1NKEKYJEIf51aC3Gx3kNnCXzKZ+a1b6stiaIz9A+Khpwgay5eGX2/MEdh8psRX/scPOfXGZaZG0wgB9c0JHnt6Pw99dC9mQOcjnztCQ2uSQMDg+a+9TbFgcfKNy1w5N4Ju6uy/fzO1TbElY0VWQm1TnPue2MHpN68QS4Zo39TIkSd38dBH9xCOBdFXKOY2B0VVSNbHqHkkyr2PbKPv4hiXTg/x6rdPc+qtyzS11bJ1b3u5lpAQXDw5yDf+4BXe/uGFm+r3euC3nv0lurc3r7zhTSKglSf9mBGYpxo8ls9RdMrxAXXBECHdmLfitDyvGi9iqlplm/nEtDG8ONF2fJ/e2Sm+0XueL587jVdZCYtqtkm5H74EKX121DXwQFsH+xtbFs1OihgGW2tq+WcPPMpINst0Mc9sqUhI12kOR6kLhRf07VYxNZVFCEE2uzgxg3Kxw0984gCf+MTylY/HxtNcvjzO+HhmWReQEIJf/pWP3WyXV4Tn+2QL1qoUbmvjYUIBg8BtsjrGIgE6mmp4++wQzXUxXN9nU2sdQVNjNltiaHyWF45eolhyqIkGaWuII4DH7t2ypuP0jy4eGL5qCIGqKKiK8q6IR1sP3HbSknWG6Mt9nwuZr+L6RcJaEzNWLwmzB1WsnrR4rk96Js+5d/pwHZ/hq5OcPznIPfdvXnT7zEye88cGuHpulJr6KPc+vLVKWoyARiwRorVzfpCV7/vksxaZ2QKTo2ma2pLXVFUrK/NAwFiRP0jpUHLOMJ7+NSy3f9XnuBg0pY5E6OlbauP9iMxsnpOvX+Zrv/8SvaeGcB2XQNCgqSPJL/37z9HUUUt4jlgK2P/gZjbtaqG5q5Zn/+h1psZSZFIFfvNf/AWf/JkHOfjoDvYe2XRTfWloSfD4p+6lvrWm6gLSdBVNU28poaJzcyNt3fU8/JF9TIzM4vvyr5xO0P7GZr7w9I/cMFlK/s0rP+DN0SFytsU/uf8RDre0E7nOytE7M81zfZf4b8feZHd9A79w4D4ONbfNa3upgNevXDjDC/1XeHHgKlHD5KObt3GgsZkdtQ0kg0GKjsN0qcj56Um+dPo4I7kMf37+NKlSiX90+EGaIwvJkAQuz0wzkEnhSp/OWFlkTleXt9pu4BpmM0WefeUs33tzJZIu+JufOsKhXZ1s7bi1GKGlcO/2djqbk/zBs0f54TtX+Ivvn6wUWiwvqExdo7UhwS/++MPs2dxCd0vyriRtJGMhPvX4HoqWQ3tjYlmX13sFt3UEnCieYrx4nL7s87h+kaS5hYbgfhqD96yJsEA5jfX4a5fIpouEIiZXL4xhBs+yeWcL4Uhggfx5TV2Unh3NPPKRvQRCBnVN11xBw1encCyX0YEZoFy7QVYUUm27XKbdMDU+97cfn5c2LcRaAhE9fGkh5dIrndXgVvdfDEF9N6a+iYC+7ZbbCpuH0dSGlTdcJ8yZYn/4zAmOv9LL4KVxHNultjFOz45mnvzMQZo6agmG5ivLappKNB7i/g/uRgjB6beucPqNKwQjJk0ddTS01tx0nxRVIRAy2LK7jXAsiGHemr5KNTNNLcv6a7qkoSVRCeq91m77pgY++KOH2HO4566l49fU3163oKYoaMr8sUJKiaYoVb0TU9UI6/q8lOagrmFUKjmrQhDUtCVTnm/EqclxLs5OA4Kf23eQA00ttEVjJAIBAqqGa5jEAwGSgSBh3eAbl87z8mA/b4wMkrEsGkLhBaq7vpScmhrn5cF+bM/jya4eehLJFTOFDre08e8ffwpFCLavMUjXtl1mZ/NcuTy+4vMYDBmEwybx+EI1XiiTLtf1uHJ5YsVii7quEgga1NdH12WiDpo6n3xkN0d2d2G7q8uG2d7ZSEPyJrJeBbTUx9jZ3bisVcnQVeoSYZ5+aBf37+5cIuU5SFdLkppYcFXaOIuhp7WWcNBga2c9ydji92Y5mIZKV3MNni8rmUWSf/H5D9HdUktj8s679NcD605apJRIfPLuGGPFdxgtvM2sfYmQ1kBDYC8tocMkzK41tTczmeXMO31cPDVEJB6ktbOO9Gye88cHuHhqiO37OgiEjHkPRjgaoGNzI49//J5qwKLjuHRsaqBUtLEtl0sVZVJZsfj6no9QBKqqlIW/XO/mIuKFgqokCOq70JTFfLuSon0aSfkFFMIkoG9BsNBErCqJm+jA8jC0dsLmYWLBJ265LVWJIm4QAbwTmJnIMDmaIpctEUuG2bKnjb1HNlXFzxYbLDVdpWtrE77vYwZ0rIJNOBasWkfWAiklpYJdrk8kr7kQ7ZKDvY71VxbDnP5MJB5k35FNbN/fcVuPtxzCsdsXz3K3MJLLMF0ooCsKT3T20B6Lz3PfqIqCqWnEDJNkMMi56UleHuxnMJOm6Dp4Ui6IzJBSVssKlFyXHbX11YKLy6EnkaTnJoNzCwWb8bE0b7/dtyJ5aGqK09ySWJq0+BLbdnnnnb4VJ+BIxKSuPkb9OhFaQ9fYv61t5Q3XAQJoa6xZsdSDoigEDIU9m8uuUdf1yuJyjkcwoGPq2qr0Y1ZCfU2E+poIuzfdnAtWU1US0fn39OMP777lft1NrIq0rCVqX+Lj+nnOzP4hQ/nXyLvjCFS2xj5OR+RRaszF3TlLHdd1PV785gl+8MwJcpkSjz99D498dA/P/smbvPb9s/zWv/46v/zvP0t7Tz2hFSTGVVXlb//zT5S1VioQSjkQSlVVzKBOMGQQCBkEQyYIOPnGlUqg9+pXDIowiQQeJLJENo8vbc6PPIzrTYBQMbQ2uuu/gH6HLBaKEkJTk+hqy8obr4g7a/Kcu7+Pf+IeAkGDoSsTHH5sBx/9a/ezdW8bqrpy6Yie7S00ttZw+PEdCEWQrI9V5f1XC8/1GegdJz2Tx3XujhZCc0ct3Tuu3cP1zq5ZCu93bSLH83F8D01RqQ+HMVR1gQ7J3LWO6AZhXcfUVIpuWdl0qTpEdxJCCGZmcszM5Dh2bGUX9cFD3dx//2a2bFlYQkCIStmLnMXv/d6LK7bV2lrD7t1tHDrUfTNdv6sQQrBnUzN71kgSNE0lqqm8N20X7y2sjrTg4fhFbC8zLxhu7leQOH6RjDPIjHWR8cJxZu3LeNImrnezOf4xNsc+umaRuuG+KV7//jn+7PdepGNTA0ee3MlnfvYhzKDBp37mQbbsaeMLv/Yd/suvfoWHntrD45UU1qUgBHRvb1oYFV6xtHieTz5TxLYcFEXBDOp0b2tCKIKOTQ03beJbHPLaP3d4kEsVniVT/D4j4l/dcltNiX9KLPgEmrh598rNoKWrng/8yEF23ttF59YmgmFzTYG0wXCAQEVI6mYCcK2SzTe+9Arn3+knk1q+Ntftwkd/4sg80uI6HoVciXy2tO7lCVRNIRwNEorevdpDdwqd8QQjuQxDmQz/6c1X+bHtu9iarMPUrg2X5RprHn9y9hSvDPVTsB3aojHiZgBzFcT5duNX/+WnF1UEXwqhkEE4vLj77JOfvJcPfnDPqis4G4ZKILC+gcUb2MAcVkVaHD/PVOkcQ/lX8ORiD67Ekw6Wl6boTpFzxwBBc+gQDYE9tIQOYSjRNRVQLOQthvumOPrSBZrakhx+bDu7D3UTjpZdEfXNCXbeI3nqxw7x+vfPMj40y+jA9AqkRVQzOeZWSlfPjzLcP8XE8Cyp6TxWySmXdzc0ookQwbBJJBrgvsd3rAtpKZM+HykdJD4CBSmtRYmL601jeyOLZiC53vSC71bdB1nEk0XWQzPV9/OwSMmF2w1NV4nVhKv3aW4ilVIyNZrCcbyqRa2pPYl2QwaPoghYRBNitZASijmLbLowrzDjncSNekOzU1nOHL3K6Tev4Hvry1qiiRB7j2xi732bMALvHx2YxfBAWweW5zJVLPD6yABF16E9FqcxFCGk69i+R8FxmMjneGt0mMFsmkQgwCe27FhWHXcOKavEDwf7SFmlaj2j1eCJrh42JWpJBld2xzY2xtZUckFVxZLkPRoNEA6bq25PqVivN7CB24FVkpYis9YlLmWexZXFVewhMJU4DYHdtIQOkzTXluYFZe2LfLZEeibPoUe3cfDhbXRtbaoOCOFogNauej70mXsZujqJYWoU8qsX0vE8n1ymyIk3LtN7epihK5Nk00UUtaLsKCVm0GDTjma27W1n54Gu9VlhSh9fWvjSAXwkPr4sIvGQ0p+nXeN44+RLb+F4w9y4dHa9hfn7q4UiQigiiLIOsSiqEoE16u2sF3RDQ1+kRseVcyPkMsVq7EdNfWwBablVKIog2RCjqb2WyBoC5DzPw7ZcZifLpeI1XSUQMsrEa42uthv1hDKzec4e7eM7X35z3bME6lsSROJBdt7bhbFI7NWdRrlmT/nPYsGsgvL3WjXdc/XX9mBTK0XH4Upqlr70LM/1XSKs67REYsSNACXPJWNbDGczeL5P1DTZUVfPRzdtXVZnpawXo1ByHY6Nj3BsfGRN59wQDlMfCq+KtBiLvBc3C20JPZA7Dcd3KXglck6hMhrKyn1WqDXjaKKs17MYJBLP97B9l5Jv4/ounvQrSRhl15+CgqaomIqOqRpoQlt1SYWiZzFtpaqfNUUjpoUJqCaSsrux4JVw/HKavi/9ShVoQVA1qdHLjqWlnlMpJbbvYPsOju9iS7fSRrmEiCLKfdeEhqnoBFRzQdHN1UBKiSu9a8fxXTzpVa8TAlQUVKGiKSoB1cRU9EqtqDtDVG9T9pDE8fMUvEmKN2kRiNWEOPLETrbva6epvXbRHHPdUGnrqedX/v1nUTW1UhtldRdudjLLt/70Tf7yf71C99Zmjjy5k0c+tpfa+hie55OZzfPmi+d59k/e4OSbVzn51lV++d999pZTTn1ZxHYHgTnTrYvrz+L7GaSaRHAtsNFyr5AqfJWCffyWjnkjIoGHiJgPEA08csttaVoDqrhztalWgu9LvvxbzzNweZx8ppx5tee+zYSj6xswGgyb/M3/4xN4nremWJKpkTQXTw7yH3/5T4ByXMqhx7bzE3/vgyjq2l769SZi7yXEDJO6UIiApmGqKsoNA6amKER0g8ZwhGQgWM0kWg0aQmE+sWUHj3V28xcXzvLO6DB96RTnpycpOA6aopZJTDTGfS1tPNDawT2NzfPqES2AKPe5KRKluMoMmBsRNUz0W7AOvtcxVJjg5aljfGXweeyKxV8XGnEjyq/u+ps0B2oJaUvfgwlrlt7cAG9Nn2WgMErKzpJ3i3j4BBSTqBaiKVjL3sQW9sS30BVuIaCuLuPsZOoi//rM71Y/twTr+Znuj3OoZic5t8BQYZznJ45yKTdYPa4rPUzV4MG6ffzils+ir6A+fyHbT292gEu5QS7lBsk4eRzfBSRRLUxLqJ62YCM7Yz08ULcXXdHXTCMkktHSFOcyV7maG+ZSdpBJe5aiV8L2XVShENMj1Js1tAUbOJzcza54DxF97ZlNN4tVjXohrZbNsY/RGn4AWLiCk/g4XqES03KJ8WI5pqUv+wKz1hUyzgA74j+GqhisNnBTCEEgpFNvJK5Jni+yjZQSM6gjWFsV3Hy2xLFXe2npquOhj+zh0Y/tIxINoGoKUoIZ0Hn8E/eQSxc5+dZVTh+9ilW00TRlQXr1WuB6k2SL30fK6wcun1TxW8TkE4TM6xUnTVQlgabUcaOlxfOzSFZWhlwMqgijqXUY+q1nnQi0u2ZpuZ1INsT4kc8/RjZdQPqSaGLhS6npKpq+tnM3AjqacW3iEYpA1ctB4Gt1P964smnf1MjnfuFJPvrX7r/lmJZcpsjgpXF+5998/bZnQ90MfnrPPfzYjt34UlIfDBO8gcC1xWJ8ausOHu3oJqBpJJcjFDdAVCwiCTPIj27bxcc2bcXxPJxKkO2cFUdXFIK6TljXCWh6dd/FoAmFj23exqMd3TgrFGZcCrWLCOT9VYDre4xb0/zxwLe5mO3HqRCWgGKwNdbJp9ueoDVYj6EsvDau7zFjp/nq0AtcyQ8xXpqh4JZwZNmC4EtZscL4FL0Ss06Gq7lhnh8/Smuwno+1PMTOWA/mKsnLPEh4a+Ysx2bPczJ1kYybx/IdPOnjV1zqrcF6mgN1aEsQlrxbZLQ4ydeGX6Q3O0jeK2J7NpbvVK01ALNOhlymwNXcMG/NnOHFyaM83nCQ3fHN1JmJFbs6ZaW4khvijZnTnE5drpIU23dwpVu9Ti6CGT9N2s7Rnx/l2OwFNkXbuCexjYfrDxDVQrc95m1VpEUROgGthoC2WLxI2WzkSYugVkdYbyKiNzGYf6lMWOx+hvIaMb2DWnMbIb1h1WYkRVFWrKNyo5T0auH7PsW8TSBkEIkGSFRM7XNtqapC3NAIRQOoqkKpYFMp5nvTcL1ZLPcKOeu1arrzHHKlV1BFFEWJYGo9Zf0JrZN46COEjHsWtJUqPoPlXLypfpTcK1DScL3Jm9r/egSMbRhaB6bWecttvZsQCpvsvLcL23KQLDS3z9V4WWv2lFBukD6vtKWIpas3rxa6rhKtCWEE9VsmLWZAJzOTuyNBt76UZCyLF/qvMFMqYqoqP7Fz75Jpp0II6kOLF7qcg6lqmEGNZPDmVoBCCDQhqL3J/RdrryYQXN4as4EFsH2HtJ3jxYm3uZwbZMbOIClbWHbHN7O/ZitbIu0YirHAlWN7DrNOhufH3+JkupfJ0gx575rulUCgChVFCFzfw5UerudR9CwyboGcmyc8EcRUdFqCDSSM1ecGub7HpDXLldwQl3KDjJamqv1WhYKCwJUejYFa6s2aBX2XUlLybc5mrnIq1cuZ9GWm7XS1dAVQcYeVa3rYvoMnbUq+TdYtYPkOQdWk4JZ4uOEAYTWwqOtszu10dOYMZzNXOZ/pY6Q4MW/4UBDVY0kktu/iSg/Lt8m5hSr504TKE42H0Vi9x+NmsA72ZVF5wYPEjDZiRhuNgX1owsTzv0XKvsJ48TiGEkHEFHQ1gq6E5va89cPfJBRFIRgysSyHfCXjwjD1agCZlBLHdslnSjiOixk0UFSxqJtqJZS1a1ws9yoF6zi50puAhxAmAgVflshbb5TjTJQAutqAQghT20JA37pomyW396ZJS9E+QdE+wS0KRAOQDH+OWOhD7zvSYgYNOrcuTP98N8N1PLLpAuNDs2sKwlwMhVyRieFZpL98bEzJdXF9f95guhxMVavUCrr2InnSZ7pY4HeOvcX56SlihsmP79izSBWaDawnyiVWJPZ1lp+ymN/aYoBuB2RlZZ918vTlR3l25GWybh5P+igIkkach+rvYV9iCzXG/AK8cxmuWTfPldwwXx16gaJXYs4uoQsNQ9WrsR+aolJ0LSzPxpEuJc/Gkx4zdobvjb9BrRHn3iRE9TDKKi36lm9zNT/Cq1MncaSLoRiYik5UDyFQ8KRH3ivSGWqmKVC7aBvTVoo3pk/x0uQxcm452F8VSjVuJawF0USZIMy5ihxZto5knBxvTJ9mojTDpmg7PeHWReNOJGD5Dm/OnOF06hJ5r4SgXKtLE5UYGVXHVAx0oeLhk3MK2Ncda9pOU0r1MmOlOVy7m6gWWtJytB64LS0rQmdr/FPEjA6G8q9yNvVlBvMvUfJmmbYusK/2Z7nT+h43Ip4M88HPHOD3f+07PPPHb9B7apiHn9pDTX0U3/fJpgq8+eJ5Xvv+WQxT59FKHZube5k9CvYxxtP/iYL1NuAAgkTwY+haE1PZL+LLAtnSixTsYxTtszTEfgFdbWaxAmIb2MBimBxL8cb3z/HF//AsjrMOuWFyZe2Xb/Se5/z0FIOZlevBAHxs81YebO+kbp0sGBu4ediex0yhwAtXrmJ7HgFNY0tdHbsaGwhodz9eKuPkeX7iLZ4ZeZmUUw5cV4VCTAvzS9t/ko5QM5FlYlhenT7JsyOvkPeuJY/oQuNI3R6ebDhMV7iFpFlWSrc8iwlrlqMz5/jzwe+Rd4uVAo7wleHnKXglas04jebiBONGpJ0c3x9/A4BN4Tb2JLbwdMtDJI0EmqIipc+0nSagmJjqQreWRPKFq9/gYra/SlgAesJt7E9s5UPN91NrxNEUDZDk3CLHZy9wLHWBF8ePVglFX36U/3rxy/yfe35+AbmD8iwc1UJ8sPEIUS3M98bfIKaHuadmO9ujXeyOb6I11IAqFAQCSZkMnk1f4ejMWb4z9hoAea9Ef2GU58Ze5+H6AzQHly9MeSu4LU+mqJiskuY2NCWIpgQ4M/vHpOyreNJCV4JsjX8SXVnexHuz+MV/+Sl8TxKtCS0Z3BiJB7nv8Z1IYPDSBBMjKf7yD17BKrkoSjlewTB1Hvrwbjq3NLH3cDeqtnazl+0OU7CPMZn571juVXxZAlTqIj9NLPgBdK0JU9/EePq/4HhjeH6OdPG7eH6GSOBBYoHH0dTGW1r56FoLidDTBLSlhf18WcByepnJ/xm+LKCIMLHgk4TNQyhi6ftk6t3rJFK3gVtGhWT4vrxWM+s2YyCT5vTkOBdnVhdwv6+xCesmA1HXE47nUXJdJvN5AExNI6Trq0pZfr/A9jxGczm+fPIUOcsmEQzw1NYtbK5N3lXS4kufkmfxpwPPcSZzmZRdybQTKtujXTzeeIjOcDNBdQnNIAmXcoNczQ0zXrr2XLYE69gZ28Sn256g1ogRUE3UisvEVE2aArU8Un8PYS3ADybe5nT6cjmOw3e5mh/m9alTfLL1sTWdy+Hkbu6r3c3exBZqjQSaolXcLIIaI4aCssA1VHBLDBcnuJwbIu1ck7v4UOMR9ia2siPWRdKIoynlbCkpJWEtyL7EVpoCtbQHG/lS/7PVbKOR0iQXMv1sibZTZ84P8Zi7fjvjPUS0EA1mDTvjPSSNGBEtRFgLlgOEKwKrUkoiaohd8U0kjThXciMMFEax/LJ16njqInsTW997pGUOpholRjstoSNMFE+Rsq9QcmcpebPI26jtsWX3ypLPuq6RbIiy78gmkvVRhq9OMTmWppi3yvEkAZ2a+iibdjTT3FFLS+fqb0J5depScnop2qfIlV6tyPZ7qEoMU99CNPgYAX0bqlqDIkIUg+coWMcoub243jh5682KfotLJPho2WUkbi4DRhFhTK0LXVm6donnpxFoCFGOhxBCx9S6iZhHli0loCghhHj/lkF/LyMcC9C9vYVkfXQNNbMWR6wmTMfmRtQb0l+bwhE21ySXzc5JlUqcmiyn6M9VZr7byNs2o9ksz1++CkBjJExnTYKDra231K7n+/TNznJ24tbjxZaCAPa3NJMM3Vpgri8lJcdhIJUma1lk7SCpUumu3h9f+uTcIqdSvZxK9zJWmsaRLgqCzZF29ia2sie+mbAaXJZc9ufHmLRmsfxysoIuNFqDDRxM7qQz1LRgX1UoqKqJqRjsTWxlqDDBeGmaCWsWCUxaKXpzg0DZCrJSaINAYCg699RsY0esm5bg/LFXCIEhFr93Jc/ian6YrJvHlR4KCpEKKdkW66LpBkIghEBDJWFEMRQdTdH47tjr1fMvehZ9+RHqzMQC0jKHuB6hI9yErmh0R1rQhbZoDEw5FEQlrkQQCDrDTYyXprB8G19KxkrT1Wt+u3Db6bSpxmgI7GZr/JNcSn+TgjtJVGtD3Eaf12ohhKCtq562rvWrBFomLD6el2I2/xfkSq9RdE5VjhfE1DdTF/kZIoGHUCpFI3W1lcbY32O28FVS+b+kYJ/C8UZJFyfIW0dpUUJEAo+gqKsjLeU+XBt4BCpChFHUpS0mQuioSgyYe1AVFBFBVeuWqJ904zHnk1DxLsoosoo2xTVo+CyKSgabYWq3HDB7p1DfUsOP/q3HuOfBLeuWHj1XxbZaTqGzm4PNrZS8pa0nJyfGOPWDm9cVuh1IlUqcGhvn119+BYC9TU081tO9LqTlhStX+bcv/nA9urkoNEXh//vIhznY2koovvjEt5o0/MW2kFJW/6wW62mZsnyH0eIUfzr4HIOFcRzpIhAE1QAfaLyPPYnNtIZWLndyOTc4TzclrAXZFGnn/rq9y+4nhKA1WM/2WBfTdpqJyXLk34yV5kpuCA8fVSorRjdoQqXGiHKkbi91Rnz5jW9A3itxLn0VV5ZdvIai0RFqZndi5UygkBagM9TM1mgHtu8wYZWLAl/ODdEdaWU5xbS4HiGur16+QhMqmyJtnEhdBDePRJKyM5U07NuHO8QcBJ2Rx6kP7MKTNlG9FfG+jdXwcLwxrk59Htvpw5cFQKCKGA3xv0M08AgBfQc3xqqoSg214b9GLPAkk5nfJlV8Fs/PIoSGqW1etRCclBLXn0bKIlKunvF6fgbXnwQ5Fwvh4ckZHHcAX1ldvMIchDAwtPY17XM78Q8/8xu3PLCqmkK8Lsq/+r2/QXvPnatqfSvwHI/MTI7J0RSafuvvmwDiyQiaoaFW3K5NkSjlcOWlJ7msdYuEcQNrRtayKgHSy9+XdMmqEhQpJUXXZaZYXLGYo6GqRIyFGTu3Atf3eH78TX44+Q6Xc0NVi0ZCj/J3tvwoe+KbiWirCynoy48wW3ErAeyOb6Ir3IzK6hYc3eEWck6BlybfAcCRLjm3wHBxgiazdsUU6Kge4v66fYRUc80JJwW3yIVsP14lCD6oBThYu5OAsrq0ayEEO2M9DBcnq6SlPz9Cys6sqR8rQREKNUYM7Tql+7lU7NuJO0JaylHLKgE1Cfgoi1hZRgtvY/s5VKHTGrr/PexXVlBEiLB5ENcdBxQMrZ266E8TNu5F11oXWJmunauBrjaSjPwkutaG52dRRAhD61yTayhd+AZF+zyOt3rFTSkdPD9VIVng+wXShe9SsE6WXUZrgKF10Jb8v9e0z+2Ebd0681dUhUDRvmOxIuuBqbE03/zSa/zwmZO37B6CspXlJ/7uB2jpqiMcD5KxLc5NTZJ3ynIAZf0JWf3j+RIfSe918S5KRcV2OUjKbiT3usyloKat75hwm26jqigcaW/nf3/80ep3I5ksbw+PcHp8HCklLbEon9ixnZrg4i6OnG3z5ROnmC4U8KUkbOj8wv1HqtdNEYLdjY3EA0uPCV985zh9s7PkliGMju+TtSxKlRijnG3zwyt99M+mViwvsKWulh/fs4e2ePymMiqvh6TsFvr22Cscm73AQGGsmgHUFW5hf2Ir26PdhNTAqklS3iti+df0herMBFEtvOpnKKqHqb3BquFLSc4p4C/hYrkeutBoNJOoYu1xkK70yTj56jVQhUJCjyyp9nsjBGXL0vVChLkbrsdi8KWP7bv0ZgeYsGZI27mKtoxd1Wm5Hp70mCjNzou7uRNYkbTMWpcpejPrdkBdCZM0t6AwfxAaLx4n706gK0FaQ0e429lFNwshFBQRJGI+gO30A5KAsYtY8IOoSqLqElpqXyGChMw9CKFWCISKqsTX9OCX7IvkrTex3Es3fR4SB8u9jOVeXvO+ZUvS3YEAGlpr8DyfQq604varhaoqRJPhRcsGrAWCcgkATS9XDlY19bbVaSnmLS6eHFzXNp/67H3UNScISkmqVOLVoQGmi+XJ1ZUS379GXLzKv1PFa9kPmqKgr6BO6/k+rwwNoFUmTkUIHunoQl/HVFxPyupKFqj291ahKApdyRqSoWuW0XOTk4xls5wdH8cDEoEAD3V30RqLLUrgpgtFvnX+IqlSEelJAprGh7Zsvo5ICGqCgWXjiI6PjHJybIzZ4mrKrpTheD79qRT9qdSK22Ysi6e2bq1MZLd2T2zfZqQ4yYnURQYL42Svy5YJqgY1RoykEVvTYUqeXXWvAIS1EAF19bF3AcVckJkkkRQ9e1UxP4pQiGhrL80BZfJQ9KwqSXB9l9HSFKfSlzAXEdBbsD+SoeI4Bffa+Gd5Dq6/dEZh0bNI21mGipOcTF1krDTNrJ0h7WQpeQ4+/gKX4VyQcsm7s5bUFUfgkzO/T1/u+XU7YK25jSdb/wOmkpjnIhrKv8yM1YupJjhY9/feo5SlDEUJkgh9FE2Jo4gIQXM3oCyZQrrYQBw0dt58B4SCECp3K136brr+hBA89vH9ZNPXag+tS7uKwAzqROO3lqpbJiwa0XgQiSQUDWAGjfXh6BWhRUVVUG6DRWhOmVqIslVlqljgm5cu0J9OlQfnxRI55LX1mQACmkZEX97MXXAdfuE736h+NhSV1//6z5cze9bpXOayh+bg+v66ZDUJIGIYRIxr5ziZzxO8LmBWV1Xqw2FaotFFBfQ0RUVTleqEJ4RCczS6plIESqUm00qWievvz1z/V0MM19PqNWNneG7sdSZKM/g3rObHSzOczVzhUzyGsopYkjmUxdauTdKmoqMrq19w6JUaRNdDSonlWasiLUIIdFW7qefVlz4l/xoRSDk5vjzw3Zto6RrK2T2LqNlXzmWsNM3RmbN8behFUs76upHWG3c/GvZ9jLB5mMraGgApC3h+BqeiRKspNahKDFVdW6DWSmhO/DOkdGBd6jjfDO7iYyXg3ke3I/0bjZnr0LSgWiX8ZpFsiHHw0Qi//e1fBsrVdTVdWxdrS1NbDR/57GEe/uje2+b+iCXDZSuRgLZojJ/dd4C8bZcH+UodIF1VMBSNgKbx4sBVjo+Pcnpygi3JWhrDkRXTaQUQM6+5Pm4Uo1sPZC2bmcI1K0TBsZkp3J1q3bcDP3vwADPFIvYyRKzoOAxlMvzBO8cpuS5hw+BQawuP9nQTNpYnlrWhEK3x2LqQF9t3FiUsUCY05zJXeWbkZR6uv2dRrZHFcOPbv9Z+lsvCLCSU5T6+d1zE12OxEVEimbHS/GHfs5zJXCHr5O9Cz9aGFUfgjshjRPX1C6oMafVoInhX1XDnIKVkPJ3D830UIQgYOrGguaR8+FpxYyyI7Y1SsE+RLnwHKJOakLmfsHpgXY5XPqZYRQFDiefncbxRLOcSrj+D52fwvDQ+NuX6UgKBgapEUZUomlKDqfdgaB0oIvKuyg66HkKIW3bh3E4oarl2VTy5/n1UVIVAyMQI3kSdlNUeY04xGoibAR5o7cCtvD+aoqBWrD2+lLwyNMBAOsVYLocCPNLRRUdsZVenqWn88pGHqq4TVYhyTMs6nsdYLsvlmWtu71SxRH8qjeV5t4Uk3WlsqavFcr1lgyJTxRISqueqCkEkYLKvuZlEcPkYOlPTCBvGut2TOcKyKdJGnZlgsDDOeGkGT3oU3BIvTx6jJ9yKrmhEtJWtnYspv64Vi03yd2PeEghMRUdTVG7FJLtYbSbHd3l79jwjxUnybqF6zu2hRlqC9XSFWspKwIuo6brSY6AwxhvTp8jcQbKz4sjZFLyXusAtuCpugCoMNCXAuyVm5dTAGCXbQVMVWmpibG2pJ7hCvaObhevNUrLPkS4+A5RJja42wk3InGhKTUUxV1Q0XFbOLiqnMpZw/Skcb5SifY68/TaOO4LrTeF6U/iyiMSvmIkDaGotmlKLrjYRMvcTMvahq81oal2FvLw77uMGKqtJAeodeLcEENJ1tiTLCqFzw3vBsclZNuOFHCfGR7mcmiVjWzRFojzQ2kFLdOWVsqGo/PiO3Wtyh6wWUkpyts1gKs3VmWuFLHIV3ZahdJq2ePxdoQh7K6gPr5xlY6q5SpJEGVJKHM+jKRqhPrz6oNX1QtKIsSu2ie5IKxHtEik7S8HzcKTL+UwfvblBQlqQcLg81i3Xv7JzTVQnYV8ujMlYDv51RQ2rEFSVYW8rBKgoeBVFXl1RaQ7WkzAiKOLm34lac6FF35UeJ9O9pJ1s1X0UVE22RjvZE9/MnvgWas14uV7SDQvVkmdzdPYsp1OX3l2kJajVACtHS1+P6x+Od/OkJoH/72svMp7KEQkYfHDvFv7uU/cTNN79lVQToY8RMvYAlONmVgh+Ld8Tj5J7gcnM75K33sLxRpfeHpAyh+3msOkHIF18FlWpIWwepDby14gGHkPKu1+nZAN3D9e/6xI4PTHBK0MD/GXvOQbSKQC6EzX89J793N/WTlC7e+/WXPzGm4NDvD08TO/0tawmX0pmi0V+782j/N37j9AWL5Or9+uzLaUka1scHxnFqQQkF12Xk6PjFF13HcJr1waB4OmWRziU3EV7qJE98c1cyPRjlcqxKR4+z4y8TN4t0hFuWjF12VQNNKHiyLJ7zPLsNemH2JUaRDf2MbCUCu86QkUhqJrkvWLZoqlH+JH2J7gvuYeQdnMCo0vB9T3Opq+QrwTtKgh2xTfx4ab72RXftK7HWi/ctuWEIwtowkRshM3cFoSMAwSNOaEkZdmsJCgr3truVQam/xGON15NbTa0ToLGbkytG11rQVMSCLRKufYUrjeO5fRRdM5Tcs7i+WlypVco2udprfnXhMx96Or6ifNt4L0Fz/cZyKQ5OTHO13vPcyU1w2ypRMGxaYpE+fiW7dzf2s69Tc2Y6t0dC2aLJd4eHuY/vvQyo5lrGh6mpuL5ZXXYb1/sRQjBI91dfGDzpndF8cDbgaF0hneGR3n+8hWcSsFE1/eZyOX45rnzPNzVxd7mO1MwtNaIc6R2D082HiauR9CESr1Zw0eaH+D16VOcSpezICesGY6nLpAwInyk+aFlLYpRPcyMncapxPRMlKar9YtWg7SdZaI0P2tWEYKYHka9BWvHaqApKnEjQqFYqmToeEyUZlZdlHQtkEjSTraaaaUIhT3xzST01VS0lties6gb7XZi3UcRT9rYXpZLmW9RG9hKVG8jqm/UpllvKMraStw73hjZ0kvY7iASG1VJENR3EA0+gal1oKl1lZTschVSicSXRXw/Q9CYJuTeQ670KnnrTVx/Bt8bJVP8LrrWsEFa/grC8TxGclleHRrgSmqGq6lZTk6MUXQdYmaAPQ2NPNDazr1NLXQlauYF1t5JlDM+PC5MTnF+YpKX+voYTmcouW6lQGAtPckkV2dmODMxSc62eWd4hJLrkrEsHu3upiYYwHyPu4vm4EvJcDrDi1eu8vrAIFnLmjfleFLyUl9/Ndx0T1PjqjOKbhamatAWaiSqhaoZPioKu+ObmbJTDBUmmHUyeNKrZLmc41ByNzV6FGORYoMAtUaCydIsObccbD1UnGTaSuFLvxJku/z5TNtphorXVJwVFAzFoMaIzhNTux0wFJ0GM8l4aQZfeti+S19+FEc6qyohsBZIJJ705xGPkBpEVVY+R0/6TFmpZVOpbwfW9U2UUmJ7eVL2Vc6k/pjuyAdoDd9HVG+ubHH7Hvy5MuueVw7pEqIiZKUogLhlAaTFjjedK+B613yl9bEImvruDFB1vBGypZeQ2JTjYJpJhD5GTeSzFSvN8hfIlxaG1o7jjeLZOSQ22dL3iQWfROq737WBuRu4PXB8n8FMmi+dPkFfehbb8wjpOo3hCFtr63iso5tPbtmOqWl3Lah1Lo15JJPlB5VJ+s2hIaCcet0YifBYdzf3dbTxUl8/U4UCE7k8l2dmmMjluDQ1TTIYZFt9HbWhEEFdv+0T+O3CXLxKznY4PjLCdy72cnJsDF9KTE3DUMvjZNayODo0jOt5+FLSFI0QM00MVV23BIUboQuNpHlDgLaATdE2RkqTXMkNM5sqp+HO2hlOpy9zJTfE9lgXurK46GBzsI6R4kRVEXakOMFoaZqcWyS6TCCvlBJXeowUp7iavybOaagaUS1EQo/e9vtvKmUSdyZzBaSH7TtcyQ2TdfJEtNCiAbWLwa+QETH33yr7vRrLiSd9LN9hqDiOvYJo3XpjXUmLj8d48TgnZ76A5aWYKJ3AUKO0he9fz8MsipLjkitZDEymsV0XU9dIhIN01desO2GB8orlH/z+N7g6PkOmWM6pf+af/XU66tcW/3On4PkZLOcSINGUesLGfpKRn1r1/gKDaOAJCtY7SOlTdE7ieBO4/jS+zKKK9U3b3sC7G7qq0BlPYHsuuqLSGa/hczv38FhHF02R6IqKqncC49kcrw8O8usvv8JMoYhdcYNoisJjPd18YPMmPrmzHAu2ubaWBzs7+Fffe4GhdJqsbXNucpK/+5ff4IlNPTzS3c2ndu4guE41nO40Sq7LuYlJvnHuPH9y4mQ1jgXgwc4O9jU3oasq//GHL+NJyfHRMc5MTPKDK3387fsOsbuxkebYalwG64O5INr9iW0k9CjnMldxfBeJpORZ/M8rf8nf3vyj7E1sRl9EsXtvfAvDhQkuVYocZt0Cp9OXiIwE+WzHh5ddol3JD/H27FnemTlX/a45UMeexJY7kj0U1cMcqNnO98ffxMbBkS5DxXG+P/4Wh2t3sTu+eVXtpJ0cJc8ioJrE9ciifRcIwlqQnFuoWlz68sNsi3UCtUu2nbKzXMoN8tLksdtea+hGrOsbeCn9DYYLr5N1hgipdWyNf5Lm4MH1PMQ8zFlXvv7WOY73jXBhZJKCVTahKUKgqyrdDUmePridHa0NNMRXXwxq1X1Y9xZvFxZISK1pxXBtW8FtYYEbeE9BEwqN4Qj/7IFHUBWFxnCUumCQqGne1TgQz/cZTKX51sWLnBwb59zEJNP5Aq7vE9Q12uNx/vq9B9jR0EBb7JrOSDwQYE9TE//ho0/x7IWLvDMywrGRUXwpeXNwiMvTM7xw+TI/tnc3uxubaI5FF52+HM8j7zjz5PMn8wUKjjNvm4lcrpoifiNmCkWc6yy4vvQZzmTmKeJGDIOQrmNoS5vx51xjr/T181zvJXqnphnKZHB9HyEEjZEwj/f08BP795IMhnA8j0QgwBfePsZwJkPBtrk4NcW/+8FLbKmr5XBbG5/atYOIYaDdhsyuG1GeUAO0hRr4cNP9vDR5jJSTRSKZtGZ5eeoYJd/iwbr9C/bdGu2gN9fP5dwgo6UpAAYL4+TcAq70OZTcSXOwrlog0PYcZp1rmjDDxYlq9o4qFHoibTxUt6/ar9uJsBZgR6yb7kgLA/mxqkLw8xNvMVgY40Kmnwfq9lFrxudZXSzPIecWGC9NcyJ1kd7cAEXPYmesm8+0PUlYWxhSoAqV7nArvbkB8m4RT/q8OnWSoBog6+TZFd+ELsrWLNf3yDg5TqQuciZ9hTOZK1UieSexLqTFkw6z1iXGim+Tsq8A0BZ+gFpzO2G9kdvlFiraDmcGx3nlfB/nhicYmk7PUysUwEyuQDigkyvZPLazh5Cpv2vMu7bbT856GU/eugJhQN+MoXUtGV8ihImq1FQsI0Ucf5KifZ6AvqXi2llJOdPD8UaxvWE8f6bSZhBFBBErBAFv4P0HIQSGqrKnoQlDVasxK69VZP0VIXiorZOQoc+rgXK7MBdE2jc7y9GhEV4bGKA/lWIil0dXFHqSSTprEuxvaea+9nbqwqF5Amq6qqIpCtsb6snZNslQiNpQiOMjo6RKJQbTaWaKReKBACOZLFvqatlRX088EJjnNsmUSpybnOL46LXMvPFsjsHUtbFppljke5culxV+FxmLCrZNulTCq9R7KTku3zh7vqqRowjB3qYmttbV0hCZvxCbIzrjuRyj2Rz9qVle6x/kraEhJnJ5Sq5LIhBgc20t2xrqeKy7m03JJIaq4ng+97W3M5HLc2Z8gkvT0/TNztI3O0vetinYDooi2FybpCUaoyUWRVfXXltnLVCFSlgNcm9yBxeyfZQ8i5Jv48hyjZyIFmJHtJuEEau6IYUQhLQAPeE29iW2MjWewpEulm8zac1ybPYcRa9EvVlDXA8jhELJs0g7OfryI1zNDVPyr2UObYl0sDnSTnPwzsTuqUIlrAW5t2YHnu9zKTeIKz1m7QyXc0OUfBvLt0kaMQxFRxFK2V3j2eTdIjN2ht7cAKPFSWzfxfFdHms4iCbUBYUeNUVlR6y7otNSjv9JOVnOZi5T8IqMFCcJqQEk4EqXtJ3nUm6A/sIYo8VJTEXH8u9sMO6qSEs5VXCxyGWJlD6Wn+Zq5ruMFY/j+HlCWgM7Ej9GWG9GvU0Tmu/7zOSKfOWNM7x0/ioFq7ySUSoy41KWXTiTmTzffPs846kc21rq6W6oWbFg251CwT5GwT62Lm3VRn6KmvCnlyQtqhLD1Lux3Mv4suwqShe/i67WoYgQCBXBjeSlUiRLeviySN56i6J9CtsdBgS60oiqxFddgXoD7z/Uh+brgfzhmRO8MzaKqaps/kgtbUoM3VietAjKcvMhXV8ggb9a2J7HuYlJ/vLsOb59sRdfSgRlNd3aUJBHe7p4oLOTR7q7loxLERXr7P2dHexqbOSBzg7+8yuvcW5igulCgUypxNfOnuP1gUH2NDXxd+4/TMQ05xWtmMwX+MGVq/z+2+8s2dexbI4vvr369z5n2/zGq69VPytC8NMH9hMPmPNIS1mmQJJ3HE6MjvHqwAA/vNrHYCpdqXmllLV16mr5kd27OdjWSldNorq/oal0JOJ8/tC9HB0a5vnLV5guFCi6bjnep7+fd0ZGeKynm/va23isp5vGaBR1ieu5XjAUnXtrdvD61ClyTpGRUllR/Gp+BEPR2Rvfwj012xDMJ1DbYp0EVINjqfPM2hkc38OTPhey/VzI9qMKlYBioCkqRc9aYDVQEOiKzsP197A7vqlqlbkTEAiebDxM1ikwZaWYsdP4SKbtNNN2mpOpXgxFx1A0dEXD8hysG0oXzLVzOTfEeGmGiBZaQFp0oXG4dhcnUhfL16iSIn4u08e5TB+CcsaUL32c69LABQJdUUmacSZLs9X97gRWRVpcWSTrjHC9i0HiY7lpZuxeJkqnGMq9jARaQofZVfNZYkZnZRK8PRiayfDOlWGeeed8dXWhqQqbmmoJmwbZosXwTIaCZWM5LmeHxvmNZ1/m3/61jxIy776//U4jqO+kPvo3yZVex5c5LPcK4+lfJ1N8lpBxDwF9C4bWgaoky1WopY/rz+K4I1juJQr2KfLW20D54RSYNMX/AQF9+909sQ28qzBTLDKayxLQNFzfX9UKTBWCtmiM//Khp7E9r+zaXWNMjKmqZC2L3qnpqkWjNRbj/s52fuH+I9SGQgTWoKobNQ12NNTzW5/8OG8MDvJK/wBfPXOWqXyeyXye0Wx23VV61wNjuTy/9Oy3ODc+QcFxqtciHgiwq7GBj+/Ywcd2bMNQlEUDpIUQmJrGA12dHGxr5dO7dvLFd45zYnSUq7OzFByHb124yPcuXea/vPo6X/zxH6UtHltR9v9WIRB8uu1xkkaMLw98t+q66cuP8LtXvsr/u/cXK+nS16a0sBpka7STf737F/ifV/+SS9lBpu1U9XdPeuS94qLVTgxFpzlQx2c7P8TBmp2E1Duf/VZrJPhM+5PcU7Od/9X3Tfrzo/PIge07ywbBqkIlacQ4UruH9lAjYXUx95DClkgHP9b+Ad6cOcNzY6/PKzRZToleWMW5MZCkJ9LK4eRu/njgO4yXphdsc7uwKtKSsQd5a/I/Vwaga4OQLx1sP4/tl/2Mm2IfoSV0mKS5DcHt9WtfHJ7k9YsDVcKyraWeQ5tb+eDeraiKQsG2GZ3N8pvfepVUvki2aHF6YJyR2TQtNTFC5p13aWhqAyHzXmrlT69725HAfehqw5K/K0qUgL6V5sQ/IV14lqJzHs+fxnL6cL1ZcqU3UJQgAr0csyJBYiOlhefn8WUWcFGVGAFtK9HgE4QDD6Cp787A4w3cHcgF/7M6qIpCXTCEf5MpnYoQ7Gxo4HP79vAnJ07xaE8XOxsa2FZfR0M4jL5Gaf45pVhFFexsbKAxGuHe1la+feEiHj6diQQtsdiCjJq2eJzP7t3DA50dKx5jJJPlmfMXqhlNj3R3caC1hV0NS7/Hc31rjcVojC5c+Qd0jcNtrVyZnqbkusQDJo92d3Oko52umhra4jHMiktnqasx95uhaXQna/i5Q/fSn5rlzPgEz56/yHguV0kXr6M+HLrt6eBz80idWcO2WBf31+3jlanjSCS27zJtpfjO2GvcX7eP7nDLvP1UVOrMBD/R8WGGihP05Ue4mOlnwpoh75awfAvX9zFVnaBqUmPE6A630B1poyPURFe45Y4Iyi11zlEtxOZoO39r02c4m7nCcGGCkdIkY8VpCl4Jx3fxpY+p6JiqSUgNkDTjtAcb6Ag30xyoozFQS0KPVsoALH6crdFOEkaUnkgbb8+cZbQ4RdrJkXOL+NJDVzSCaoCmQC074910h1tpDtYxaaVQ7jB1X9XTZvs5xksnWH4kEmgiiKGEMZSFflZPWqTsPoru1JLHWM1IV5ailwzPZOgdLbcVMnW2NNfy8I5u7uluQQiB7bpM5wo8f+oyp/pHmckXmc0VGZxKEwsG7hJpSRBg822JATG0FlQlseTvitARSpxo4FGkLKGpjdju1Yp0fwHHzyBdC8n1Zj4VRZgIYaKICIbRiaF1ENR3EQs8hq42bqQ6b+CWMTdJ3srkJ4SgMRrhcHsbE7k8j/R00V1TsyDm42ZQEwwSNwO0xuJYroMnJclQcFHrQsQ02GzWsrlu6cwLKI9jvVPTvFUhLAAtsSj7mpp4uLvrpvo5V0X7QGsLJ0bGsDyP1liUxzf1cG9LC7XhEPoaK0VHTJMdDfU0RiM0RCKUHJfe6Wk0RWFfcxNhw0Bbo1Ws1kxwOLm7+rkhUEPSiKGsYJkPqAatwQYOJXfiSrdqRVKEwFSMRSdPRQgCqsHmaDu1ZoIGs4aEHmHSmiXvlih5Fl5l0g/MkZZIC52hZhoCyVWnFyf02LxzqjXj5XO6xfFRVzRiSpidsR5CWoCWYD2jxSnGStMU3FLlOvgYioGpGoTVADVGjLZQA+2hJmqN+AKX0Bxsv4jlla0oES1GQG0ioUdREIyXpm8gLWVS1xioZUesuxrELIF9ia2029eECBNGOctMSp/xUi9S+uhKgKTZsS7GjFWNEgKBin6DqVdW/paVv33Gi8cJqDHqArswlThSymoHS16K07Nfoj/3/C11GMB2PUZmM1ydKNcOaamJsa+rhQe2dVW3MTSNukiYTx3eyWQmx0y+iC8lpwbGaK6J3pZMopWgKnFUJY6p3y15ZAVDa6cu+nO4/gxF+wzZ0g+wnX4cbwzXm8CTeeYKJioiiKY2oquNmFo7kcBDhMx70dQkgtsfXLmBDawF8UCAeCDAjhUsFTcDRREEFY2Pbt+27m2vJ4K6ziPd3RQsh5pQkD1NjYT0W08+SAaD1ASD3NPSwvGRUSzXpTORWBMJmsPu+CZ236REfHOwjuZgHR9oum9N+wkESSNWrm90G+Tpt8U6+Ze7/9a6twuVbCUB3eFWusOt1e/LXoaVHbA31lCas7FlnQnGiucB6AgfIKwlaQgkear5AWQl/XnxWNZr2BZtZ1v0WkFl5TpK4ePz5tQf4/glaow2Hmr4OXTl1t1sqyIt9YHdfKrry9d9I5HSo+ilyDh9TFvn6U0/Q9ru42I6xWTpLI80/St0JXRbZPwvjU8zlc1X5acf3tHFluaFKxtNVXhoexfffPs8l8emy8F6wxMc2ty27n16b8ClZL0CSBQlSTTwIBHzCOUaqz4sKLsuKn+UCkNWgVurNLqBDWzg9uMDWzZVKr6v/7u6t6mxWh16YyS4e8g4o2TdSTL2xKr3MdQQPZEjCBQG8yd4aeJ3AXi69V8QCEerBRlHimcYLpymN/vy6ttWgny87V9iKCEEatkjUjyN5eVx/CISD9ahqtWqGIUiNIJacv6X0sdQYwS1GmJ6B0G1nsuZZyl6M8xal7mQ/gqdkSeI6W2AwFAidEc/SNLcsnyHRHBFn/ZkOk/euhaA1FFXQzKyuMqhoWk0xMLURsOMzmaYyuQp2YtHOktZTp2cI0ML+vYer0MipUUu99+RuJjGAUxjdzno9g4NPX82+CzjpcXdg3cbCSPGlkgX99bsRlPemwJi7yY4vsdvHH2diGGsOahWV1Q+umkL2+vqqQlsZKatBXNv8s1YQFbb9noq45bLJZToS6foS6dIlYpkbZuMZWF7bsXmW678HdJ1woZBwgzQGY/TEa+hNlDWBno3wfN9+tIpfvudN6vf1YfC/MqRh9Z1/pi1hxgunGaocHLV+0S0errCB1GFjsTDlWU9IXlDNLLjlyi4KVL28KrbNpQwvpwjJuVWpfSQePiLRTvfJFbnHhLKwqqaAlRMTDVKWGsgoNaQsQeYLJ0m54wwkPshUb0NXQkSVOvQlCCNgb3UmluXP9YKK3kJpAslLOca8aiPRYgGFj64opL+nIgESYQDjMxmSOdL2O5C0uL5ZVn+M4PjjMwu1E1RhGBfZwuq8t6U8S7DpWS9DDgIYXKnpfGOzp7iUq7/jh5ztWgO1KMJjXtqdt3trrwv4EnJ9/ou3xQdDmoa25K1dMQTG6TlfYhyjKNkPJ9jLJ9jNJfl3NQE56enmCwUSJWKzJaKlNxy3IoQAlPViBoGMdOkLhhma20t25JZ2mIx2qJxmiNRdFVBXWMMiZSyTJxsi4LjUHScilpw+biaohDWDcIVwhRQFy8bcD18JJOFPH9+/kz1u+5EDb9y5KGbuVxLwpU2lp8n786uuG3GGUfik9Bb8KWPusKLqStBwlqSWrNzxbanSldxZInyvH37FVvWZUmpCI2Y0cae5E/Tn/s+p2b+kGnrPJcyz2B5KbbFfwSBQkBbn0yTTHE+8aiLhYgElg5uTYSCJMLByr4WtrvQT1e0HV46d5WXzl1dtI2ArvHcv/w80YB5x3RepJx/+8uHXfzYc/7NypbLbruBDdwuzDkUoayldDNw/bLS9WpGv7l35G4qU8+d71r7cKMztnzKcp5A5lr6cLevwWoWc3OEJWdbfPHkMV4cuMrV1Oy8sgKL7ITr2+Qdm7F8jotM8+rwAAJoCIc51NzKL933EI3hCEFtdUrf19SGJf2ZFC8N9nNqYpwzk+NMFgr4UqIpCslgkAONLdzb3MKBpha2Jmur+97txWud2YOpRGgMLhNnJcsBsT+c+F0sf/VVrltDu2kN7eZQ3WeXbrpyHf64739jvHSh/OUduCbrageP6i10Rp7AVGp4c/LXGC8ew/FzGGqEzsiTqKwuEntZSLAcD8+79ooGDQ19GTlrU1ermQklx8W7ycH0TsO236RQ/A4AkchPomtdLEVEcrnfoVD8BgC1yd9B01qW3HYDG7hd+M0PP12t8XOzEEDUNAmoKw9PU4UC//GHL/POyCgF215x+9uBzpoEdeEQbw+NrLzxdXB8n/x1ff76uXN8t/cS5k24dg61tzGazTKUSq953/XArsZGfuczn1xxu5Ln8vrwIP/92FFOTY5Tcl1cf04uX1AXClEbDFEbDBOvlIQASFtFUiWL6WKBsXwO2/OQwGShwPf6rnBuaoqf3XeAJ7t6aI6sXCNJAhdnpnjm0kX+/PwZ8raN7Xs4lUKRc8jaFqO5LM/1XaYmEOCTW7fz2R17aYpE7vroGtMbiWh1NLG0VpbEx5MOr059EcsHhKjEraxP7z1pM0eXy9GP2m0vc7CupEURGkG1jobgHlrCR0jZV9BEEFOtWd8TuWFJ4VVWZku96r68udXL3YbrDWNZPwAgFPoYsLSpzvMncdzeyqe7M3ivhEfqD7MrtnxM091CVI/QHW5bMe3y3QbHcjj24lmkhER9lM7trZghAyEEI1fG+dYXys/P/kd3sPVAD9Ga8Aot3hpqg0tX0L0d8H1JqlRiIpcjd5dIS9gwUIRgLLdQhGstKDouRefmlEVnC0Wm8vlb7sPNommVxRSPjY3y+vAQ56enyNk2ihDUBoPsrm9kT30jtaEQMcMkpOsEVK2SMiwpeS5F1yVv28yWipybnuLUxBgThXJpgqFsmpcH+9EVhc/u3LNiP94aGebN0SFe6L/CeD6HL8v16kxVpS4URhUC1/eZLhYoueVjF12H5/uukggEubephb0NTSse53ZCEWo1cHYp+NLDk3PxnwIFZcV9Vo+yBWwuw0gIBVVot1VUFtaZtAAYahhVaacj/Ai6Eiagxonqret3IqKcfni9Fcp2y5YXfYl74Xo+bmX1py4R8S4EhAyDeCiAuojDL6DraxKnWg/4/gyOexYAKfPLbitlCSnL5r9rUdrvLjxQe2Ce2uKdgpTlcL7lzLmqUAgoRtUnXnU7+JXrKK6Zg9fbLCylxHPnsrdWgkDVlGo/bMvh5a+/jfR9une309Beixkqu0onBqb50197BgBVU2jd1HTbScudhiIE8YBJXThEUF8HS+5NIBkKkggGqQ/fnWsrgEQwQMF1yNtLK6TeTtQEVxd79PbYCEfHhpktlevcJANBtiRreWrTFj7YtYmYGcBYxtLkV2JQXhkaQFcUTk6McTU1i+V5HBsbxVBVPr1tJ/oSSRNSSoqV/V8a7OP0ZDnzJqzrxEyTxnCE7kQSTQgsz2MgnWI0nyVr2RRch1OT40QMAwFsqaktqyzfZTeRlBIfF8vL40kHgUJYq0EIBV/62H4JkBXCoi2qlWL5BYpuGlexEEJBVwKo11XPdn0Lxy9R9DKYahhdCaIJA0cWkdJHoKAKHUUsXovKkzYpexhdCaIIDU0YhLXam7p2tyVNQhUGm2Mfoyv6ZPkgYvHCYDeLgK7Ni2DPFi1KjkPAWPx08pZN3iqvwgKGhqouJFAhw+Dx3T18/snD1McWDj5CiGXjZjawMhJ67K4ct+CV0IS6KqGo659T3/MpFSykLH8fCBkoizw7twrpS6ZHVg6mA1BUhURDDK3C0O2iw3Nf+iG+Jzn0ob0c/tA+4nXRuz6Q3ilETYMf3b2bxzdtWjLr7/b3wSSgaXxoy+a7cnwhBPWhEAXHuWvWptWSlnfGRjg9MV79/GM7dvOhns3sX6XVQlAO1P5AVw/3NDbz4sAVfvUH36fguowXclyanWYwk6YzHkdbxKLg+D5vjw3z3NVLnJsu1zBSgMc6u3m8s4dPbtk+TyzPk5KvXTzLty738kLfFXzgteFBDFVla00dR9ra77qbSCLJOOOcmP0GM9YgphLmQy2/hC4C+LgU3VRF4C1IQF18DL6cfZXJ0iUUoRHWaumKHKLGuKYJM17qpS/3Fm9O/zE74x9kS+wROkMHyLszeNJFEwZBNb5kH6esPv6o7+8BENFqaQps5+m2X72p871tuZ1CCCYKJyh4U+hKiI7wwyhifVZCyUiIoHGtrVS+SMFyqsG2NyJbtMgWy6ldNeHgosqbQpTTBIOmTngZcvJXZTK4HbiT1+7NmRMcT52jN9uHEIInG+7nw02PrHp/q2gzfGmc3/rHf0BmJkdtcw2/8B9+kqauegxzfVf0xbzFr/74r+PaK0+6da01/IP/8rPUtSbR50j6u8+odsdgaBq7mhrxfJ+75QFWhEAR5QDiuwVNEfiVIrF3A6qyUpX4soWj4DjVmCdTVdmarGV7sm7VY8P12yUCAVqjcbbW1nFqYhxPShzPZ6KQpy0aQ1tkfWG5Lt/svcBUsVDutxA8vWUbP7p9F3vrm6qERQiBlBJVCD7YtZmwbhAzTL568RwAA+k0377ay+HWtjtugV8IieOXmLb6GS9eJKDGKqnH4Pk2KWcEHw9TDRO5Ubqkgv7821XXTq3ZRb3ZPY+0LAYfj4wzjidddCVAWKtlqVgZRWiE1fKxw1qS0C0k5dxWQYrJ0llm7V5MJUZb6IF1IS0CqIkE51lVxlI5uhpKtDCfRcrKQzyTK5IqlCr7hjD1pU9bFWJddQg2sL6Qspz1358fRhUKrcEmtEVMkjmnwHhpir7CEAoKs3YaX/qIFdxEc/A9iVWwGeodIzWZoZS3sEvONXfROp9TdiaHswxpyc7mkL7EsR0c212QWfZXFXPVob1qhV6BWnkeil6OlD2OEAoJvYGA+v5yjb0XIeX8lFhNUW5aU0ZTlLJ21g0T5XLvhit9LsxMUXDKFilVKDzQ2k53vIZ4YL5a69w4EQ8E2FJTy3RzoUpa0laJSzMzq34PXc9jILMwSLo+FCagabdMfCQ+rm/j+CVU5dqiWxEaITVBR+gAuhJYMoU5aXYQUhMoqMSMRkx1ZcV4gUJQTdAW2oMnbeJ6y5KxqyE1wc7EB1GFjqmEKwTn5nBbScu0dZbRwlGCam2V+a0H6mNhQqZRTfPrm5hhc1MtsmV+KpqkbGWZyuRJ5YoIIWiIR+ZZaTZw9+D6Lo50sSrlzg1FR1d09GXE3SSSvFvg7dnTGEInqAaoNRKoLOJLlRJf+viUy6p70ptXBfbdAlVV6NrZhusu8Y5IOPtGL45158q/r4Syr7yIJ52bJlC6EkBTdNR1uCfZiplaESoJvSzjn3VmuJg9iip0tscOb5CWu4w5kqEIgS8lru9XheRqKoRhVenKlX/tSmBu1raq3ylCLBtn4vuSgXQaq/KuqYrgvpZ26kLLB5A3R6LsqW+qzjk522Ywk161kbPkubw5MrTg+4faOjHC4dtmrdGEQdJoY2figwhUAmqEsujb/O16IkdoCGxGEwaGEiSqL10KQwJIWV4MGC1siT2CJ210EcCTDr70FtSkC2tJ7k3+SFkt9xbrMb37RvBVoKu+hsZ4hHDAIFeyefl8H+11CQ5vaUe/LubA9Ty+c+ICo6kMnpSoimB3RyPJ6IZg1bsBF3NXOTpzmm+MfA+Axxvu50jtfg7U7F5yH8u3+frw93h56m3yXoEfTL3BL27+aZoD9YS0a/c1oJqEtWsDke075N0icX11WQ53EoGwyb/5yi8t+buUkp/e9Y+ZGp65g71aHnk3zffGv8DF7NuUvOWDxJfCg3WfZmv0IB3hnbfcnz8e+H+YtoaI6XX84pb/ikBlwurnxYk/xlSD1Jot1Jl/Vct3vDugKwqt0RiNoTCj+RyelPzF+TNM5vP8/IFDa071/l7fZb7fd4VLs+X3QhMKEcOgJ1GzZBFHH0nKKl2XLaTREI5grpBeH9J16kPlYO+S62L7Hmm7tOq+ThYK/Mrz31nw/e999FPcH+hYc9HJ1aIco1JHWKujbI/xK8G0kXkycHVmN23BPWirqA0kpYcjLWwvj8QnrNZg+wUsP8eFzIsElChRvZ5as+u2nNOqSEvOGeNq9jkMJUJDcB9hrYHR4ls4foEaYxNRvY2zqS9j+znqAjvoiX5o2faklGSdYXLuKEV3ulzMytxKUKvFXCJQ6HooiqCjLsGO1gbeujzETK7I6xcHCBgaP3pkD7qmki6UuDo+w1ffOMPYbDmrRlMV9nU1Uxe9s2mZdxql0vM46hlu9C9KvwArFMC6k6iKaV1XfHO5RXvOLTBSHOfV6WOknQye9Ji2Zsk6OerM+T5SUylbYebg+A4F791JWoQQiGUkKv27GCuxFBQhCCgRoloNurJ6GfVyFoKNIy1uVM/0pc9Y6Qq92aOraqs7vLdKeKT08aVfyRSrQM49UzfKuG3gTmPO8vFoRzeO7/O1ipvlwswUM8UiF2ameKi9g85YgoZwmLgZIGyYaJX9ck7ZojJTLDKUSfPq8CBnpyYZyV5TL9/T0MhD7Z3V7J7V9ms1wnhCCBBivvtjjY/UYpuv9anMuzOk7BEuZ1+/bm9JwUuTccaQeNhenh9O/HcECj4unu/g+CVcaeNJG196PNL4t7D9wrXzAxACic9Q4RS9mZeYsQeqv1tenpJXvtYD+XeYKF3muPq1Mg2SXvkPHr50qTN7aA/vu7ukxfLSDBVeI6TWEtFbMNUoY4V3KHozKGiEtAbGi8cpebMrMjXPt8l7kwzmXybrDFPyZhEIcu4oSXMLteYOAmrNkg/R3PftdXF2tDVw9MoQjufRNznDS+fKpdRNXSVTtBiYStE3OYvluAQNndZkjOZEdFXuIdfzuTI+w3Quj72I2d73JZlCCdd795CAOZSsV1BEhAWkhWtCQO81+NJnsjTN6fRFpuwZfOkTUEySZoKIFl6QKaAp2ryS7K7vYfnvTv2a9yI0YdAW2oqpBnHWcF1n7BFm7FEmrSG4wQMu8Uk7k/Rm31lVW3G9YV2sNO8VuL5F0Z1g2jp7y20F1TqCWh0xY2WZ9vXE9tp6ZktFemenOT81Sc62KbkuKauI7bm0RGLUhkJEK1otcwG+Bdsh79ikSiXG8lneGRtlslDA8sou045YnEPNrRxsakFTlrfY6IpSDgaW5TpBludhqOqysYyu72N7XiXgWyJgnlV/JZiqys66hS6XhBlYk8K64xfJOOP0549CdbFXnldLXg6JxJMOg/njCES1UrMvvWrlZlVoOH5xyZCNoptmyrrC2JzKLdfeVE0YOH4Jx7fIuZMoqIiKXoyCiqYYKEJBWVI17daxKtJi+1kmiscJa020hR/A8ZsYKbxJzhklpnfQFDpAzhmm4E5Tcpc2YUspsfwsI/k3ODnzBezrZIUHcj+gLfwAIq7REjpcfjCWuZmbm+ooOS5/9tpJSrbLWCrHWCrHaxcGMDQVT/o4Fbl+ASQjQe7b0k5NOIixSPbQgnN2Xb574iJvXBpgJldc5GRgLJV9d5KW0nN3uwvrDsu3uZTv54WJ16ql1pNGnAOJXXSFWxcUOdQVHfO6gDRXepS89z9pkWXzQiXg8fYRVFMNsSfx6Jr3O5d+lXOZ15m0hlDEfL0IiaTgZRkv9V/3nY8rHagMtsp1tcny3t1Rf632TUokHlKuT0G4sobG0oJhtp9lrPg2b03+25s8wrXnoTl4Hy3hB+84admcTKKrCj6S//zWa+RtG9f3mS2V+F7flTW1pVRqAxmKyiMdXTy1aQv7G5uX3UcgCOkGrm/hSR/b90iVipiaSnAZ0mJVCjuWKiTJUFVC+uolMOJmgJ/de2DB9+3x+JpcQ54s67Gk7ZEb3u85UhFAAEU3haroqEJHUwIE1Ci6EsQQQQJaDEMJL6mdpik6phohVE1hLr+nCgoCtRLorqKgoSsmuhJEVwIYSoCgWkPCbKXW6ABElcysn6DdHY5pcWSeWauXd6Z+G0cWMNUYuhLB9x2K3gyjxXcouNM0Be9ZMdMoGQmyq72Rn//gEX7/haOkC2X/oi8lpRtUJetiYQ5tbuPnP3QfxjKZQ9fDl5LpbIHh6XJl6MXw7rVZLFe5+e6IT90qnhl9gWOzZxktlcWgavQ4u+Pb+EzrU6iLvBC60DCut7RIF8u37lh/7wY816eUs8hny0HnpcK7j6Q50qmIXVERsLp2j1Q09ieeZE/8Wmr6QP4s3x79H0zbwzxa/1l2xx8hoifK278LgqqvZr/FYO4FJorHbrmtLfHP0Bp+kIbgwskNygqouhIirC0/MS8FT9o4fg5Prj4W43agPRbnJ3bu5b6WNl7ou8rbY8O8PTpCyiqtekwNqBo76xvY29DEB7p6uLepBUNVV3QLaYrCzrp6Tk2Mk7EtPN/nW1d6+XDPZnoSi6cDA1xNz/Ly4DUynTADbKutW3WpnbBu8NHNC4sFr7WOXcJoJarXsyl6PzBnAREIoZQXARXF2/mEZM5OIqqfFaEyUjzDjRAodEfuozN8sKp0e+NcstQngSiLcFYE/UGyM/4hXGkR1RtRxHLz0upxR9/6jD3AtHUeVxaJ6i20hx+mKXQvvnQ4NfO/yDojFNwJpq0LJIwejGWi/YUQxIImT+7ZTNF2ONk/ysWRKaZzZT+dIgSmrrKzrZFHdvawr7OZaMBc0yWbi7F495KTxZGI/yqq2gg3MGkpC8zM/iNYxzLhtxuWZ3Mp18fx1DmGimNIKmmKdQe4J7GToLZ4PIWmqBjXTWqe9HH8dydhK+Ut/ss//CLeUtlDQHZmZXn2q6cH+B+/+qcEwyYISE+tvkDanYLr21h+2XJpKiG06xYnQgjUykpuDqrQq0OuIjR0xcBYRbDgnYIvXTxp4crCyhuvgLl4g6WgK2HqA3s5WP+Pb6r9jN3PUP4HTJZO3mwX1wWKEOiKQns0zod7NnOopZWpQoGhbJrZUomsZZGxLexKHaCyK0YlrBtEDIOEGaA9FicZDJIMBmkKRzBXmTZsqAoPtnUwkElXSIvkmUsXCes6rueztbZu3vZSSnpnp/nBQB/funyx+n1jOMKRljaU1c4ooqLGfotZQmV3jImqzl/U+xWCoQilQg5udL4u1qWFv5djfBa3jJSVdz0mir2knVEyzjhZdxLHLyHl/5+9/w6TK7vOe+HfPrFy6py7gUbOA0xOnGEYxmEWSQVKshWvr2Rff5Y+6V5dybL9SZauZcmyryRLsgIlSyTNTIqZk3MAMMipgW6gc6yuXCft74+qru5G50Y10DPE+5DPNKpO2FV1zj5rr/Wu93UBga74CWgxglqCmN7CtsiDKKjoin+ewu6N4KYGLRl7mGmrD4lH3OimwX+I1sC9eLgMZF/E9rLk3UmS1hVCehMGy7coGppGR12MB3d1Egv6qQ0HGU1l8DyJqioEDJ39HU08sLOTttoo2hrY6YpQaI5H2NlSx1R25Z71mfFsBvh8b0PXtsB1dUXPS1IKZDZ30DKT9sw5BcaLkxydOs1AbpiMk0WhpM2yJ7KNzmDrolkWAFWo81qnXelie5unZXguHNvhua++im05pTTsIuli13FRVAVVXVyeHGBqNMXU6MLV02aCJQsU3FIA5lMDqyTxzl82SCnJuxk86VQm62qUZ9aDgFZH3NzBeleQOWeEvDNeDnqWXx4p6KjCXPfkrwjthttNqwUhBEHDYIuRoKus3TKYSTGZzzNdLDBdKGK5TlksT2BoKiHDIGyYJHw+2iKxSvv0WqApKocam3j6ai+T+RxZ2+bCxDgvDlzD8TzyjkNQ1xFC4EqPvG3z6tAgrwz2c2FyAoCQYdAeibK/vvGmi43OBBXMmfdc6TCQPYFE4lej1Pm2lsqoVRyaKx0sL8dEsZdr2eNMWf0krUFS9iiutCoEeE0xCWhxQlotNWYHHcHDxM1WgmqiaiWimxu0OKWgBaAt9CAxo6tksoRCc+AuLC9LNvs8E4VzNPgPruqYQggOdDZzoLO5IiZnOy6qquBbZSloMZi6ynvv2MmDuzqxV8lbiYdut1IvB++6Lo7SVDXn33O6PTwkV3ODHE+e4WuDP6g8nHyqwbsbH2JbuJO4EV2Su6GgzNNkKdWvbyxo8VwPz/WWzYisBKEsDEok4Ngeru2haiq6T1vSLsAf8qGoS6zvBPOPLWVVO49mv+v1HzPnTJMu896CWhRDMSvZhcU8UWb6y2b/Lp17IH+RnJvCLpf8iu6NZzrWCiEELcEHaAk+sO5jnE9+jsvpbzJVPLeKrT3GCyd4ZvhX132+Cjb4YTtzD68FTaHwqhyaK+dA4q5SI2jmjtFVlXta2jnc1EfWtjg9NorluXyr5yLPXO1jazzOzpo6NEWh4Dhcmpzg3OR4RcVXANsTtdzR1MyRppZbLuEPJXLuV/t/C086dAQP856WX8OnrMYyRcwpIy3/SSw3y1jxMk8M/Vem7WE83JJQJwo+NYxSXiDm3WkKxQwTxT76sq9zMfUsd9R8hK3h+4gq1TGYvKlBS8GZJOuMAIIa306CcwRsEuY2JornkNIlZV9bd91VV5U1sbqXgiIETfEwjbEwq52kbyvpLo+nx15iqDBGzi2VByaLSUaLE5X3L2SukLSneWHidfpzwyTtFBknVwlYmnx17Ils4+G6uys+Qq50+crA9yi4JWLdDHJunglr1s/HlTfWPTQ2MMmvP/7/lHyr1jlTxRtjvO+fPcLjP/f2JbfZeecWfvb/90kaO+sWzbgoqiAQCaAsIpt+6OHdfPo3P0pTZx1CCE69cIF//2P/dX2DXQJfGfgvpOzxOc6xa0PSGiXrlAi03xn6a3TFrKyWH2/+36nztc/b3pE2GXcaiaTg5sg5acJagmNT32W4cIVM+Vi2V9hwd9mNhmChuutyMJQImhKolAPWAr9ai65sXPv/ZCHPnx19ZcOOv1Z8cPsuWsPRiurtzx44wsH6Jv7u1HGe77+KJyU52+LM2BjnJ8Yr+zmerMwrpqpyV3Mrv3zkHrbX1G6KgOVGsDf2HnZE3gaAqQSXvY4uZZ7n/PRTJO1BglqCtuBBuoJ30RzYW5b/L30brnQYL15hKH+Gc6mnSFlDnJj6J5LWAI82/lJVxl31oGWscJpXx0oTZdLqnfeeK4u4sogqDHThR5lzel0Jowk/EonlZdaloFvNVJ0QYs0kqY2E503juuNcz1OZgZSLdDhtMvTlBunJ9DFtl7gWRdeiMIccO2Ulybt5NKGRdrJYno1bvg7qzRr2RrZzf+1hTMWo/NYektOpC6SdHI43e82UiLezQYorvRtymJaeJJNcn4jaDFRdo5hfngys6RqheJBoTXjN5oyaoRGJh4jWhlEUhVC0+npESWuESWsYZ50BoC2LlWxJ0h5FmXM923L+MYtujoKbrWRTsm6StDNBAx20B3cT1esolLUmzqZewnI3/z1wPSRemQ8AlEmVq0W9/w5qffvwr0MS3a/WEtCWVj29UeRtm6ev9m7Y8deKe1raqAsEK99u2DTZW9fAp/cdpD0S5cLkBAPpNMPZ+R2hihC0R6K0R6JsjSd4qK2TrfEEId246aWhaqPU+bM6jaWMPc6kdRWJx+7oO2kK7KbW7CSoJSrWKDN6SEKUsi9BLcEzo39O1pkgaQ3heFaJo3aD31vVg5Zpq5e0PQCAK+15DH9POnjSRRMm4rr6qqb4UIQBSFyvuGjK/4cZtn2BUsCy+IPMdUdv6njWg0kryVBhjClr8VbVnFsg5y6eYQtqARp8tXQF2+a9LqVkID/CtJ1eNijxpIcrV18eUlSBL2jSsauFROPS7qVDV8bIZwogIF4fJRgNYJiL31bRugix2lvjdF0thLU4rnSXzbQ4nkXey5J1kphKAFMNEFBXXtVfz9VI2RNM22OV3y1lTzBpDeJxkI7AXixfvtwODVcyJ9+UQUtJlKv0+YRQ11S28au1xIwtBPX1dROpYvWigGuF5boVDshmQMoqznMB1xSF5nCYhmCQqGny6uAgF6YmuJycxHJcJCXJDUNV2ZmoZXdtPfvrG7ijsflNH6ysB0UvS66c1WwLHqTOtxX/dUKwpe9FENTi+JQQIa2W58f+moKboeCm8XBRuXEybtWDFomHKxdfTZaqnLKsR1B6ZWZloQitQtSRuNysnp25l99yF+NS/io36wJOpf/TTTnPZsVgfoQr2X56c/3siWxfUcfnenh4ayLi+gImXXtb+d2v/cqy2/1fH/kDTjxzFiEEH/i5t/PA44dp3bb0Q0Ss4Ia7mSGE4OPt/98VtxstXOV06jmeHf0CW4L72R4+wqHEO1d9npl77Xz6VS7MUce9ljuHlB57Ig/S4OucZ365mTqK1gJP2njlTJJS0aFZHfoy32Ug91yJmLlGKEKh1rePext+a837vjmx+H2nKgp3NbdxV3NbiYcjJaliyctIEYKIaa5KMXfzYXl18aWwpKgrCgoKLm7Jc8yzkcrSJ/Bwsb18maAry03Q1SnfVj1oqfXtpjP0KAAXU98gYw9W3lOEgYJK0U3Pl9sGLC+D4+WZaZu6GfVpAfzN//4juK6HEIKAaRANLD75SQmXhsfxpERTFUKmSV00uKlKSJsd+6M7qTMTZJ3SinjKmmasOElfrpSZa/TVkTBiBFQf1/JDpOwM+XLmxfIsjiXPMFgY4ee2fIpWfxMBzYciBIfie8k5OZw515QrHTJOjvPpkmBVKdOy9vLQSiWaub++oigoqrLmss5tzIcrHU5OP8PZ1ItMWANE9Fpa/dsZLlxmuHCFbw3/Oe9p/FkCWnRNHJDNCCkd3HJZTBP+FfWp5sLyMtje+kqWAoWQ1rKufVeDtkiUp37sn23Y8deK2kAQn7ZycDcTqMxgPVeXgqA2EOBD23dVXqsP3ByzzoHcKf7hyi+V+VGrR0CL0xk6wt21P7bo+3GjlUb/TgbyJ3l29C9o9u+mNXCAZv8e/FoUVWglcUgnyUSxl5HCRa5kXsLy8sT0Fup83fM0mW4EVQ9aAmotTYE7AbiWeZYMs0GLLnzoSpC8O0nBTWKoEXSl1HFTcKawvAwCgaFE1kUuWyuEELQklk79z4XjeXzxpVPYrkvYb7KtsZZ3Hti2oeRbXesmEPj4mvdTRISq9rtVCd2hTpp8dZWMR19ukIuZK5WgpcGsYVu4i/ZAcyWgGS6McSZ1kbxbJO8WGC6M8/TYK7y9/j6a/fXois7diQPYnj2vW6HoFhkqjFWCFinlPKLuarCq1dWCTW5MiyGfKXD17CC5VL7kBeJ5SE/i2i5W0cYq2OSzRRo76qhriaOuYiJ+MyHvZpiyhjmbepFpe4ygGmVH5C6afd1lX5QLDOQuciH9Gu3BXdSYG/fgvRnwcPDKJS5VGCvMe4Kw3s6e+E9V4cyCkL5x352uqnTG4itvuIkwc9/e6EJUCEGNP8D7u3dUXgvo1dEoWfR8CHxKGK9cRrXWYWCqKjrOMuKb9b6tWG6WjDNO1plgMH+GvDvNaOEShuKvUD0sL0fGniBtjzJlDRDUamgLHqQjeLhq2aqqRwamGiVhbgNAv04cTldDmGqEvDtOxhnGp8YrQUvWGaHoJhFCwa/WoFSh9lVNOK7Hl14+RcF2qIsEeWh3F4/s3Yq5gcPU9T2ElNia91OUGEtxX24lOoPzJ0ld0Unas4ZnNWac7aEuDidKLs8jhXF6sldJ2ikG8sMUXIu8W+CZsVfoDLTgV00afXUciu1ecENknRyXMnPl4GW55XpzIzWZ4dQL5wnHQ3jebIu1VXDIpfNkp3Mkx1Mcfvs+9t2/nZat1WkjXCs86VF0s7jSWcA/y7nTFMv8EkdaFLwsaXuhvYcmdDTFRC/bLdiexbQ1Sm/2JJfSR/GrIRp9XRyMPUpMbyTlTJCxkwzkL3J6+jkUoRLUYviUm7OKrSZmSmCetOdkWnwL5j3Hy8+zO9HVINuiH63aOHJOiQtX0n8x0JSNkW0oLRokecfG3UADUKXMQzFVdVUPSSklRdclXRazqyZ21dZV/t4oF2coZc1qza4KN2o98KtRgssQumvNLnTFz7jVy0DuFAUnRb8zyVV5bJ4hqSj7DilCRRc+Gv072BK6m5bAvnWP7Xrc1JbnkN5I1GgnaV1mMPcyhhKstD0P515jqtiDQCPh21YJZn6YoSi1GErtyhu+RVFv1lBrxtkR2sKf9Pwdl7PXSNkZcm6eLw98l4H8CD/a8Tj6IqtTwXxHVq/EtrqZw18XhnvH+NJ/W2hhfz2itWGat9TfsqAl56Z4ZvRz9OfPV2T5Z+B4DkU3h4dLX+4MQ4XLvD713QXH6AzuY0f4LraFDwPQlzvN2dSLHJsqeWfdWfNetoWOUGeW2qAPx99Fo6+Lrw38v1zJniDrphgrXuPtDT+xwZ92Y+BSxPbyOOXOP10NoV7XzdGffYbjE9VtW18Mjf67aQrcQ0d49dyjtcCTkmupab7Vc4Hh7MrqzutF1PRxV3MrdzW1YK5C7NOTkhcHrvEnr7/Mq0MDGzauLbE4P/jRn96QY+uKn4+0/+6GHHsGqjBIGO081vQrjBYvMlboYazQw0TxamXxIgT4lDARo4G40UpzYDdN/j1VN09cW9AiPSw3TcGZKhmFIXG8HHlnsqylsXwEHdW7qDHH6Ms8xdXMs7iySNrux5UW/dkXyDojqMJHY+Awxiq6DW4UsuxT5LgerlcqHYT95qbRW3nzkb+qCyEEilSI6iE+0voYL44f5YnRlyh6FhNWktOpC3xj6Akeb3rHApdncZ1kdolkt/nMLQF0XePRT9yL68xptVRAlDkymqZh+DVMn4EZMAjHQ3TuaqGh49YFtFJ6ZJ1ppq1xit58YbeSQGDps9heEcezKSySss4YU/MCnvFCP9PWKJrQua/uo+wM30XCbKr8jrrio9HXxfuaf57vDP8VEb2GiFbzpuW15OwxnDnfnalE0cT8xZorLQrO1PW7Vh0lT6KN8+bypGQyn+O5a1c5Pzm+8g7rRFMoRI0/wB0NTaylN2qjc7AbeXwPSV9mkoCmE9AMIvriC/7Xxvs4Mz1ISyDO3bWdhPT5/M2h/DTHJq9xdKKPD7cfYk+sufLezD0opSRhtBPW6mkP3IEji+V5tfQJFaGiCp2e9BT//fxp7qqFg4l22oLVKxWuKWixZZ7RwgkyzgiWlwUkU1YPfZkncbz8HOXKxRHQaokaHQS1BnLuBOOFsxTdFJ60yTqjqMIkZnYR1BpWRdop2g4Dk6kVt5uBANrrYvOCkjP9owxOppgsexY9fmQX8VD19S02BwyCgU8CLrq+m83Ie7keQgg0odHub2YyPM1wYZzjyTM40mG8OMWJ5DnuThykxojhU+dPU3MfZqspD3muxxOfexHbWn2adXxgCulJpICLR68gPUm8YXU8qZ13bqGmKU4g5OOe9xycp14rhKio56qagm5o6KaGYer4w36iNWF8QYPs9K1p89UUg47gHoJabIG+ynLIu2nS9gQD+Yul0tKcQDJhNtHq7cRUg2wNHSRm1M/rClKEgqkGafZvY0/kfoJajHrfzXUpriaKbhKnIqIp0JXggkxLWG+jK/LeVR3PctPk3XHGCycBQdTYQq1vz6r2jRnbCOutaxj92iAB2/NIFvNM5DdOvdhUVfKOvSbJjICm0RgM0RGJVWUMEknRcRjJrY8kbbkOU1aOkUIKx/MQQEAzaA3G8Sn6gkW17bl8a+AkHcEaukK17I75yrrV87+DvuwEr473ko1Z7I+34Ndmn7EKgpxj0ZsZ55XxXh5uKJk7SimZtvPkHAvLuz5TrTETQoQ0k4QZrHRa2V6B45Mj1Plq6I5UVw9oTUGL5aXpzTwx77Xh/FGG80dXtb9fSxAzOqnz7Wcw9yIp6xop6ypQ0iiIG920BO/BVCKr8sjIFi2ePXtl1eNXFYWWmsi8H/3ZM1d4/nwv5wbGALh3e/tbNmhRlACJ+O/f6mGsC2E9xI7wFgSCM6lLWJ5NyslwNtXD2VQP+6M75onOiUUIsStNY47j8ie/8nfrDAQkz3/9dZ7/+uur3uPnfudTHHpkN1v2tXP/40fWcU5uWdDiV0PcVfO+Ne83lL/MlewJBvIXF7y3LXyYZn83KXuCJt+WRTONqlAJqGHur/switDmGS6+2VBwx3HLpSEhVHQ1jHaddkq9/yD1ZUuTko2CVyHulqQjlMpcOW1dZiR/lPHCSQQqTYG7uaP2X1aOJaWHxMWTZQl2oaypW6naUITAp2loN+CH5EmJ5bqLPFBXByEEcb+ffXUNhI3qdLe4UjKWyzLSt/pn0wws12HSynJyaoDXJvrIOxZCCBp8Ed7RvIsGX4SQbiIoeSNJIOsU+YsLz/FAfTdva9zO7lgTRdem4DnzBDevZCY4mRxAV1XGivPNVKOGn6LrMFnI0puZIOvMZt36s1MM5JJMFpcOwrrCtRwxOlDLv2XOtejNTDBeyFB0q+v5dtMd/sJ6M/c1/ConJ/+eyeJ5Ms4wApXmwJ00BY7QHLiT1WYAxlJZ/vPXn131uQ1N5YN37t40xoa3sTbUmQmCWoBH6+/l5cnjTFrTONLhf/Z9BbXzIxyO7yOiL07KlFIuaLO/jc2HoBolqK6cqdLFm1OXZRaSrD2E5WZQhE5Qay4HLEs/wCUOSauHntTXAGgO3E+NuRuftrrUe96dYKJwhpH8a/i1GqJGF63Bh6vxYdYMBcHu2nr+zd33c19r+8o7LIGLkxN89swJPnvmFPY6AhcBbIvXsDWWqFoJp+A4vDY0wJPrCFq+eu0Nnho5z7Mjl2jyRwmWsyHfzJ7i872v8/7WfXy4/RAh3eRMcoisY5F3rXmdkx6SL149yjf7T3E6Odu965X9oL47cJYfDM73uvrL+z5NUFtYUJPAi2OXeXL4PGenhxa8J8tml4+37Wd/vBX/TZB7WNXTO2p0cl/9/7mqA0aMthW2UNCEj62R99DuPYTjFRBCYKoxfGoUscZW57V0hLje4uZ6mwmezGNZxzfk2AIVwzgEqAihIKXN5NS/RsocmraFaORXAW3TcmmEEJiKwaMN9zFcGMPybDJODle6ZJwsWSe7ZNACC9Ol10PTVH79r38Rx745hN2OXS1E3+QKudWEQKxqvbJZr8+1QdAQOIJPqyHnjKEJH7oSXlHgMu+MM5B9DiiVjqJGF1AKWnxqLfW+Qxyp+xUEKjFj67z9bS/LtHWFwezzhI02QNyyoAVAEaWuGkNdP1Fzxul5vVdEtdqc50JdhwWMJz3Op0Z4efwKg7lpHm87wGPNu/FrBp70GCmk+euLz3N6egiuwYP12/hC31GG8slSMDJnQSYQ7Iw2IiUcSqwuIGzwRcg4CzlNAnisZQ9HajpIX/d+3rH43tBZXhjtuamdmauKEEw1SmvwvlUdcCVp6NJFohI11h9dLwZNVTA1lZB/9vxSQjpfpGg7b4p2VwDp5SgUvrchxxbCRNf3ICqrVI9C8Sk8L1UOZm5uJiKsB2kLNHEkXmqH6wy2EjWWJ2CrQqHN38i2cCcFr0hfdpAdkS3EjSiact3kJxf9c0kIRXD47ftuWmCriPWbL97Gmx8hvQVDCWN7eUAu4LMshMTxCuScEQCmihcwlAiZsm2KVxaqK83Bgrw7znDu1creGXuQZPEiWWcITQlguenFTnIbtwCehGuZSQZzpSDkofpt3F3bhaFquJ5Hyinw/cEzDOamOZUc5B1Nu6j3hQCJIz0upWdtXATQGojjVw2SxRyTVo6hXJK8a2N7LqpQCOkmcSNArRkioBnEDP/iQYsQtAcTtAcTC95L2wXOTY9gKH2V894MrCpoUYWOX1s46M2EoGnQEA2yt322BdT1JCf6hhhOpsmvgVx5K+F5SdKZP92QYwsRIRT85whhQLkNTUoLsGANZMpqoT3QTHugmUfr7131PkIIdKFzf80RIloYx3uZn2j/MHW+BH51YclgRjpaFfNboJc6tlDfZFGEAM3U8VwPVVfLM8fm/QyzC9Ay56hKQ1WFhiq0myJK6UlnxaaD1UAROj6thtmrVlY0W6CUGZ3hniyG/uyzjORfR6yyyu9JG8fLVWXst1FdSCR92UmyTpG4EeThxm3o5UWYqijEdD/74i0krTxD+Wn2x1vZHy8Rp1N2nrd9+w8qxxJC0OiPUu+LMFXM8tzoJV4Yu8xALknKzuPTdLaF67mrtov98Va6I/Xrug1nyb5yUQ7hzDazmSBRFUuEtwy5oyEa4u5t7fzSe++r/AAF2+EPv/Ecz5/rJW9tnDbAbdx8NPvrqffV8FDdXfhVc0FAogqVel+CT3V8AICwFqTOWLsb7mZHtCbMX5/4fUBimDrBSGAtnns3HZowCWkxmn1bSOhN+JXqSBt8ov3XcKWDWianbiSOT/wJVzPf39BzAHSF30ej/wgNgcOLvm97aWxvrfPamyPj/MMIU9VRhIIrPbKOhW5o82a1nFNS/TaEStouMFJIUfQcsra1aHb47PQQL41d5k/OP83+eAvvaN5JeyBBzrX53tAZvth3lO8MnuZP7/5RYubam0+klKTtPJ6UKEJBv052QgKjhRSnpgYouDamqrEv1oKh3ljYsaFBy67YJ+gMvR1VmGhKdZjZS0EIgaYq+PRZToYEVOXGZNVvNlS1jkTsD9e1b8nmPk8q/Z/xvCSKUks08muzD3ShI5QQVFns51ZAEQo6Ar18A1z/G6tCIayFuDO+HwBNaPjUjb0GbwWEIsrO0bLSIj2D5q0N/Mx/+AQAu+7qJhS/9cqxIS1Oa2Anb6sPEtSiRPTqaM2EtFjJmXfONN8S2M4HW34ZVag0+bYus/faYHtZ8s7GOxiXtFOWzoC2BB+i1tyLb5VZ8JwzynjhJMO5l6s1xNuoEhQh2B6pJ2b4Gcmn+FLfUd7VvIewbuIiuZqZ5NjkVRzPY2u4niuZcb589RijhTSO5y1qUXI1O8nF1CimovGxjsN0BBOEdR+O9AjpBi+M9nBssp+L6VH2qvPVyp8b7WHSyiEQPNKwnZgZwKfOdpp5UlJ0bS6lx/CpOmHdRFnQrSm5kBohaeWIjwWIm0G2hus2d9DSXPYgWg2K7nSlFc9UY2+qQKOaUJQIweAnV7WtlEU8bwopbRQlihB+PC9FOvPnQApFCRMMfGJV7eNvRix3jShCwaeatAWWdlx+K0AIgaYvHoTG6yO8/RMlLpov5MP03/qgzacG8KkBEkZ1lXwXWxTFjQbiRkNVzwMQ1Bqp8e2s+nEXnqcBYxmLgrixnbbQI0RWyQ+cKl7C8XIM516p1hDXDYkka9tcmpq4IV+eq6lpxnLZed0zb0YIStyRzlAN01aeZ0cvETOCRA0frpRcTI0wkk/TGaphf7wV23NJ2QWSVn5JT7WklWOimMWn6hxKtNHgj1Rakm3P4Up6nJfcK0wUsws6r2aCDUUIDiXaCOrmvKAlbRcYyCXpz07R4I9Qa4YWnY9tzyXrWGiKiqFq63Kevh4rBi1zfQWqg9kPNvdDDueOUnCnURWdreHViSn9sMN1x8jlv4brDeE334lhrE/r42ZBvknI0NUImNfyWSWzd8VS55alg857baVx6qZOoim26nHcxuqwN/HT7E1sjCT72lBmFay6lX/z9E5KoGdqkn/77JO3eiibAooQNAdifKjtEI3+KJ/peYnffuPrlWBMAPfXd/Ou5t28s3kXflXnjppSsJqy8jzynf+84JiaUNEUhYJnU3BtHM9DUUpzRtoqkndtBGAo2oIsScG1yThFFASOdPGknDennUoO8K3+0wwXUry3dR9756jnVj4Tggcaunlfyz72xltQhSC0SFv1WrFi0PLS2H+iv9xiVw3EjW4eaPwNTCXK3ADm3PQXmCpexlQjbAm/G/EWKGFsNFxvhGzu73HdMVSlDk3vRqxJvPrmIu1kceXm9P9RhIKpGJhVLGPanrvgIaEKhYxT5I9OP8VHOw9wanKQz1x6lf/5tp8kopsL7AhgdslwOjnMQDbJo83bb0iQ6zbeGriY+gK9mW+v2lzWlRa2l0W+CTy4flixK9ZIV6iGx5r3cDE1QsG1EQga/BE6QjWENRNT1UuE1vI+yhJzweGadhzp8sp4L7/6+pfoCtXQ5I9ScG1eGr9C0bXZGqnn7tpOwrqP4fysuvynt97Do42lbGJY96EKBQ9J3rH4Hxdf4NWJXnoz4zzWvIf3t+2jM7g4X1AXGkHNJKr7YAHzcH1YMWix3GlyzlgVTlWCX02UuBfIeR/A9nJYXhqxyKR9M/HC+T6ujC70+rAcd0PdSa+H7fQgvQKz7pkqoJZ4KcKPIgLIsleIlDk8L4P0sogV2yZvHZ4YfZGx4sZzAdaDqB5ma6iDA9FdiwYOWbvIcyOXuZyewPKcBSsTAF1ReWfzDrrCNRRdh784/yKe9NAVFQnkHIu76jrYFWukJzVGxi6SsouMFtJ4SL7Ud4L+bBJjTuu2X9VpD8W5v2ELZ5PDvDZ+lQcbt6KqK3dDrYR8zuIH3zmJ65SCK1VV2LGrmZa2BMHQ2sTbbMvhjdd7KwGWEILW9hpi8QC+TVCWWgyW5TAynKz8W1UVamsjaLpaWZGuF1JKPBymiucBQVhvxVAiVS17W24ay82u+jooqVTdms4hRUDIMNhZU4d5g5yG5VAXCNIQDC35IL8ZEEJgaBoNwdDsuPyrI7oaioamq/g1A1PVcLwSZSKkm4R1H670yLsWUoJP1VGFQFMUDiba2BKupcY355y+MAfibfz4lru5khlnrJjhWnYKRSi0BGK0BxPsjjYRKgclczEjyz+D8UKG/twUz49e4sWxHhQhuKu2kw+2HaDJH12SpyIoZZGq+XusePX41DghbT4voOTj4lBwS3bzitDxq6sjg/m12pL09CZty3zubC+hRSZZ15MVU8WbAct6A88bB+kAAoSGQAfFhyKiKEoM17lGiVQrkLKIlDmEqEERfjwRRIgAm6n99cWJo1zK9N3qYSyKJl8dnpTsi+5gMaJyzrV5ZqSH18av4klJSJt/jQgh8KkaBxMtdIQSFFyH/9nzKmHdR50/hJSS01PDCCHojtQxWcxhufP1g77df4YTk4N0hmbvpYjhI+e0cmddB32ZSV4dv8p4IUvcDOBTtUpb5HqQz1t85+vHKBYdpCfRDRVVCGLx4JqDFstyef7p8xX/JFUV3P/ILkyffkuCFiklluWQzcxqT2iaSihsVsw0C3mLk8evVt43TZ3Dd5qEIj6UG/heZ+BJm9H8MQQKuhLCUMLc2P0o0JUAYf3GNa6CeiM+NXbDx1ktBIKY6eNIUzMd0Y07b9gwaI9E0W6h6a0iBGHD5GD9LG9rbgCzmv0VodLkj+J4JYuCtF1g2poi71rkXRtPSiK6H1MpPcKP1HSwJVxLo39WrDKs++gO1xHrPMKTw+d5euQi57LDxHQ/jzZu546aDvbEmlGFsqhXEcx6D11IjXB88hpfvnocVVE4lGjjoYZtPNSw7abzT1cMWvYlPs2O6EfnveZhk7GHeWn09/GkQ8zo4p76X13dCRVzQWloM+HlS9du9RAAyGT/Gts+WcmmrAQpc3gyA+gYxp1o3hSqWl2jqtuA97bu5o6aNh5o2LLkNnOJcZ/edhc/vvUIecfm8e//+YrHP1Lbxp/e94kFr8/UttNWgc9fOcqhRCtbI7V0htffxu06Ln1XxigWHKSUGIbGVDKH7ay9fGAVbb71taOVoEXTVJrbamhsihFP3PyuJdf1uHR+mO9843jltebWOO//8BECQRMhYHw0xR/9zjcq78cTQX7r936ELl8DmnajQYvEkxYD2WcQaCTMHURu0JBQETpNgXt5f/vqdY02CxQhaAlH+NTu/bd6KBsOXVHYVVPLn73n8Xmvr+fhPlpIczE9whf7jvHKeC9Zp1hZ6KhCodYXojtcz09338vOaBOx6xyedaUU/Pxo111YnstQbprWQIz3tO6l2R8DwJIujucu6hEkgc9deY0fDJ3jUnqUrnAt/8fut7M90kjdEuTbjcaqMi2lIGMWrrSQeAihIpBoio+Q3rS67IkQcxWmbqNKKGVaCggRIBL51yDdNVsi3MbK+O7AOb43cI4/0RfPRPzS7oc5Urf0Svhyapynhy6ScYq4S5B1504EnpQlboyUuFKiKqWJKmz4brh18K0M1/UYHZ7muSfPVl7buaeFd77nAIGgAYhVk1Kz9hBTxQsM5F7gYM3/hq6EUOaUEC9Nf5nB3Itsj36cGt8edGVjDFffzB2Vb+axrxXVIvJfy07yud7XeH60h5Du4xe2P0RrME7CCKAIhcFckgupUY5NXuXfvfFP/HT3fdxd20VrIM5fXXqegVyyonLrSo/ezATDhWmmrCz/5rUvogqBVQ5WDibaiCwypwngnrouIrqPtFPgHU0l00ZTvXV2LyvOeorQFiZFPImCVlLBK1WtUIXxlrgw97U34jcWEts8KTl6eeCm2wEITPz+x1GUIKAgpQNYeDKP503hOJdw3WHARsoiQqho6uZs832g9gg7wktnKBZD0S1ycvoCE9YUjnQxFJ231d2DpqhVLTFG9TBdwbaKgu718Ks699V30eALY3kOtufyzf4z7I410uAPEzNKK5yEGVh2VGmnyHA+XSbpLryWBnLT/GPP69fF9YJDiRaydhFDUdkerafRH1mUiS+lxLZdHNutZD2WQjY7P4snAavokM8WyaQLy+6rKAJ/YH33vJQS6UmKRXvF+0lVFDRdwyra5TEuvr1p6iiKMo+LYtvOvM+RyxXX1cFmezmyzjBj+eO40kLHY24JMeeMkbQuYXmp26act1E19KTHuJwZZ9rO897WfdxZ20m9L0xY95XIub4INWaIoGbwJ+ef4mJqlGZ/lNZAvFwCnX10q0KhORClxgyiCRWfps1TC+8IJhBCMOAs1AVqCcQxVQ3b8+gM1SypfnuzUPWl2kyLtO1ly4GMNm9Vstnxtj1baIgtVOm0HZc3egfx3JsctChBIuFfRlUbEUIvabPIDK47juNcIJf7Aq47hpQWUuaQZdv6WSiAsikCyg80v33N+0wWk6Scz5JyMjiui08x+dH2xwmoPtQq8A5Wg7xTahe8v34L99eXgq6kleP7g+e5u66TgzWtbAnNlmkydhFHLq4cMZs5WfheRPdxKTXG3156GYVSRlJBYKoaCdOP5bnEDD97400ENWMBeW4GqWSO1HSOYnF564rkZLYc2JQHIyWpZJahgSnsFUwjDUNjy7b1aaBIWSLBDg1M4axQivL5DBK1YUaGkriuNzvW69DYnMAfMKrCRbkenrSwvBQZe6As4X/d+zg4XgFPukuO7zZuYy2QwMX0KBPFLGHdx0c77iBm+Ofd802BKHW+EJ2hBP/9wjNcy01yLTfFfQK2hmtJGAEKrg0IFCFQhYKmlJRrfaqOoWoVYbi4EeBqdoqB7PwmFCEEtb4Qtb7Vc3I2GtUPWvCwvAwvjvwuXeF3UuvbTUjfnCv/xfDwni1sa1qo0pm3bH7vK09hu7dqJaUCBkIYqCKMqjShKEEs6zjCehnXm8Sxr2BrZ+bso6CqCRSlDticHRxvBnyl7wRf6Tsx7zVHuozk0/x9z6t85eoJ/Mpsdq49FOdjXQcXLf8cTLTwqS2HeXakZ0Hb8u/d+cElCYQCQcwIcCjdiqloS2aZHMfj218/ztM/OM3V3vHlP5icrydj2y7f/OpRvvnVYytSzlrbavjLz/7i8hstAdtyuNo7zr/79f/F2Ghq2W137mnhUz/1AH/8e/9EKpnDdha//371Nz/EngNtNN7WpbmNtwg0RUURAk9Kck6RiO7jems0R3oVYq6Kglpucnlbw45lw+fFbu/JYq6aw98wrCtoEULFVKN0R96HlB4BfZbwOW31cjX7LKOFExS9NC32IPsSPz6zZzXGvKGYadFa+PqtH/v12RKBiig7utr2GVy3n3zx+3O29+P3vYNg4OOoavWVQX9YsCNWz3u9PfNek0je4djoaqnjZm5ZKW76afCFUYTg5OQgX9VOVpQhZzpXFoMiBFfSE3yx9zhDudQClc/RfBpD0Xhv255ycLOEEF25/CLX0aJfimHkigmDGxUKXO0YpVcStfK80v+X3v52huM23joQwN21XVycHuGl8Sv83snv8K6W3bQEYsSMAIoQjORTXEyN8tpEH6pQOBBvZV+8pTK/3Pon1sZgfUELCroSoMl/GIlEV0vdATlnjIniBYZyr1B0UyhoZZv029gYCGZ+QilTuG4K1+2ffVcE0bVdeF4K0JFyvhV9qZR08zJHE8Upxq0ko4UVMgBzkHFyTBSnKqJ0tnR4aeIYhmqUSihVwI7wFhJGDG2J0kJzIFrSWpGSvswkk8UcKbuAJz2KnoOuqIQ0g22ROvyaQUgziBg+dkUb0BWVkUIaT0q2hGtp8IWXDYA1oRI1/BTdhWWIa5kpxgvZsmPq4hCAz6cTCvuJxjaGEAoQCq+tJfp6qKqCL2DgD8zPALqOh7WII7vfb+DYbqVsVcjbm0ph2ZMOafsaE8UomvAzUyK3vRyGEllx//UgUyxScGbb5gOGQUDXb8hJV0rJeC6HU5Z3UIQg4fejq2+eEv9q4EkHTzq40kYRKqrQy4vA6rdK551Jil4aQwnhU6OrdiJvCcS4o6Ydy3MZLaR5Y7Kf3swEAU1HIEjZBUYLaaasLA80dLM71kyjP7rygZdAVPexJ9bMe5wiTTdwHIB6X5j3tO5lX7yFmFHdeWidmRYFXQRoCBwCyqsmPMYKpxnKvcJI/jia8NEWeoCWwD28dWO+Ww3BLCFQAdR5HUNC+BHCwJPTuM4kjnN+3t4lUu/yvIdqoidzlZcnj/PU2PoN2/JugT+7/A9VHBX8y20/xZH4PjTFv+j7jf4I9b4wtufw+sQ1TkwOcik1huW5KJSEmFqCMe6oaaUjVENIN7E9lw+0753XRvje1t3siTehLvNAaQvF+Kltd895IM9u+1/PPM33Bs8vn/UTEK8J0dZZg2luoIhXw/ofxEIRGIZGQ2MUw5j/MEynCoyNpuZlVIQQNDbHCIV9OGUhvGu946UAZpPELa7MM5R9kaniBRShU2p5tsk74xjGxgQtg+k0g+k0RbcUyG2Jx+mIxdCX0SiRUlJw5gfEfm1+J8jJkRGydomQqSsK97S1E7uJQYsnJXl7lpunCIFPW9wYdbWY4Vp6uEjpYnlZbC9L0c2gKSY+NYIm/ChCRyk7hV9/LilLv+lyEEIp7zv7G0xaPYwXzpEwt9Hg34+xiqBFiFI5+N0tezmQaOM7A2c4OtnHeCFD2iniSY8aM0iDP8q+eCs/0nGYel8Yv7Z+GkBLMM6Hg3E+3HFo3ceYwZ5YM79/+KMrb7gOVGVW86TNePEMJyb/hqR1BVWYHKr5eVqD9y0QpruNakIghA4IDOMQPvMBgoGfmH1XCIQIULROUCh8m0z27xc5xvI34W2UkHWKfKv/LM8NX+ZgooVf3fcOYoYfiaQ3PcHTwz387onv8Uu7H+aeuk4MReXDHQs1KYQQTBSyS57n5OQg/+XM0/SlJ1CFMo9450iXBn9k2SWAqio88s69PPz23as2J3Mdt0T6VZRVqxGUlAvW9wDRdZXWjlr+7e99YkE30BPfOcmf/dF3yedmuxg0TeE3f/fjKGrpu5AS/sVP/TnDA8kVCcM3C660mLTOISx1wesbha+eO8dXz51lPFfiIvzs4cP85KFD1Cyjvlp0HD75+c8xnstRdF1UIfjWp3+ShH82YP+Pzz7D1elpBBA0DP7mIx8h5ruxzNpacHFigg//4+zCpDEU4suf+lFChrFswL8cJB5TxR4Gcq9yMfUt8s5E+beZ8fZRMJUICd829id+jKjRvkB8z/LSvD7xFws8wGYghEKDbz91/j2E5/A4h3PHOT/9Vbojj1FjdmOsoSU+pJl0h+vp2lGLVyb3z1RwS91BsyTbH5bUwLqDlpnsSs4ZJWld5mzyi2TsQfxqnBpzFy3Be/GrNZvKYdiVHp956ihm2RVXAm/0DjGRfnMQkBbHzKWqAX5Utfa690rELCldbgcoNwaFkq5BwXMouja6EqTgOhQ9l5xjVeaymYf5YnYAUBJ82hVrJGL4FyjaelLieC7vbdtDV7iGhDl/gvOrBj5NX7I0JoRA1QTqIq3bMx07588MMD6aZmoqQ3q6gFN+8AtF4PPpxBJBEjUhmlri7D3Qjs+vr1lsTSJJTecYHZleEAjpukpdQxRjkUyQpqmLBk66oVXGID25Kbrh5kJXwmyJvI+4sR1NKQWzjpfj7NTfbdg5HelhuS5WOdPieN6KJTMJpIpFpotFio6DqigL9rG90nEFoLuLd7ptJLxyNmgGc/9eL66kn2A4f5zxwlmCWh1N/kOYagRdCeBKm4I7Sd6ZIGld4/jE37Il/HZagncS0Ooqx3BkkYHsyxhKCF0JYqizXaa2lyVjD2MqYQJ6HQKFjD0EQMYeKpej1h5gC1EWFZmxcbmN1QUtRTfNlHVpQYTpSpuMM8RUsYeR/DE0xU/M2EJL8B7Cesuma3WWnuTpM5dR52g5jCSzZAqrU53d7Cj1zy/kEClKDF3vxjQfXHJfXetmo8t4YT1Ik7+eneGtG3qetSKqh1f0xtCEQlMgQr0/jO25nJ0eYbSQwXJdRgppip7DjmgD4SVE5+bCUDWO1LaTMIM0+iPsizejC6Wif6ApKgHNIKgZC7RYdEVl2soTM/xLBkVzIaXEdT0mJzKMDk9z7swAp9+4xujwNBPjaVLJHE65I2cmaEnUhKmtC9PaUYPjuLS01VBTGyISXf0KUXqS/r5xdF3l2nXcmkgswMP1pZLJosHHgofk5gpQFoMqDGrMPTQH7sVQw0jpYXkpLqe+dquHtgCulDieV+pu2wBrkmvT0wymZ7vC6oJBWiNRdOXmSy/MlHSG8q8zUbiA7eXoCD1EjW8HfrUGoxy05Jxx0nY/EsFg9hXCehNhvWle0CKlS9oeJGZ0ElQbiBqzIpIpq5+MfYyCm6TgTiGly0C2VAZP2wM39TO/1bGqoCVp9fDk4K+XzLbKgYtE4spi2YCr9Fqj7zAdwYfpjryPuRPNbCQvlzFH3/hwXgLnBqpn/rjxWM0NPrONx1KkWsPYh2HsIxz62WoNbF3YGuqgLdDMI/WbS4Y8pAUwlOWdcv2awf0NW0hZBY5NDvB3l15lvJDBVHVqzADbo3X8/M775pmMLYWgZvDJLXcApU6jvfFGQpqJIgSaUAhoBp+7cnSeHcAMaswgv7Djfh5o2ErYWD5ombnvctkizz1xlueeOsupN5a2qZCeJJ+zGMhNMHBtgjeO9vLkd0/y9nfv554HtnPknlKwuZoHj+dJnnvqHM89dW7Be13d9Tz4yK4lTQmvnwlu0LuwypAgveuMBzdm7pKy3Dm1zPvXjQy3rJx8/QJTXaZrrdr46tmz/NXR1yv//tCu3fziXXdRG9g4YvhSkHgU3BQj+ZMoqHSEHuJA4tMLKgBxswvXO0hb8AG+nv8ZJouX8KkxGgML+R0JcxsdoQfpCj9aee1q5jmuZp4BIO9MkHKvcXLqH8tjkBjKzbeymEGlU6/8b0FpgVLt66F0vTLv2pt7Hikl3lzJECFQ1jGOVQUtnnTLluYzJ1z8Ji21fYqSxP91qaycM8Ybk/+Da9lnF9236KZvmQPpZoQQAYQIIYQfhLpK64NNwkpcArrQ0FWNgHrz6uOrwVra2R9t3s5Djd04siStPyMApyoCn7p02WYphDSTYNCotNnvijXwH498oNK9sWCsQuBX9VUbJTqOyx///je5cHZwgSaKpqs0NsVKBoFCwXFchgenyGWLlexLLmvx3W8c59zpATzP4+CRLkxz+QDvRuB5cp7gnBACVd0c9XqJR1/mu+giNM+Nfqp4cUPO99rgAN/vucwXz5xe9P2cbVOcUzr5zPHjfP7UqUUlG/7sA49zpKVlQ8Z5PQquw3RxNnudc+xlFqsbCyldil4KKV18eg1xcwtLLQYVoeHX4gTLEh5Fb3kNoaWQMLupMXewLfp+AN6Y/AyXUt9a17Gqhd/7hb8iOZFG1RQSDVF+8tc+SF1LvKrncGyXZ77yGr3nhsgkc6iaws/+9kcxZwxTJfzyu/4jE8NJNF2lvjXBv/lvP01zV93yB74OqwpaAlot2yLvL194s5kWx8tTcKfIOqOk7X6mij1l5jxsjbwbpDobZeFheVkKbnJNA1wOIZ/B2/d1A9CSiLCtab55nKooHOpqIeQzSeWWlyWfQTSwOR6ooeBP43mTCKGhKjWI6usA3nTM6gdshkfQ+mCqGmYVq57KdV5cmlAJV0nVNZctcqVnlJ4Lw0xNZHDLgUjnlnq2bGugq7ue2voIhqEhBHiuJJMpMHB1gr4rY5w4dpVC3qJYdBgZTvLkd0+xc09refuVf8Ng0EQ3NVR1/qo2Fl981em5Hq7rVcYJJbsATdcWBu0rS8lUHRKPa5mnUYQ+7xrOOoMbcj7b9cjaFpP5/Kq2LzjOkvwP+yY61Mvrfptb2ZouhIKhhFCETtFNk7T6kLjznk0zcKVFzhmn4E4T0OrKrtxrh+0VyDrjTFslB/Gcs3qJhw2BhGuXhsvBgkY+U8S+TlbAKtrkMwVSU6vnd2qaQmNHbeV79FyPa5dGOPvaZaZGU2iGOu9eBkhNZZmeyKDpKr6gOT/zstrzrmYjn5qgK/LOeRefxMP2MqTtIaatXjzpkHPHcfMncLwCDf4DBLQ6NFEKAhShEdDqiOody57LVKOrfqSFfSbv2F8KWiIBH3Xh+ZOhqgj2tTfSVhPFWqVzbdi/OXRlAv53r7yRUFGUEKraWApslM0jtbwcZq4jRy7uvzODmRBHETMuV7fW8+LNhmy2yPkzg0yMpykWHYQoEVr3HmznyD1b2XewnVDYNyd9W9qvt2eEk29cZXIiy+WLw3ieJJspcuy1K2TTBYJBE01fPrASQtDQHKOmNrxAi6W+Mbro77iYZ5KiiEVbt+Uc9wGAbKbIdDKHaZS2LVoO2Ux1uGqqYmIqMSJ6O463sPNLE35MLY6uhKraeKCrCkFdn9fZs+5jLdMG/VaGQMFUQwS0WnLOOBOFCySLvRhquKTNIlSk9PCkTdFLMVm8hOVmiRtbl1Ry96SN7eUpurO6V7aXn/N3lrQ9OIfTsnJQ63mSkWsT6xKEnEEw4scXMGYzG3OQTuZITWbRdBV/aGGwkM8UGL46waUTS5ePr4c/aNLYMdv4IaVkaizFyNVxxoeSaIaGtwHB8qqCFlMN0+i/Y8n3Ha9Af+55jk/8JSmrn6Hca5ya+gy7Yp8gZpTq4D41xt7Yj7Ij+qFlzyXKXjmrQSTg4/2Hdy35vqoodNbHgeqmwTYLFBHBMO4kLHQUpQZNvTnp32rAw2PSSlJwF3+wCETJLE9o+BQTv2aiChVFzr823upBzGKr1NV+5mymwOk3rlZWO7qh0dFVxyc+fT/1DdEFyYuZf3d1NxBLhKirj/C7//eXKBRsXMdjaiLLQP8k/oBBvGb5AFlVFd7xngPc++B2WtoSqxpvKpVfYOKo6SqRaGBeXRzAc9155oRvHO1leDBJMFRadLiux5We0VWddyWEtBbMUILGwJ1LbiNQ8Wk1lUVaNVAbCHKgsQnnBh5ks8e6+XySzYAZTbGtkXfSl36Ga9kXeGJokEb/IUJ6I6YawZUF0tYg09ZVRgon8KlxmgKHaQ8+sOgxc84Ek8VLqGI2OJgoXqj8bXs5LC/DcP4oUBKXWwmO5fCnv/65ijHoenD/ew+y88gWth1Y2mV+KYz2T/HSt9/gs3/07VXvU9cS55GP3HnTefJVqTmowqAlcC9IwbXsc1xJf5fezJNoIkBL8B6aA/eUb+oEJrFlj/XWfgRVF0IEMPQd6Fon1wvLbWZIJEk7xf+8+jXOp3qW2XLGqbSkQxDUAiT0GB3BZnZGttLkq6fBt9An6q0E1/HIpkopW9NfWkVJubqWX8fxmE7mK4qppqmzY3fzqkTnwhEfu/a0VrRRZpBOFVY0YlwvRkemmZrMVP6tqAKf3yBRE5oXYDmOi2W7uHPMS1998RKqqs4h98qqabgowsBUNQx1eTJlicdXvRmsNRKhPhjkntbWea9LIFkoMJxJM5UvkLdtTE0j4fdTEwjQEFw4zrC5OTLItwodoYepMbbTGXqY3uyzTFk9jORPYMscmtDRlSA+NcaO6ONsCb+LsN6EqS5eHpoonidpXeFK+geV1+bq8USMVhJGNy2BuwA4OfkP9KS/u+z4PM/j3NErFPPr1/XZureV1m2N697/zYKqPOVmotka305sL0fOGWM4f5SR/BsIoRHWW+e0QG+uNujNBildPDm9jj0dpCyCXFq4bDmUJKxD3CxHaFd6TNspxq2plTcuw1QMJtQkk3aSocIYjb46OoOtHIjuxFQN1E3WYl8NTI5M809/W+pKOPDADvbd041mrP62vf6n9DxZEaZaFpJ5ZZqljldNDPVPMTE6m3IPR/xEov55nBjX9cikCwvc1gt5m43SISrdD+qC5oK5kNLDlUWSVg+6CBDQG1GFSVf4fQgEQb2JtQY0uqqiqypBo7Siny4UGM5kODM2Ss/kJMlCgZxtYzkumqoQ1A2ipklbNMq+hgYawyFqA8sHWp6U/NXRowT0WXL1dGF1/L83EwwlSFhvQlN8KIpBwZnGkXkcr4gqVDTFj6GECOr1xIyO0nbXzSe6EmR//CdYkk0lFOp8OwlpTRhqCEMtZSP1FYLdGVgFG6tgIwRoukZjRy3KGsp6kUQI078+knysLsyuO7fwwZ99ZMltCtki516/wsDl0Yq2061AVZfmYb0Zz+/gyiITxfNMWT0oQqMxcJCQ3lQu/bw5oQhojIUp2A414QDRgG9DJnApLWz7bPUPvAJKPkU7F9V5uanjYHalfP3UUPQsip7FlD3NpUwfUT3MllA7tWacBrOWoOZfU+AipcQq2BRyRRx7/bVXTVfxBQwMn44QAs+TuI5Lcjy95hq1bmgEI350s0R2nRhO8vn/9r3yeTR2Hu5addBS4oPMkkZd12N6KodlObiut4AgOwMpJcWiw/hYal55SggwTA1Vq+59PNPae613nJHh2YC9pjZMTW0YMafn2XE8klPZ+bVyUfJbmts1I1nax6iq48YtDaAsJjeUe5GA1kiTGsav1tK9Qjl8teexXJcrySTHBgf5+vnznBwZXtRFXFcUWiNRPrJ7F4ebW/BresmPaInJSgJ/+uorNzzGzYiim8a+joOkCI16354l9ijB8tJY3mzwrCsBVGFiKCHuqP2ZFc4qAVEqXZa/cxUdTfGXy0krPzSUsi/X3nu60dfQqdeytZ7wEiT3lZCojxCObWf7wc4lt5kcnsYq2Iz2T751ghaAiN5GMFJH0rrMYO4VBALXm5VLfrPC1DW+9ms/ueHncd1BxsY/tuHnuR66vo/amv+BKprYgMtiRaioaIo2r2XYxcOTHo5c/MEzbac5NnWa3sw1Ptr6Hu6I71lTuch1XF578gzf//zL9F8aWffYO3c28/CHDnPvu/ejaiqFbJFrF4f5jR/7f8kk16a2vPOOTn78V9/Pgfu2r0h2XQk+n05rRw1vHOsFB/K5Iq+9dImL5/YjFEFd/eKeOFLCwLUJvviPL83rMpjxAApHbpwYOv98kky6yIljfVyZ8zts39XM9l3N87a1ijbXrk7glomEM4HU296xl0h0dlyu63Gtb5xXXrhU1bFej5R1FUMtKaRaXpre9HdJmDupMXfjV6tTunSl5OjgIH/00oscGxpash0eSl1CV5JT/MELL3CkuYUP7NjBjx048ENZdj859Q+cmLxxReId0cfpDD1Mc+CuFRbekoKbQuKhoGJqEUCQMLvpCj1CjbkTbRWLQk1XiddH+Kn/84PrDkLWCkVVKuXnpWAXHXRz6QD4ZqHqTychBComu2OfojX4AAoaNb7tb/qW3Vv9Q208bmFbIoID8Z3cnThIV7CtMp6STpHEkx5T9jRJK8VocYLXp04zWpzA8kr135ST5VvDT3Ml28+HW99FvVkzz7NnKUgJ+UyRieFpRvon1j3+cDxILjubUheKQDM1aptiqIpCsZzNCYR9mD4DvZwpyeeKFPMWVsEmEPbhC5jE6yOYPr0qWbxoLMj9b9vJD75zEtsq6cpYlsNf/dkTbOluoHtHI1u6GwiESsJ2ju0yOjLNuTOD9F0epefCSEWvJRgy2b2vjXg8uMDk8EaRz1l8/UuvMToyXdFoMQyNnbtb2LZzfgdHLmtx8lgftlXaTtc1urc38dj7D1LfOBuEWZbDS89dqErQkrJ6mSxeYDj3EkfqfmWesebZ5N+jKwGiRhf1vqWbFdYLT0pylsV/e+VlLk5M4HgeAniwo4M7W1rZmkiQ8PtJF4v0TE1yenSUb164gCsl58bHyDs2j2zpoi4QxNQWn4Pvb2/HmGOI+NK1a+TXIZ0vpcTyvAWiiJ6U2Otobb1RtATunBckpO1BJooXmSr20B15zzx/oGnrKtP2VcYL59kZ/SCmGkUty3fU+HYQ1tsWPAM86ZK0ehnMvsaU1cO0dRVXWkgkAgVV6MTMTmJGJy3Bu6j17V7SlHVR3ARBQM/zSCdz9J0dJDOdw3W9ivSAnJEgKL+Wnspy9cIQtl26NvLZIv/0mWcrAbFtO/RfHKaQ21iF+Q2KJAQhvQldCSKEwFTn21xLKUnZV3GljSp0Inr7qn8cT0q+efQcRfvmuROvFu21MVprojTF1+/qqihhgoEfXXE7KQu47jBF6wVAxzAOlaX41wdVbUGIILeKCh3SgrT4G9gams98L6XgJWk7S9rJMmVPE9D8XEz3MlQYZTA/iitdRgrjKCi8MvEGj9TfQ0D1o61C78R1PRzLQRGCeH2Evfd0o67RZ6ehNUFzZ92s55CmEo0Heejxw1w+3U9/zwi9Zwfp3NVMc2cdtU2lbrbLp/sZuDLKUO84nTub6drVwpY9rSTqF28JXitMn05LW4J9B9u5cHaQ8dFUKYtydYJi3mZqMsPgtUlMf2n15DoeyckMfb3jTI6nSadKgZg/YNDUHOeeB7bjD5hrqrOvhFyuyMjwNMdevUwmXUDKEgG3e0cTTS3x+dkTxyObKdBzcaQS3Gi6SltHDfVN0XmZo2LRrlpGyPKyZOwBRgvHy+WgUttrwU0yVbxA1OhEEet3110OBcdhNJvlwvg4GcvCp2nUB4O8c2s3exsaaI1EiJgmWdumMRymNhCkP5Xi7NgYGctiIJWiZ3KSkGEuGrQI4NGuLYSM2fGfGB5eV9ACkLftBQGK43k35B9kuS4v9/fj17V5JcD6YIi4379kZ1REb0VTZru5xgvnyDtTTNFDrW8ntb4dlfdUxYcjC4xznnr/HoJaQ2VfnxrHvE6zxfEKFNwkV9I/IGX1Y8s8PjWGrgRBlDhOtpcjZQ3gehaedKgxt7HZKg7Sk6Qnsxx/7nyp5dr1cD0P6Uk8r6Rg67mlfxfyFmMDU5VuRKtg88p3T1YeGZ7rMTowRbGwsR53GxO0iFLrsk+LLSkkNpR7jaKXwlBCRKKrb9GSUvL7X3maqezqBJduJt5/eCePHdx+Q0GLqtaTiP/Bitu53jiFwjMUrRcQwiQY+Bih4E+suN+bDaKs0RI1wkSNMK00si+6g2NTZziWPM20nSHrZHGkw1BhhG8M/YCd4S20+BsIisCqH/7BiJ8dhzr4F7/7CXyBG+P16KZGbXOcT/2rd/PCt47zwjffoPfsIPvv3c6db9/D7ju3APCdf3yRl797gtH+Sfbfv523f+wuWrc23NC5541DV0nUhHjX+w4ihCCXLVLI27iux+jINKMj05w42rfk/jOEwIbGGDv3tvLoY/swfdVRw52R/J4YS3P+zAAnj/WVtFcEmIbOfW/bQWNzbJ76bqFgMTGe4dL5IexKRkZly7YGjDWQk9cKT1rYXoacPTqrMeQVmCpepOBOUK/eQcJcWnrhRpAuFulNJpkuFnE8j4Tfz4HGJj68e/c88mxMVYn5fLRGIiQLBQZSKQqOg+W6nBoZpTtRs6hTsyIEj+/cSU35wS+l5E9efYWJVQraXY9UsbggQCm6Lqni+lffWcviH0+eQFXmKyPf197O/obGJYOWoF5fUbeFkpbKmFpSF44ZHdT5dlfeyztTpKxrCAQxo4uI3rZst5jlZZgsXuLU5GdJ+LbR4N9HZ+htRI12hFBwvAIpq58zyS8xWjjNcP4Nan07qfPtRtlEXZ5SSlKTaV79/il6Tl4rP7up8HFK/ylxtqRknr6LVbR5/cn5as3e9cqCG4AN/PbKM9ASuDD9FVL2ACGtgZ3Rm8/huI03Nw7EdtIZbOFAbBd/fPFvyTl5HOkyaU3zl1c+x+PN7+DemkNom2iCuFW4+/5tbOmu58qlEb76hdc4/UYfhcLyK19dVwlH/Dz2gUPc+8B2tmyrr5S1qoXUdI5nnzjLV//XKxVhu0jUT9fWej7w4SMLAqRjr13hpWfOlzuFSkTjUNjH/W/bWdFnuVnIuxNcmP48Ib2VhLmDiN6+Icq4RcdhMp+vBEtxn5+7W1rQlsh2+TSNe9va+Ps3jgOlh8hkPoft3Rzi5MmRYYYz6XmvjWeznBod4UBj47ryuEXX5Zne3gWvx3w+mkK3RlAzYw9xLfs8iqKxP/FjtATuLpeTSp9QV4P4/QkSZjfHJ/+Wi6lv0Zt+iqjega5sIs0cIfAFfcTrwtS3xtFNHaNcwtZ0Fd3UMH16qUyZynP65ZJEhW5o+AJGJWsMpWttYjhJPlNYoIRbTax6Fppxy5wJRlRl6XSo59mcnf4CuvAT1ltoCBxCYa70t0RKDynd235D10FKFymzeDLHUgaIAJ43hefNtAtLPG8ax13fpKmIKIoS4M2kkqMIhZAWZGuwnY+0vItnxl6lLzeARDJUGOPVqRN4eDxcd/etHuothRAlrZt4Ioi5t5V4TYjhoWkmx9NMTWSYns5XBK1UVakIx8XjQeobozQ0xYgnguj66qT7V4MZ5+mvf/E1jr5ymXSqtKo3zBKP5X0fOoxhahVej5SSibE0J471cXxOZqhU+uogGgui3kTF14w9wEThNJPFs2yLfpyI0blhveBCiHmu9K70KLjOktL4klJJaUabR0BFUXojMSNQ/GxfH1em5ssY9KdSvHj1Gp/cuw+xTqfnxfa4tbOVAJSymm5J2ft6NWQpS7wXKT2QXonEu4pBu65HLl3gpW+/gT+4imBcCAIhH93724jWrM16QFUUGttr+PFfeT/5bBFFUVBUUTE6VJTS38efOc/x585X9mvf0cSBB7Zz77sPMPOhrKLNV/7iCS4c7WV6IrPEGW8ca1o6DeZexpU2hhKmObi4OqQnHSwvzUD2JTTFR61vF7W+XShVkpgXwP07O0gX1ibCky0U6Z+YZmQ6g5Qluf4DHU2lya5KV/+ulnpqwjfK9raxnQvY9iUkS+slSC+L7ZSM2qR0sOwziML6vmOfcQ9CdL9pxOlmoCsaET3EgdguhgpjFLwiw4Ux8m6BK9l+TMVgb2QHMSP8ltRwWQsMU8cwdaKxAK0dtUxPZZmcyJCazpfagiWomoLfrxOvCRGNBojXhFbtwqobKnc/sL3S4q1qCk0tMXyL6EYUiw69l0d54/Ur9F+dqJB9O7fUsWtvKzv3tlTOK2Wptn721AC9PaOMl00fVU2htb2GPQfa0PWFPjIbAYlkyrpExr7GROE0SKgxdxHQ6udtV7I3WVwO3acm0JXgsou+udBVhZBhlD6flOQdh6vT01iui66q89u8y63RlyYnsNxSZkUIQcg0UTf4+7Ech+FMhvPj40zk5nfMTReK9ExO0pdM0hKJ4NfXVmI0VZV729rQFGVe8LW7vp664K3JtOhKgJDeiEBhqngFnxojrDejK35KpsEujldgoniJrDOKKgzCejMqK392z5Xks0Vef/LMqrKbQhEkGqLUtybWHLQIRRAI+9l+qHPBe1JKXMej7/wguUyB9FSpfdz067R1N3DwwZ3subu7cu8VckWe/sprVc/IXo/VZ1rweGH0dym6KRLm9iWDFtvLk7aHGM2fQFLydNgSfneJoFSF6EBRFH73x96z5v3ODYzx988c5ZtHz2G7Hh11cf7gJ9+Pz9AWdUW9VfC8DPn8P5HNfR7PW1n+uYQi+fyXyee/vK5zxmO/i6Z1cCtanW8UilDoDLZyX80d+BSDbww9iUQymB/Bci32RrdzZ3w/ftV3Ux5s60a5FjxjIb9RQxVCEAyaBIMmza2rk9dfDUJhP7/9+59YcTvPkyQns3z1869w8fww+Vxp8aFqJdn/g0c6iSdmH0RSljqBvvHl17hyabQieBcMmezc28o9D2yv2mdYCRKXC8nPk7QuYbkp4uZ2aszd+LQ4rpwlH6bta1zN/ABDXchtawk8QMzcRkBZXTt0UDdoCkcqc9RELsezfX385KFDKEJgalqZcVBKz0/l83zr4kXSZQ6JKkq6LUt1DlUDUkqmCgW+d+kSl6emSFul31QRAk9K8o7NQDrFty5e4EO7dtMSiaxpzo37/fzhe95LyDBuKKNW8i5Ty6a+159fIISCIrRVZaUCWh3NgSOcnfoiPenvMF48R0fwwTKnRZQ4LfYA56e/TsGZwqfFaQ3ds6rSkOd6ZFN5nvnq66v6XIqq0Lq1nsOP7KatSoq4M1pTuVSer/7FU5x66SJDvWMA1DbF2XawgwMP7FjhKBuDql/JU8VLnJ/+Mh42jf5DNAfuIqQ1cKuTebfx1sae6DbCepBxK8mrkydwpMOkNc1ner9Mo1lHW6CJgFZdfZGqQZaY+JMj03ieJDOdY/uBdtQb1GnZjDj9xlVee6mHp79/el479cd+7F7ue2gHtXXzV4rDg1M884MznD3VT2FOV8KP/Pj9HL5ryzzDx42HpD/7DBKXgFZPQ+DORTMmabufjD206MPPr9YS0BsIsLqgJWQYdMViPNjRwfGhISbyefqSSX7iC1/gjuZmuhMJ6gJBkoUC58fHOTs+xuWpKVzPI6jrtEUjvH3L/O6gaqNvOsnL/f38l5deJGeXfqOgrvPoli081dtLulgkZ9v82auvEjJM7m9vZ3vtzbffqPHtIKQ3siv2ESJG27z3Gvz7iJtdbI+8l4jRPs9XaDEYSogacxuPtf4h/dmXmCxe5FzyS+TcKcBDERo+NUbC2EJj7CD1/n1E9TZW+xxUNYVwPIhYRZCmKIJYbaSqGY7Lp69x6qVLfOtvn2Po6hiO5aLpKomGKL/4Oz9C157WDc+oLIWqnjXnjJG0LjNWOIWCQoP/APX+/VV1Pn2rQ1FC+P2Po+v7QW5sv/sMDOMwrCJtuZmhCpVaI8Gj9fdyJXuNSSuJ5dmknSzPjb/GnYn97IuVVgaLPUxymSKXzwzy9//PP605WAhFAzR31nLPYyVxucx0jsunB3jmq6/T3zPC6EApY/by907Sc+oasdrSg3ngymi5hdDltafO0nd+CMOn47mSX/q9TxJZwZRwrXBdj3ze4h//+lmm1yh6t1aoqsKDj+5m6/aGeZmTmtowbZ21RONBpiYz1NSG2bajifse2kk0FpjndTQxnubiuSGefeIsVrFUwvL5Dbq21nHgjk4ammI3NXsmUNmX+BmmihfIOAMMZJ+lNfgwQU1FzCk/1pi7aA7ch0+rXXCtJXw7CaxBdE4IgU/T+NF9+1GE4MTwCCPZDOO5HK8PDnJxYgK/pmG5LslCgWShgOt5REyTO5qaeFd3N0Fd35DykJSSwXSab1+8xDO9V8jZNhKoCwTZXlvLjx04gAROjYzQm0xScBz+6eIFpotFAoZOc3htGZcbhSZ8KKqKqUQWGFvqZcVaUwmjCmNF9fZSuU4lpDfSFryXOt8uim4KRxYqOi2aMPGpMfxaDX4tAat0qdcMlWhNmJ/41ffjWwWnRZQ5LU2ddStuuxzy2QITQ9O8/N0TXDp5jYGeEUYHJrCLDjWNMdq2NfLIR++kc3cr4ejqOzOrjSoFLaWUbdLqZarYQ9YZJajVETe7ieprd5xc9kxSMpXNM5nJky2s/qHeN5ZkKpNnRlU9V7Q4eXUYU1NvOBVv6hoddXFM/cZLTUL4MI1DmMahGxsUEikdHPcqSBuhRNHUmdThWzPrFdT87IpsZUuwDcdzGLemcKVLT/YqHcEWPOmhLEGGswoWo/2TPP21o2u+HmqbYuy5ayt3vXMfKmAVHUauTfDK90+RLwsthWIBxganGBucJSnOdBOGogGmx9OkJ7MoqsDw6RQL9gL7+BuFlJJiweaZJ84yMpSs6rGvh6aptHXW0dQSJz6nChWNB+joqmXvwXYunh2io6uWQ3d20bllVudmhsfSd2WMs6f66bk4jOdJVFUhFg9w6M4ttLYnCIaq56i8GggUOkLvJKDVM5R7mf7sM6TtPnTFj6nOdlEE9WZagg8RNbu4/mJTUNa8iNMUhbtbW+mbnkYTCmfGxkgW8kzmcoxmMrhSogiBrigYqkZLOMyWRIL72tt5sKOzxAWptLAKWsIRfOVARxXKuuYst6y9cnRokBeuXuXY8DAS8GsaWxMJ7m1r487mFq4mk3ieZDyXI2NZnBoZQRWCrniM2BY/fk27aSRqRagL/IRm39PKrcir70ITQqALPzGzszoDLENVFYJhH/e+5yCRDVbEnSF0jw1MMdo/Se+5QZ752lEGL4+QTeVRNZXGjlq27mll55Eu7nvvQQIh3wIj1ZuJqgQtpc8tuZL+HsO5oyhCpSP0NqJGJ8YSTpnrPhfw7JkrfPXVM7za07/u41wemeRn/vQLVRlTR12M//Tp97OlIYGxRmGypbBYd8D8yFZy/SYLFBu9aaZTv4vrjuHzvY1I6JcouUFXZYg3jJlVaLV6GxSh4FNMHm95B18d+B4TE0kkEq08Udmeg3ldOn8mcPCkpFiwKA5dR/CW12+8yHkVQWpq1uNEN1RqGqPsuWvLMkJLArXM0lc1BcM08AUMfEGTSCJEIHxrJ4aNQjDkY+u2Rv6PX3s/3/76MTq31HPgcOeC7XLZIt/7pzd47aWeCo8lEvXTvaOJT/zE/VXTi1krTDVKe+gdBPUmRvKvcC3zFAo6DYEjlW0EJW6EQnUkz4UQBAyDTx88yGPd3bzc3883L1ygNznFWC5H1rLw6zq1gQCtkSgPdXTwnm3bqA0G5yndQikA+vTBgxQcB1dKBCwgxoo5511s/FJKcrbNleQUv/fss4znchXib1c8zgd27uBDO0u6NR/evYeI6SNZKPDitatYrsvxoSGuJpN0xeN0xuKEZ4jGt3FL4LmSf/qbp3n9qTP0nJx9puqGRqw2xI/88mPsu3fbqjSkhCg/h8TG8fKqErQ4Ms+V1PcYzR+n4E4RUOvYGftY1bw3fjjhYNtnKVqvI4TA73sMVZ0raS4BC8+bphSIBBHies6Gg2WdwPMm0NRWXHcEVW3mVkMgiOtR/nnXj5Bz84AgooeI6dUJcDsDrdxbcwc1RpywFuCBujuJ6ZEFAYumqzz0wTu48x17FjcAk5J//YE/YHw4SV1znN/4y58lkggtMAxUVQXd1CpeQcGIn733dNO9v50FkeX1mCPiNPOQEIrA5zdK/w2abDtQylYmGqMoSvVnAk1XUVXlho4tpazop6yEmc/3nscPoWrqgvM6jstLz16g7/IYqelSO7Suq7zrfQd58NFd+Hz6LU0WqsIgpDWxJfIB+tLfI2p0UjNHqGyjIID6YJDHurt5uLMTx/PwymaTQgiUcnu0qWr4tMWzvqoQPNLVVWlRhlJ3zlx8ePduJnO5spq5VhGem0F/KsVL/df476++ykg502OqKi2RKL/96NvZEo/jKxN/FUoicO2xGL/+ve9yaWKCrG0znsvx//n2t/nZw4e5v72Dlsj6BTlv48agqAJ/yIfPX8oyBSN+Dr9tN3vv6ebOd+4lWhPGMFcOFQyfzqf+1Xt5/J+9Dcd2S8+tYPWzoesOWmYcTrPOKMniZXozPyDvTJVZ1XfhUxMV74bbWDukdLCdHvL5r4NQMPQj84IWzyvgOJfI5v4RRYnj870D05jrfTLzMDTK2i95PJlCpYlbOuOXoQqVOjNR8SnRFBWNkj2BlAWEiKyLC1VK2WpsCbaTMKIYik6NEUNXFl6LQgh8AXNJBVzpyUq2Q9VKJmbxusiKRoaKomCYCsYSDq1SSuyiw8DlUabGUiTH02Sm83iuh1BEZYVT2xRH1RQ++DOPANC1qxlNrz757dCRLto6aqhriK688RLI54r83V8+vWKMBrPaMf4lvndFUejqrufAkU5UTeHS+WHufXAHe/a30dQSn+f6fCsghEBXwjT676I39R0y9iBJqwefEl955xs8ryoEfkVZsm3Y9bySD9HkJBP5HFP5Es8lb9vYnovrSTwkqhDoioqpacR8JjGfn7jPR0s0wv1t7RVTRlVRiJql38nzPPpTKb518SIv9/czkE7jSklQ1+mIxfjY7j10xeOETXNe5iSg67RGInxy7z7+1+lTXJqcJFUsMpBK8Z1Ll0gWCnxgx07qgzdXb+c2ZrPz2w91IimVsXffuZWOnU00dtRR1xxHUZfX1rn4Rh+5dAGEIBwLEK+PlowXRSkgqjbWNQN60iJjD+DIIlNWDyO54wznj6IKg6jRQWvwfjRh4sgirlvAlvNJf1JKXGaE6tYGAYR8Jo2xMB11GzVJlMYl5VwZ46XRkohgaGqVQwEX1x2gaL0IKHgydd37RRznCpns36CqbWha13VBC4CCIsIIoSKxkXL9gj+lclURKS1mRO9KmR1tHgmxFHTk8NwpVK2d0ndnI+XCTIYhqHy1QviQMo3rTuG6/RjGEebWl6Uslo+xOM+jpDGjASrIAvWGS53uKwd6m2citC2HYt5i5OoEJ1+6xEDPKIO9Y0yMJHFtD0UpBVKNnbV07WqmfVsT++/bRqw2vGhWohrYs7+NO+7aws49Les+xtREhr//H88sKXq2FqiqQveOJjLpAqapk8sWeeDRXWzZ1lB1h+nVQBEGuhIioNXP+kspfhK+XZhqFLvsTeQzNzZoWQol4U9J1rZJFQr0JZMcHx7i6vQ0/ak0Q+k0qWKhIuvvSYmuKJiaRtAwaA6HaQqFaY1E2NNQz666OuI+P0HDQC/zYbyyGeKx4WG+03OJM6OjJa0YRaE1GuVwczMf3LWLqM+3IMOjCEFA13nfjh1cSU5hex7nxscpOA4vXbtGulhkX0MDtYEAb71+uY2HlHLWK8jzylw4gW6oq/ZR697XRjgepK45zn3vPYDpN1DV1e176uUeRvsnUBSFnYe7iNWGCYQXz7AEI34K2SKarhKM+NcV1Kw5aJF4JK0+vtX/ixS9FJ50mHnIN/gP0hZ8oGThLQQjuWMM5V6lN/PE/GNIScGdqpiPrQVCCB7dt5VH921d876rhaS0qnA9ia5uHg7I2qGgKGFKyo0Wnnd94LMWONj2GWzrNFKmQWgYxn1oWjtCzKZ2bfsMxcJTpNP/ifqG5xHCh+Ncw/NGlx2nz/dObPscxeKTZNJ/TEPDK6ja7EPUcXpw3TGkTC56BFXtRFUbUZR6LOt1stnP4LrXqKn9h/L4Nsd0OHJtgtOvXOZ//Lsvk03nlyTbXnijj2e++jqBsI/tBzv4F7/zI9S1JJa1jn+r4cDhTnbuaeFd7ztAY/PN7RSai4jegRmOUuc/iFruOhEo6CJIW/hRNOHHVG5teWO6WOS7ly7x7YsXebavd8XlYNF1K55AQ+n5svs7amp5rLub927fzraaGgBs12U0m+XfPvkEmWKxwodpi0b553cc5h1bt1YyMotBUGqD/hd338P+xkb+60svcWF8nLzjMJhO80xvL/sbGtFX+aC8jfnIZ4pkpnNkpnNMT2RQVEHbtiZqGleXPQ3Hg4TjQbr3ta288XV45iuvcf5oL5quUswVaetuILFY1lbAwx88TGY6h6oqhOJBAuG1L0LWlWmRuBTc5HVBh6DRfwcJc3tlcnGlheVlyDsLRdLWE7BUzrSBk5frerx+eYAnTvXgeR6ffOAgHXWxN3Ha0gcoIB2kV2A92S3bvkCx+DzZzF+jac0gfIBLNvsPBPyPY5j3Y5qLy+U7Tg+F/HexrKMASJlHynSZg+OjxMfRMc2Hlh2DZR3Hto7jlFWAZyFx3UH8gY9gmg9jGPVIXCQWUhbX9Xk3AlJKxgamePZrx/j2P7xANpWnbXsDW/e0sueurTR31WP6DTzXI5XMcva1y5x44QL9l0Y5d7SXv/tP/8TbP3YXd71j363+KDcNQggMU6euIbIkKfRmQFP8qIqJX61BlIPfGbXe7vAHK2XMopu86WNzyuWgf/vkE5wdG2M4na5c8Wq5XXpLPEHU58OvawTK7c85x6Fg22QsiytTU2Qsi2KZTNubnOKzp07ycn8///fb3kZXPI6padQGAvzLe+7hsydPMphO0xKJ8Ftve4SticSKZNqZ9wKaxj2tbdQ/GuS3nnyCoGGwt76enzp0B/4NKH2+GWEXHUYHpviPP/eX88rBklJGRcqS+7JddHBsF9t2cCy3kmXxPEnHjiY++LOPrjpouVn31nt+4oEKsV5RFcKxtfswresq0RQ/NeYObC9HwU1ScJN40mbK6iGoNxA1OlCFialGiehtNPgPXHcEyVjhLO5N0iFZDWZSrK/29PPC+T5euXQNT0ra62IUrBZ2t1XPfffmQZRLNzOamWu3h5fSwXWuYBWfQdO3Yej7UZQIEgfkM9jORYQwMc27Ft1fUerRjQMoSgwAyz5JsfAEpnkfmrYdRYlSClyWvxQ1rQuBiqq1XjdAi3T6j/G86XKQQvmzeixVSjr72mUmR1OlOuwKKGSLICGfKfDcN46VunpWCGATDVEOv22h6+/Vi8NcvTTM5Og09W0J7nv3Abr3tdG+vZF4QxTd0JCeJJ8pEIr6iSRCnD/aywvfeoMLx/rYdXgL+UwBX9C8ZQ/wmw1FESjKrX2YldpkVbiOo1fSUCn1c894zGwJv4+AVo+prp8ftBZkLYujg4OcGhlhKJOh6Djoqsq++gZaImGawmGawxECuo6pqhhaSfrfclws1yXvOIxmM4xkMgym07wxPEzGshjP5bBdlycuX+bje/fSUN7/ntY2RjNZJvI5tsQT7KytLdkErHJRpyoKEdNke20tH9y5i4Cu0RqJUhcMbgKm3eaA50msgsWlE1fn3eeScpm+LAngOi6u4+G6XsU+AwBR6vzJpdfn1L1aSClxbBfPk6WASkpsa2lfLCEEsbobz0iuYzYQmEqUrvC7yDvjTFmXmSxeJGsPcy37PAKVGnMXYb2FoNYIfoFPXVjrnbauUXBX122w0ZBS4noeyWyBbx49x7Erg/SOlfQ0nj5zBVVR3qRBC3P6zuS6sltSWjjOFSzrNWLx/4phHERRYkjpoKoNZLN/h2W9gpS/wGLcEV3fjq5vLx/LJZf7LMXCcxjmffj9H0DTOhc9r+tNgmsihI4QEUzzXjDvvW5sEimzZDJ/ikBZURBqBq98/xTnXu9l5NrEittmymZ+mekcX/nLJ1EUZcXJddeRLYsGLVfODDA2MImqCrbtb+PtH7+b5s66BcRS028Qq4vQ1t1Ic0ctr/3gNMPXJhgbnCKdzK1KcOo2bhxSSiwvvSZj1y2RD1T+LrgLM8yGEkJVqvf7TRcLPNl7hdFslqLjoCoKtYEA792+jSPNLeyqq5un03I9Zh4vfckkp0ZGyBSLnBkbo+i6pC2Lr58/xzu2bq2QZHfW1SEBV0q6YjEC+trbujVFIWwY/Nj+/WiKglrufPphhy9gzKMi2NZii0wx8z8UVSnxTmY6D+eYHOqGtuLi6kYhPUl2Oo/ruJULKZcp4NhupaNtI7DmoEUg8KkxtkceB8CRBTL2EM+N/DbT1jVG8sc4MQn3NfwaIa2RkNZIg2//dUeRnJn6R4rudDU+ww3DclwGJlP83lee4o3eIbLFWa2OLfUJ2mpit25wN4yZC1fCOoIWz5vCk9OAwDDuRoiZCVfBMO4ml/sinpdGyixCLK/g6rpDeN44YOHYF5BmdoktJeNj70FR6tCN/SQSf7PUEZEyX/5sxpyxLY/keJqR/gmG+sZXtT2A63iMXludF1R92+KePtl0Hqtgoxsau+/cSiDkW5bjHa0J0dBeS11rgsEroxTzFtnpHHUtt4bw+cMGR+Z5fuQ3mCpewKrSXHV/43+gPfT2qhwLIGvZHBsaquik1Pj9/MbDb+P+9nbCa5Du74hGaQ6HuaOpiR//4he4Oj2N43lcnJxkMp+n4DiVjqWdVZLgD6zROPGtDE1TefxnHllUeqHUCyIqsgiKKtB0FcPU0QwNw9QJRf0EowECYT+ReKmD53pphmqjWLB56TtvkCmra7uOy6kXL/HIR+6irbtxwxZX6867ztRxNXwEtUYOJP45xyb+nIw9zEj+GBOFC0SNdgw1xPUzs5TegtduBWbUdZ85c4WnTl/m1NVh8lYp++M3ND52zz4eO7idzrrqGcutF5Z1bE75A6TMYNlnyn8XsO2z5AtPzttHyhSuO0apLCTXRe9QlDiKiAEKxeKTGMbdqGoN4FEoPImUeRQljhABlvpNS+lCm3z+S1jF5xHCoFh8BlXrwJPZRUtLkehvlom1MaTMIb3ZbjNZDsCkzOI6A2UF1Skc52o5cFo+OPvIL7yDxz513zLCbzeGUHTxOq0/YKIbGo7tcuXMAHe/ay+wtDZNNpVncmSaqdEUnisxDB3fBugefPvrx3j+6XMEAusn+dqOV6lVv1WgoFLvO0hArcfxqmN74FfrV95oDfCkJGtZlZS8rqpsiccx1dU5X1e2EAKtnKWJ+/2MZbNkyz5C+XLX0UzQUi3BvNuYhaqpvP3jdy/bfTcTvEBJ60iZya4oAlUraS2pmoqmKSvKMtwohvrGuXi8j6/+xZNMjZUaPKSEdDLH1//qKXrPDfLQBw/T3FlXdZHMGy4WC6GgKT5qfXuJG93YXp68O8lw/iimGkVXg1XSO60ubNdlOlvghfN9PH+ul+O9g6TyRQRQFwnS3VTDg7u76KxPEA3cXLnwhZAUrVdw3L7ZV6SF6w6V/86VROSua2mWsojrDiMrDrTraDEXJqragqbvolh4As9LoShxwMaynkcRcXR9+5KcFCmdUoBlvYZtvYaUFqb5AI47gG2fATyE0ND13cxyUEQ5OGqiJJD3Gp47WG63nglaPJB5XHccELjuILZ9GnARK+hltHXfmlJffVsNkUQI1/XoPTvI6Zd7yKYKJBqiBCN+VE1BeiUNl6mxFFcvDHP2tcvkc0UiiSCRmiDBSPWvxeHBJMODyaof91ZCCEEkGmDbzllto7aOWjRthuO1mmOo1Pr2EdE78GR1AtyAVn3BzXm8BymxPW/d9HOPUiC0CiHo27gOUkpGpjIEfQZ+U0db5cM6b9kkM3mGiwU6GuLEQ/5NGdS5jks2lefqxWGunO7n/NFerl0qWWz4gyaBiJ+JoSSXT/djF51KC3R9a5xIIrTkYm6tqArDTREqAa2G5uBduFhcyzzH5fR3qPXtJKQ3rEiyvBmYiWC9MokplS9w+towf/79lxlOZijapfqhz9DY197IB+/cwz3b2jfJxSMpFL679LsyS9F6nqL1fNXPLISKbuwhID9EKvUfKBafpdQ+7AIWgcBP4fM9ct1OCjMtxlJmcZwrpFN/hOeNYpr3Ewj+FJb1Krnc53Hss7juAJHI/8XcDImq1KKq9bjuKPncFykWnym1WjOTqbMABSF8KEoY172KlFmkzGL6Hq7691ANbD/YTs/Jqxx/VuHCG318/a+fZufhLdzx8E7atjXhCxh4rsv0RJY3nj/PK98/xeVT/UjPo3NXM81ddUQSN26ieFMu6Vt826iqQktbDe95fFa7KFETKikNr3JsApV6/8ESyXaVnJaljyVQVmHEt1aoQhDUy5075YDl8uQkLeEwujLrK7TSPOZJieW6jOdyJAslTZfSuMGnaQvsAG5jPkq8SMnRSwN01MdoqY0SLWdFl/vupZRMpXO8frGfJ45d4kcfvYND3S1oGyDKtlZUnpleqVspnylw5cwAX/mLJ7h8qp/R/kmEANNv0tBWQ/uOJl76zgkyyRynX+nhzKuXOfTQTu585152HdlC587mitbUDP9mPahqNNERfAQpXcbyJ0lalxnMvYIi9EW6h24+HNcjnS9ycXiCY1cGONk3zEsXr2I7LpLSRB4wdP71Bx7kUFcLWxpufUlos0BVO/AHWjDNe7GdHqTMAiq6vq9cGprttVdEDE3txud7DCF85PNfI5v5a8AjEv1tdP0AqtqIru9G1w9gWS+Rz38DKXMsVtZRlBoi0d8EmQc8JA62dYJ0+o/QtO3E4n8IqEg5Wea3CCzrOFKu3Bl0MyGEoKmjjnd8/G7qWxN85ve+Qc+pAXpO9fOtv3uudBNTzoVJKu2LvqDJ3nu6+fl/9zEa22pubAyUunEMU8P0bexCQtdVdH11JYqNgKIIWtoSNLXEKq/NkBRXCw+bS6mvcDn1DVJW38o7LANVGNzb8JskzN34tRv7HeciaBgcbm6iNzmF43lM5HL8+6ee5OfvvJO7WlrZXV+/Kofna9PTnBwZ4b+/9ipD6TSelGiKQnciQU3AX5Hlv43FkbdsBsdT/MH/egpVKOztauS3Pv0uwn5z2SB5IpXjuVO9/OEXnsZ2PTobajA0jQNbm5be6SZCSsnply5x9OmznHmlh3NHr+A6pY4hRVWoaYzxyX/1bnYd2UJDew13fesNvve5F7l8qp/0VJbjz57jxAsXCIT9dOxo5pGPHGHH4U7atjWi6dq65oeqXomqYhIxOmgNPsCl1DcYzh9HV4LU+/dRPVu8WUxl8nzz2FnOD4xjOUvzGFxZEopzHJd03mIym2M6W6jsEzQNmuJhPnrPPu7qbqcucuvlpIXw4fc9hqZWxyVbURJoWgfrUYcVQkFKFYSG61ylRMK9A1WtpUSAnXNMoZY7foKUApu9BIKfRlUby51H8fL2CprWgaL40LQuFKUWz0uhKo3o+gEQM/wKpdwWHaZkEllyrAYNhIqiBAGPdPpLWNYrAHjuJK57DUXZXIGnogjqW2s48ohBIOzn4htXGRuYZGIoSWoqi+t6ZQsAjdqmGE1ddTR31rHtQAcNbTUYNygspygKwZCPn//ld1HYID7P7LkEnVvqiSc21qV2KcxYBSjK0hmChsYY/9d/+Gjl37qh0dJWg2GUtVgQBNUGas29BNS6eftaXpqJwmmCehM+NYGhLO+bpQgNU4lX3dok5vPx7m3beeHaNQZTKfKOw3SxyBfPnOG5vqs0hIK0R2OEDANT0zA1FVUoFF0Hy3HJ2Tb9qVSl7bkvmcR2XRQhiJo+PrF3HzX+wCbJOG9eTEzneObkZXIFm8ZEmNpoEL+pr5jVC/tNWmuj7Otq4ujFAS4PTdBSG7llQYsse1ldOT3A1QtDnD/WS+/ZASaGp5meyGAXHUy/QVt3A1v3t3PnO/awdU8bkZoQvoDB/vu2UdMUY+DSCOdev8LRp8+STmbJTOfoPTfANz+T56XvnqC2Oc6OQ53sububeF1kSQXdxbCmoMWv1qIJH/5FWpihVCYKag00Bu7gSvp7ZOxBUvZVHC+PJgJVTxnnLZvjV4Z44XwfueLSk7ArvSU9UXyGRld9goOdTTyydyv1kSB6lZyabwQlnsc2dH3brR5KGRIpizjORYQIIMQ9lEpAcp5Ev5RFPJktdwl5qGoHPl+szE8xkDKH6w7huqOljE2Zp2Lbx0uKvULBNO+vdAKVJsu5E72KokTRtHZUtXHeeaWXK4+ncEPihRuJQNiHL2gSrQ1R2xgrtTIPTDI9nikHLQLDp1PfmqCtu4GmjlpaVuGuuhoIRWAYGnfe212V473ZEQr7ePgde5bZQiGkt1DvvwPLm68am7WHmCpeIKy3EzO2EtRLRqSul8eVFp50yhouonwkBZ+WQBHVVTT26zq76uq4q6WVU/oIV6enmS4UOD8+Ts/kJH5NKzkpmyY+rWSkqCqCguNQdByytk1fMkm6aFF0SyUhv6ZRHwyxrSbBvW1thNbQhfTDilSuwKkrw7ieR10sSGtdFGMVzxHT0KiPhdjb1cTxnkGGp1IMjN/irloJ/ZeGeeO587z+1BkmhqcRgG7qNHXW0txVT/e+NnYe2cLhR3ajaWpFtqGuJUGiIUrrlnqidaVAfqhvnKnRaSZHU/Scukbv+UFC0QBToyka22sJhH0bE7QIBK2h+3C8AkFtaQZ8UKun2X8XPq0Gy0tTcJNknVGiejsbIaXuuB6261UMvtaKpliY996xgw8c2bUJCLebGRLppbCs1xAiiGE+hKLWcn3mxnVHcOwLFIulziJNawRKGQ8pXRznEoXCt8jnvoznTVTItUKYaPpeTOMuAsGfLmdqrhuBlIBAURrxBz6EEDFKDwWVUOh/g9DPlbQ1rBfIZf8O1x3cyC9k3VAUQTDs5+CDO271UG5jGShCJWZ2EzW2UtYjLekBCcFE4Qw96a+S8O2kOXAfNWYp+Jm2LpN1RrC8aTpDj1ESeNy4LIVWNjT81/fdx/d6SjL+z1+9Wuqv8zzSlsXJ0ZEVjzNjAyaEoD0W411bZ2X8b0WWZe4Z3wxZnkzB4sLAOK7nsbWplr2djSvvVEYiEuDI9lb+4QdHGZ3KMDR5I3YrNwYhBEIVXLs0woXjfYwPJksiikGTuuY4j3zsLt7+8buJ1oTQlzCEVTWV2uY49zfFuPexA1w43suZV3p46kuv0ndhCMdymR5P89J3TvC2D99JU1fdosdZCmvItAj2xX8SyjfuctvpapDDNb+AX03g12oI6c1sJtO6uegbS/I3T77Gc+d6+eX33s/Whhp8xu367XKwrFeZmvyZRQnWUjrA4lmvXO5/YRWfxbJeJxT6RXR9L4paA2ilYCb/LYrF5ykWXyZR85eo16XkPW8E2z5HPv9VQqGfQdNms1AlXo1ECFn6exOQv2/jrYGJ4hmGci9zafpLvK/9sxhqCE34iOpb8KsJNOHDkxZJq4dj439M3p3Ar9XSFnwEVRjcDFZy3O/nQ7t2886t3VxNJnl1cIDeZJJr09MMplIVcq3lloS/dLXk8BwyDJrCYVoiEdoiUQ41NbGnvp6wad4y8m3U5+Nje2YzYFHTV/aA27zBi+24TKWzSAnxsJ/62OoJ835DpzERRgjIFW2yeWvlnTYY973nAKFYgK/+xZM8+tE72XvPNtp3NBGM+DFMfdVO64oq2Hagg67drbzrU/dx9vUrnH21hytnBlA1lW0H2qlZo7v86jMtQqCLlc2NhBAoUqXWtxtN8aEJX1kGu/qIBHx85J693LujA9tduhzgeRLH8yjaDuOpHAOT0wxOpbgyOolX1mq5MDjGZ546yofu2s2WxgQN0eVr1D/MUNUWTN9DqEoD10/IrjuE417BKi7sZHLdq3gyg6Z1YJj3oaoN5WCj1AXkeeNILAr575e0WaQzLzCSXg7PHSor8P44Yk6qvTShlfxgNG0bwcBP4Mn0svoxt3Ebq4EnHRwvX/YWKtWZfVoNO2KfJKy3InEZyR/lSvqbFNwkUWMLzYH7UITGzbj2hBCVLh9dUdASCQKGwcFigXSxWCr9OA5OmdsHEkUoqIrAUFVChkHIMImYJg3BIIlAAO0WcvqipsmHd+2u/NtUVQxV3dR38Uz3EMxYT6z++5Pljlag4i1UVQj4iV99P/lsEUVRCIR9xOqWf77VtSY4+OBOQtEAHTuaqGuOE44HV+0aDbMZMk1X0XQV06/Tva+NWG2Y3XdtRVEUorXhNeu4bMhyVAiFkL5cekwQMTrQFB/+G9AtCPkMHtzVteJ2jlv22Sja9I+nOD80yvnBcaSUDCfTFG2X8XSO7524SH00iO16mJpGNODb1NH9rYKqNuDzvQNN28n1k7Jtn0ZYLy0atJQ6hCRCiaEoteWApTSxCxFCUepQlMScTqL5N6/ExvNSuE5vWYV3ce8qVa1FVR9ipnR0O2i5jepAknPHsGUOJCTM7bjSYqp4hfHCSYZzLxM3d9DgP0xr6GEENz87oCoKUZ+PqO/NW+oOGgb3tK3dbfhWQgiBpqpYtovteFjO6n3ebNcjlS8i5doDntWO7V2fum9N+4RjwUrAMnOMaowj0RBd3AF6DbglOXQhBI80/85NO5+mqmiqSsAwqAkHOdDVRK5o0zs6ye98+Ul6R6eYzhWwXZe/fep1Tl0b4X137OQj9+yFDfRQeLNC4pXIruUW4/lvFmEJIS5V7cB1erGsVygWn0bXD5ZLQCqOc55C4ftY1qtoWjtChBDLdFp43iiOc3XZcQqhoyg1ZX7M7d/wNm4MHh5nk3+Pgg54OF6BaauXvDOKIwvU+w9xsOZfENbb0JQ3b9BwG2uHoanURgJcK9qMTKa5OpKko77UsLKSTst0Ns+ZvhE8KYkEfEQ2Cbdysz73fmgL/z5Do7uxhn//yXfxvRMX+cHJS5y5NooETl4dZnAyRc6yedeBbTTGbpeK5sK2TjKd/I155ZkZSGktmQEJBD6MrnWi5L9NJv3fytu5zLhQq2oTpnEYf+DjFVfopZCa/g8reg0pahPh8L/EMO4tl4lu4zZuBB4juVcRKEg8XK+ILfNI6WGqEep9B/GpiTKP5TZ+mBAL+TnY3cLQRIoXz/SSzhfpaIjTUhtdVihuZCrDa+f7+dyTx3Fdj46GOFuaN5dUw2bDD23QogiBrqm0JCLcs60dU9OwHZe+sSRF22E0leGpUz2EfQZ72xvZ1lR9+e03FxQUpZ5A4JO43vDq9rgu8FCUCJq+Ax+gam1IL1XuHvIQSghVbUBV29C0bha7NBUlgWEcIhT+ZVZjSaCIKKrasikUmW/jzQ+Bwpbw+8ttyxJPOhS9abL2AHlngrHCCfxaHQlzJ1Gji43uHLqNzYNY0M+R7a08eewS6VyRC/1jfP7pN9jT0UA05Cdg6hXtL09KHNdlKp3n0sA4Z6+OMj6dRVEUtjbXsL11bd00P2z4oZ7NhRAYmsbe9kaa4mGGk2nSeYuJdBbb9Xi1p5+gz8D1JJ318WUt3t/qEEJF1ZoIhn7qBo6ioKrNqGozPt8jeF6uHLQ4c0Tnlv5+VbUOVa3DWMRg8TZuY6MhUNkZ+1EMdUboUJJzRxnNHWU49wr9uWeReDheDlON4VPjSLl50+y3UT1EQz7u6G6lIRFmaCLF4ESKzz15nEPdLTQmwsTDfgy99Lh1XY+CZdM3nOTctVFSuQISSU0kxK72BnbcDlqWxQ910DIDAdSGg/zK4w8T8Zk8f76PN/pKZoTPnu1FSjjU1UxXfeLm+Lb8kEAI/zwLgNu4jTcThBAE1AY6w++hOXg/0VQ355OfJWVdZax4krvrfh1VmNzmU731YWgqjYkw/+bjD/PZJ4/z8tmr5C2b1y/+/9n77zjJsrQ+E3+uDW/Te1/edndVV/vp6bHMDMwMM8wMQsjtgoSQAIllJbTL8uPDyqzQSvtDaAUChJUAMQYzfnrae1feZZn03oQ3153940ZGVValifRZ1fFAT2VEXHPixr3nvOc97/t9R1bdV5Ylgl4P/+SHn+B4Xwu1kZ1Rkb5XqBotuJ2POyOCz546TEtNhIjfy6tXBvn8I0d4dF8HLfFI1WDZZKoz0Cr3An61jgbfMbcsQDleZaEQoftKk4N0hT6GLKnMFi6SMycxnAweRUXZpRpVVTYPty8THOho4H/+xMM8c7yXVy8OcmlokkSmQK5glMvGKLIbmhAP+elqqqG3uYbjvS0c6W4i4NWr/eIqVI2WEgv3SX0kyKH2RizbwefReHRvB3uba+8ZwTkhBJMJVxJ+WSRX0Cge2pngVNtxuDY2S8Ewy9oGSxEP+akJ+wlu04MshKBoWsuWfFhAUeSKJLqr3B/ocpiQ3oEiL685JUsKPrWWeu9xPHKEjDWKIumbXm8NXN2pVy4NYKxyr7bVRatLDasghKBgWG7NnRW201Rl1WdekiSCPg+dDXEiAS+6ptLZGCOTNygUTcxSnyzLEpoiE/J7aa4J01Iboa+llkigKrFRCffGSLyNSBJ0N8Rpr41ytLOJ5ngYn765Rc62mguDk2QKy6sqKjI0REM7ZrRYtsPzZ68zlcxQMJbXMzje08wDva0EvduXjTGZSGPZK3dg0YCX2vDuduEudMKOI3BKRdAW/hXiVtl5USorffv3lZAo/b/7WpLK/8qShCzd9rcsLdrmfkRXguhKkJDWuuq2ce9eYp5eBDYS2pZcF9tx+L3vvkUiW8BeoXzJJ0/urxotqyAEjM+lsJ3l69OBO4GqdNnG59HweSI012xMj6TK0lSNlmVQZInuhnsz9ezX/+plhqcTy36uKjJPHurmxJ6dEXCybIdXLw9yc2KW9AqS1bIs0VEfo6th6QKdm41pO/z9X/8Kc5n8ioPBF588xs//8FPb0qb1YtoO6VyRwel5BibmmEpmmUvnmEllmE3nyBVN8kWTTMHAsh1s28FxSlWmNRVddb1JXl3Fo6n4PTq14QAtNRFqwn5qQn5aaiJ0NMTw6dqKaZ3vP+RVSp1sDAEMTyeZS+dWrLk2l85vWRvuF4qWxU/8+pdJ5wsren3/7odP8FOfXJtAW5WtoWq0LMO9PHO0HbHiAyhxSzZ6pxCO24aVJKs3Xc66AizbwbLtFa+fI9ZXnHMrmU/nmUqmuTk5x6XhaSbn0ySzBTIFg3zRoGjZmJaNYVkYlvv9HMdxvUrCLQYoBEi42yx4UpSSQqciSwxMznN+YAJNc13lXk0l5PMQC/loiIbY11pHT3MtNSH/rhHI2gm2aylzZX8gVCIL8L5HuNk8lu2s8sxXfi1zRYOZZJb3+kfpH50hlSuQK5oYputVVmQZTVWIBX10NMTobIxzsLOBcFWBvSKqRkuVKvcgQkDBMEnlCozNueXsx+bSDEzNcXl4mqlkhlzBWFNnC5SqAwuWHvDuFg1UZImw30t9JMBUIsPobIrGeIimWJjmeJiQ34NH255uZmI+zdD0/Laca63IkszxnuayVkeV+w8hBKlckWujM/SPTvPWlRGujc2QyhbIF827AnGjAR9DU/OMzCRJ5Qqc2NtGyOcpp0ZvaVtL7V3oHxRp6zSFHOHW/starlfdp6h41fWHXNy3Rks5sOpenmxIrghelSoLLNzXtu0wPpfm7MA4X331HNfGZ8muEMe0VdiOYD6TZz6T58roDADxkI++5jo+99hhDnU2UhcJIstuSOpWziTfujrMb3/7jS07/kbwaCp/8E+/hKLvTqPlVozTvdxhAtyKs9pOFgyAqyPT/Olzp3n90hC5ooEk3YoRU0rtEoBh2kwm0kzMp3mnf5Rvv32F//3HPsShzkZqwoFVpf/Xy8JxhRAUbYuC5ZZcCeoetAoLGzviVvyPLK0e02Y5DimjwNV5t39oD0dpDa4/3ue+NVoSmTwjs0kS2cKq2SC7lZaaMD1NNTvdjCq7CMOyuTY2y+9/722ujE4zMZ/GtO0dX+67nfl0nrf7hzlzY4yOhhhHOpv4kSeP0tUQ39LYl3S+yNB0csuOvxF8ulrBcs7OUTAtkpkC54cqU7verUT83h2J1TMsm9lUjn/5355lcj5N0bCQJYnD3Y201ESpjQTwe13vgmnZ5IomN8Zmy+JyiUyeX/2jZ/nHn3mcJ450EQuunCRhCWfNXlRFklFLxsVYNsWXr53nv5x/C4Df/dAPc7Jx9esmhOC54RskjQKKJPNAfTMN/iC6srwpkTTyvDU5ws+/9E0AfvbYY/zE4fULhN63RsvoXIrvvtfPlZHpe3b28MGjvVWjpUqZgck5Lg5N8a13r3BleIpkrkDRrLya7HaxsMRkOxYjM0nyRZO5TI4ffPgge1vraIxtTS2v27OidhtrHWC2m2ze4ObkHP/9+dM73ZQN0dMU3xGjZT6d47WLg8ymsggBrXVRPn5yHwc6Ggj5PaVg9dtl/B1S2QLXxmY4PzDBi2dvkMoVOD8wQTzs5/FDXcueK2UU+Y2zr5EoFlYMxL6TD7b18GRLFyFNRwiBYdtkTNc7a6/h/vz2UD/D6SQeRaHOFyDq8a1otAjheltyJa+O6dgVn2spdq3RYjuuJek4AkWW3ZLda3AtJ7N5Lg9P8lb/yD3raeltrhosVW5p75wbmOCViwO8dP7GptzTd6YwS1Jp4C+dU4jFruD1kC0YZAsGY3Mp4kE/IFAVedenjL/fKFoWs6ks71xbXcF1N2NaGxsQ10syW+DM9TEKhkVN2M+e1jo+8tBe2usjqMryyy4djTGCPg83xua4Pj7DzfE5mmvCKxotRdvipdEBJnJpivbK39cRgoLtTmzq/UFONrQS0jYmIXF5bpqriRl8qsZ8MY+9zYkJGzJaVhPkqZSlTJGCYZE3THJFg7DPi9+rod3241ejrKu8H1h4xr7y6jlevjDAxaHJDR9TwhXI0xQFn0dDVxU0RUFVZIQQmLaNZTuYtkOuaGBabjr0Rp51y3b4Hy+fZXQ2yZOH03zhiaNuW6rPcZX7gFSuyLmb4ziO4KE9bTx9rJfuptUlM5riYR7c00rBMPm///xFhqbmaRpf2ROpyjLdkTgh3YOxktdCQNY06E/OrvXr7GrWbbQIIfiXf/59Lo1MMZnIrLsBXk1lf1sDP/eDj1MTCjCfyfOfv/UaZwfHS/EoAlmS6Gmq4VhXMz/6xHFCfk+1mkeV9wXzmTwvXbjJX7x2gdl0bk37BrwanfVx9rTU0VwTpj4SpDEWIlqqOuvR1JISdEm3deGhErfk5oSAfNEkVzRJZPOMziaZnM8wPp+if3SGm5Nz5ayISni7f4TJ+Qz14SCn9rfj92yfcGCVKltF0bSYms/gCEFHQ4x9bZWL+sWCPo71tKDIEslsgUSmsOL2UY+XX33kI65Y5ApTCcO2OTMzzj947i8A9/HejMSOgm1iOjZeVAzH3vaVjA15WhLZAtOpLFPJjRktjbEQtiMYnJrntSuDvHN9lIlEetF6veU4FE2bkNfDDz96GK+mVWsBbSP5osmfvniGjc23XUzTZiqZWXWwuzY+y7feucK5wY0FB7bXRelpqqHrHhMLLJoWE/NpvvdeP/OZPNZKpRlwxfi8msrhziba66LUR4M0x8PURgKEfR4CXg8hnwevRy17VirBtGxM26bBCNIUD5HOG6TzBWb35hieTjAxn2ZkNsn5wUlMn03sDwABAABJREFUa2VpecOymUxm+NY7V9jXVo+uqhW3o0qV3YqbPeQ+n6ri6rBUiiLL6JoCSDgVBNjKkkzMu3qh2Yxp4LsttViWJBRp/c+a5Tgki3mKtu2GbgjBVC674RiVtbIhoyUe9NEYDS1pvdmOQyKTp2jZyJJEQzS4pCvYo6nUhgM4juD6xCzfO9PP0PQ84YCXaMCLrioUTZtUrsDVsWkMy+bDR/eghhW0ame3beQNk//+wulNEVYTws3uWkl1FmBgYo6JuTSaurHf+ZH9neiqcs8ZLalcgeHpBG9eHV7VwPPqKmGfl4ZYkKeP9nC0s4mWmgjhwMZF3jRVQVMV/B79rtIPs6kcA5NznBsYJ1c0mZxPk72tONxS5AoGr14a4IsfOEbI5yHk92y4jQAhn07LDkinp3IFMvniLs4NqrLVyJKEqsgUTVfEcS0B8rbjuPWPECiyVE6NroSF5WOjFLciSzJ6KYzCdOxFMS+KJKPJSxtTrrjk4jv4zvHasC1upuYp2hYC14i5kZwjbRSJeX3LHnuz2ZDR8vc+fJKiad0V/CRw3dr/z1+/zIWhCYJeD7/2tz+J33O3oIwsS3g0lflMnvNDE5wZGEeVZX70yeOc6G2luyHOheFJfv/77/DejVEuDU9yemCMIx2NNMXDG2l+lTUghGA6mdnWLIiCaVHYhOyYZDa/Yo2j3cq5gQlevTRQUQf4QE8rjx/s5IdOHVzyOdsq4iEf8VALx3tb+Mxjh/mD773DG1eGOL+Cd8wRgkzB4JULA8hIHOtp3pS2fOh4Hyf3tm/KsdbCH33/Xf7s5TMY5s4EgVbZeXRNpTYSJFdMMDyd4NroLK110Yr2nc/kOXtjHOEIIkEf0TVMNGwhKFgml+enAYh6fPRG3QSOgmWVM3ZkwKMo+LWl+wbHEYsyiGTp7lKfiWKBP758mrThZhzlLZO/vHGRkw2t6IpCW6iy77tRNuhp8buD2B0DmSPAo6olJUw3Q6E5Hl668F0pc+GVSwMMTM2jqwrPHOnl8f2d9DTUoKsKx7taGDmSwqOpvHzxJu9cH6E+EljRaGmrjfKJkwc42t2y5OfZgkH/6DRnbo6vOCs8uaeN1toINWvIdsgWDL78yjmMFVzl0YCPh/a0rjj7P9LVVPE5q9x/DE0nuFoSbFsOXVV48lA3X3jyKH3NtfhK1ci3K8C1fB4hCHp1vvSBY+xvq+d/vHyWt64Or2jkXhyepLe5hmNsjtHi1TS08PZX3/Z5tC2p5rydRPxeDnQ08E8+8+Sy2xRNi//yrTdW7C/rIgEe6GnlYEfDms7vCMGfvHCa+XSO4jLH9+kaB9sbePJw94rn3wnCfi9HupsZnUnyxqUhsnmDjoYYbatkD43PpXj7yjB/9sJpLMehoyFGT3NtxefNWSaDqQS/8PK3QBI82tTBrz7yEcA1MmbyWQDi3gABTV/2Lv3nr34bv+oW+GzwB/mHR04t0m15d2qUl8cGeXbkOnnLpCUQpt4f5Mz0OL9+9jUenW7n090HeKihdcsFUTdktNiOU6rVstjNL4SgYFo4jsNCSF/BNJeUsJZliaBXZ2I+zXwmh6rIHGpvpC4cwFeaMQYUnZ7GOOPzKV66eJOR2QTp/N2S4rcTDfo41NFIR/3SxfbmM3kM0+L84CSw/EPY2RDjUGcj7XWVF+2bS+f4y9cvYFrSsoFSPo/G/tZ6HuxbvnJs2O9hLp1jcGpt0uS7UbujytpJ5QrMrRJ8q6sKTx7upqsxTjS4+jr3ViFJEookURsO0NdSy2MHOnnn2giOvbzRMpvKklmhYOZakWUJme03Wu4H1eqFZfqHV/BUZQsGvyu/WU6NX4qAR6enKb7icZbCEYK/fuMiqVwBljFaNEWmKR5a8dhefWdUPKJBLw/0tfDc6X43lGF0mr949TwHOhqIBLz4PPpinRbLZj6T5/rYLBeHJpmYS6PIMr3NtfStoTK3U1K2HcokANgTzZY/K9gmectEk2VqfX78mr7sZGY6n3WlRcr7WmXpgzMz4zw/epPXx4dIGUWO1jZytLaJjnAMw7EZTid4a3IEpSSh0ButIaJvXR2lDf3CqVyRZC5PKrfYgBAIktkCecMEAY7jcHNyHp9+t2vKq6vsb61nKpkhmSugKjL7WuvvyiporYnQUXK3jc+nyawiWR72e1cs2jaVyHBjfHbV9cOmeJi9LXXsba1fcbvbmZxPoyiyGyi8zMPt0RQ6G2Ic615+lpnI5hmZSfKdd6+uKUI7twNy7lU2n1zBJLOCcS7hPj9PHuoi6N2cuJDNoD4a5IlDXfzGX7+6YvBwKlt0+4gqO85C3NJKfWYqV1jVQPPobmLF3jUMvOBOgL2atuLxFUUmFvKv+djbQTTo48TeVuoiQSbm04zNpPijZ9/lcFcjzTURaiN+vLo7plm2Tb5ocmN8lsvD06RzBUCiLhLgQEcD+9oqH2tWQgiBKss0B8J0R+LEPMtPapoCIQKa7saf+oP4VA3LccXnvjV4lRdGbnI1MUNQ0/lIex+PN3fSGYmRNAr81Y1LDKeTDKUT6LLKJ7r20RutIbiCZ2cjbMho+f65azx37hpvXB2+67MFKw0glS/y07/1tSWP0VEX46v//MeZTedI54rIkkxzPIznjujreMhfFqSaTmbJFe//zi5bMBicnOdPXzqDWINMezUg8P7AcmwMa/lBX9dUIgEfIZ9nV832vZpKQzSErigYprXs/Vi0rFUzoqpUuRfQVYXGWIj/5QtP86fPvccbl4coGBZnro9z5vr4XZICt/2DIsuE/B7+1y9+kMNdjUSDm1Mh/XhdM8fqmvnJQyexhLNi5tCvPvIRTi0sB0lg2jYXZif5jbNv8OLoDUzHoSkQ4qePPMInuvYS0txJ0s8ee4wD8Xq+O9TPX1y/xO9efJuXxwZ4sqWLf3j0ESL65k+mNiwu54jKJKqX22bh/aJpYdo2nlK5e+WOzCBNUdBVFUWWKBjWqpkn9wXiVlR31RB5H7LKjy5KitGw20TaFgrDCffP6s1b5T5n4fk70FHP3/7oCR4/3MUbl4a4OjJNMlsgVzTLCSuyLKGrCrGQn67GOD3NNRzraeZYTxNBn2fJZ3nhEXIcZ1HArOXYriKtwDU2HIdEMY9h25iOU8ogssiaBgXLwhGCqNeL5w7ZfVmSFoVvfH3oMi+M3uTtyRE0WeHD7X082dLJUy3d+NVby0wScLKhlXpfgP3xen7z3JuEPR6Cuo5/A5WcV2JDRktHXYyTfW3ENrCWXlfynjglAwgoV4S9HUm6Vb3TlRav9oTbiaYqPH6wa1Ouu+U4nB+YIFc0sFfwINVHgzREg0QDG4vVONjesGMBehtBLqU/LpeU4giBYbnK0T5dWzJmbCcwbZt0ruCKX61wuyiyvKs8RFWqbARJkgj7vfS11hIP+/HqGu0NMdK5IvmiiVlKP1ZkCU1RiAS8tNZFaa+PsretjrB/hTgQIchZJteTs/Qnbinc5iyTqVzG1c8SMJ5N89c3L2PaDqawXX0z26ZgmRRtCwmJvlgNh2saV/wumqzgUVQ0WeZUYxtPtXRxoqGVBn/wrm3jXj+arBDQdG4m56n3B9gXq0Pdov5o3UaLJEk8sq+DR/Z1lAcy586UqTV0SBKl2ie4kt/iDiNNIBBOqRZRVZ9l2wl4dP7JZ59kM6bN+aLJ//FH32VkJrHiMt/B9gY+eKyXw50rP2CrEdB1Aktlru1yNEVB15Rl074t2yFbMJhOZGiKh5G1tT1zW4EQglzBYGgmserSj0dTN6zBU6XKbsPv0fHX6bRVmPJcKfPFPH954xK/c+HtOz65Ncm/PD/NL73+vdK7t30uua+DmocPtHTTE1m5rt3DjW0ENQ8zuSw/e+wxWoJhgiss9YR0D3u0Wn7hwSfRFAXttgmJJLkTFG/Ju6NuUM9lU0KthYBs0eDyqCv+FvRoHO5sWlMQjk93a6AI4QbxejV10cyxYJjkDBMB+HVtTYqDVTaOLEu0b9JDmC0YqLK86gDr92jUhQNrytxaint1Ll8T9tMYC90V6H472aLJv//aS/yDTzxCX0tdufT8TmFaDheGJvntb7+5qtHSXBMmskEvWpUq7xd0WaHWG6AnUlM2QtyipzJq6V+ltMzjkRV0RS1ps+iEdQ9BTSfq8dIXrV011iTm8fFoUzsnG1vRZKXiPjS8xHFjHh+PNXXwpx//UQAaA3d7a9bCphgtjnCYSWX56uvnSOaKtNVEONjeiCRLzKQynB4Y463+EbIFAyEEfo/Oib5W9rXW01EakCIBLwGPTipfZGgmQcTvLem8uEynskwm0gDEgn682q4tUH1fIi0hNrTuY+EuIawWC2U7AtsR5Ydzt5DOG4zMJCreXpFlYkEfuqauaTmkpSZCd2PNilotlm1zYXCSP3nhDA/0tvDo/g5qw4Ftv1624zA5n+HZM/28d32MG+Ozq/6+e1pqaYhurAO7nSsj07x7ffurFJ8fnMCuBhTf9xQMizcuDwHQEA3S01yDqriTr9lUlvMDGy9mCm769NElskrDupcPt/eyP17HQmSvxC3jRVp4Xa7eLpWNGE12vR+arBDUdNLmypIhCxIGCrccBxO5NL917s01f58F9dx8Seju4517l1xmqpRNMlogZ5hcHplmNp2lYJgIBDPpLFfGZnjh/A1euTxINm/gCEHAq5Mz3HgGr6ZSHwkSD/kJ+jzMZ/PcmJilt7GGyG3KgJOJDGNzKQBqw/4l06fvN1RFJuDVaa+LrUmJdnwuteuzMoqmVQ4iXQ7bcTB2oebM+FyKVy8OVrx9wKtzvKeZ+mgQeQWhqTtprgnT3eh2jMv9nkLAbDrHm1eHyRSKyJLE3tY6ogEfAa9eVsfdbCNmITg8ky+SLRgkMnkuDk3y4rkbXJ+YI5lbvuibhBsj1ddcS/0mGi0jMwmeO3N9045XKaOzyUXBkVXuT4qmxUvnbgBwqLORjoZYWXtlNpUrf7ZROhvidxktkiThVVV6ojX0RG8t7Ri2XTYGfKqGWmGc2MI+ayFtFPnm4NU173cnh2s3tty/de4KAW9eHeKFCzf49ntXS+4s92ImcwW+/vZlZtM5MoUin3/0CK01Ea6HAtyYmOPNq8M8vKed+kiwnH3QPzbNpZEpJKCjPrbIoLlfCXh1OupjfO7xIytW81yEgN/9zpsksitXCt0pRCk4M50vrmpYFU2LbHH3ac683T/C2/2Vz+iba8L8s88/TSzoX1Ed8072tNRhmDZhv4dEprCi4To+l2J8LsWL52/w9JEeTu5pZ19rPXtb69zA9oVdpfUvl4nb/kcIN6bmysg0FwYneOfaKC9fvFmRnpCiyNRFghzvadnUWkET8xneXEJ+oUqVzSBXNPjKS+cAKBRNnj7aUxazG59NlT/bKCf2tvFjH3qgom0TxTw3knMAdJW0WPQ19DFrwXIcxrPuasct705lCEG52G7GWNnLsxpbY7QIyBVNnj9/nVcuD6LKMn/nmRPsa60j4NW5PjHL737vLc4PTpAtGHzyoQM80N3CyGyCVy4P8PrVQcLPedjfWk97bYzLo1M8e/Ya1ydmkSSJx/Z17khhtO3G79Xp0GM0Px5eU/jrn710ZtcaLW7wqDs7Xy1tfT7jiuu9X9FVha7GOD/36Sf5ta+8QLKC39S0HJ47e4OXLwzg0VQiAS99LbU0xyM0RIM0xkPEAz6Cfg9Brwe/rqGqMqosoyoKAoFlO9iOg2k55IoGqXyRTL7IfKbA2Kxb1Xl8Ls21sRlSuSKGZWPZlZWolySJxliIn//sU9RFAmsqDlelSpXFvDw2wC+/8SwA/9vJp3mqpYsGf2jLz/vZ3oP8zX3HaQ1GVi1hMVPI8s7UKL/46nc25dzrNlqEEFwZnXYrnBYMRudS5VmxIwSjc0nmM3kUSWJPSx1PHOikIRpCUxXqI0HeuTbKldEpEtk8o3NJYkEf3Q017G2p40qpJtDQtBvbMpvOMTaXQlMU2hqidDfWEPHd/54WWZJAkdaULSWE2FXxH3eSKxqMz6crWu5KZguMz6W3oVW7E0mSCHh1jnU388zRXt67PsrNydVLOpiWW2k2b5jkigYFw+LmxBx+j07Qq+PVVXRVdVVQFdmVv78t288RpUw9ITAtG6P0X8GwyBSKZAoG2bzBfCaHuYZlSEmSONTRwEN9rexvq0dX1V19r1apcjthv5df+MLTgKCjIY73tsKkvS21/MIXPrAp56mPVm50GI5NquS5MCqIE1wg6vHxTFsPdT5XCqIzvLZkB6+iEvP4qPH6V32GbeEQ1DYve3NDnpaLw5MMzySZS+dI5vJkCwaKLOEIwWQiQ84w8eoavY017GmpK8ehxIM+9rXUMZXMMJXMMJnI0BwL09UQ50RfK1MJ973R2aSrmSNJ+HSVpliIE72tNESD5bpEVe4tMgU3iLUSvZdUrshUIoNlO+WAt/cbHk2ltTbCU4d7sB1BzjCZTmQr6pyEgKJpMzGfhrWVr9p0FNmtG/NQXytPHOyiIbb1s8EqVTaTgFfni08fW/KzltoIX3z6+PY2aAOEdA8P1LfwQP3SBYV3MxsyWt66NsLpm2PlAFmAaMCLAJK5PJbt4PdodNTF7goOaqmJEPZ7mEikSWTz2I7D4Y5GOupi2LbDq5eHmEykKZgWPk3laGczJ/e08aUnjr1vMofuNwE9IQSzqaxbhr2Cr5bM5RmZTTKbzlET9qNt0VrtbkeSJJ463E1rbYRDnY38+l++QiZfXFNw9k6iKTKRgI+f/fTjHGpvpHGF6uxVqlSpshIbGv2bYmFSuQIBj07RstwZHW6Qjk/XUCQJw7KZy+buGoATuTwFw0LC1V1ZSNEK+z38xEdP8eNPP4RlOyUxOQmPpuLV1EVp0Pc7M6kc18Zn+J1vv1lxwUQBTCV255KKZTuMzCR55dJgxZ6CVK7A1167wOcfP0JN2L8Nrdy9tNdFqQ0H2NdSx9ffusyZm+NcGZnatcaLqsgc727mWHczHzzaS3t97H31/FapUmXz2VAP8vCeNnoaa0jlC0wlM/zlmxexbBtJkmiIBPHoKtl5g6tj08ym89SGJVRFJlswuDIyzUw6i6YqNESDZfe/IknEg+7gdLuh835cGjBtu1TmfGZNA9NKRfZ2kuvjs1yfmGMuk6t4n4Jh8caVQR470IFHUwj6dr6asarI6GsQN3Ql9jeQtlNCUxVCskx3Uw1PH+2hoz7GtfZ6Lg5NMj6XIlsw1hRjshV4NLdScGMsxKGORva21tHZEKezIY5X3/kYFkWW+fiDe9G32XjSVWXXlFmocn/y/MhNhtNJQusoUnggXk9nOEZ3JF7R9lcTM3z1+kXiXt+q3VraNLiZ2rz16Q3J+D+8px0Aw7LpH3f1WGbTWWRJojEeJuL3Ylo2l0emuTI2Td6I4tVVppNZzg9NkMgWaIqFaIqFl0wF3ekObqcRjhsImc4XKva07EaEENiOw5mbY1wZnqJgVK69UjQtzt4c5/LwFH6Pjs+jrblExGYT9ntpilcek1EXCeL36JtSZ0eW3eDch/e2c7C9galkhm++dYXTN8eYSmRI5QoUTaucAbRSbafNQFVkFNnNPtI1hXjIT2tNhMOdjXzi5H5XCFLfHd4VCVBlmc8/cXTbJRMkibKmR5Uqm4WEO9EHeG7kOs+NrE+n6It7jvB0a3fFRsvF2SmGUsmK6gvZQlC0N09va0t6E0mCmpCfk31t5A2TN64O809+9y8J+zyoisx8toDjCA62N/LYvo4NFVyssvuxHYeh6QR/8fpFro5Or2N/wW9+83U+/tA+fuzpBzZVkGw9fPSBPfzC5z6wo20ANzCwyxvnpz75CI4QTCezXB6Z5vXLg9ycmGNiLsXwTHLLlo9UWaazPk5LbZjO+hin9newr7WeiN/LrpxvSG7f1FYXqfY5Ve4LAppOS2DjMWJRjw/vGqoyZy2T7DoE6jaDLZ0CPX24l1jQT9GwOTc0TqZgABKOIzja2cRHju/hqYPdQNWrcr9iWBZTiQz//qsvMjK9ehG95UhkCnz/zHUm5tP83KefoCYc2LH4CEnaHffr7W2QcScKD/Q0s6ellqJpYZgW2YLJyEyCZM7VWknmCiQyecbnUozOpphJZVc8R1M8TFtthLpIgLDfSzToI+z3EPH7aK4J4/doeEqxZm46tbZrrs9K7Pb2ValSCY83d9DzzGc2fJyox0tQW3lZqTMc42uf/LENn6tpg0bWlvb6dZEAB9rq+cjxPTTGQxRNCyEEuqpytLOJY53NNK4hJ73KvYMQbkXuoakE710f5cLQFNkVKjqvhuU4TCcznL1p8513r/LogU6a4mFCuyDGZTcgSZKru6K6MSXg6q3YtkNDLEi2YJArmmQLBpl8kYtDkwghVjRaJMlVn36wt4XOhhgBr07I5ynrvdSEXXG4qgFQpcrOEPX4iHq2x2voUzWO1d1dE2m72RSjReLWWnvRtPB7dHf9WFHorI/TURfjqblusoUitiMI+9xAveoa7/3JQgB1Om/wdv8IX33tPHPplYNvZdnVVRSCZZczDMtmKpHhd77zFooic6KvjZ6mmvethstqyJKErCpLqkcHfR5m0znODkwsu7+ERF9zLY8d6ORAe8NWNrVKlSpVKmJTjBZVkdnXXMfv/qPPgyhViLxDnrulpM0g2HASRZVdjhBQMC3+3VeeLysbr4QE7Gutw6Op5IsWl0emlj82bt2i//hXr3Ksu4kvPnWMJw91l4PRqlSpUqXK/cvmeFpKA8Zy4l+3z4KrQ0vlxII+jnU38ys/9tGK9xHAf/jaS6t6NraKvGEyPpfiT188w9vXRplfpR0SoGsqP/zYEWJBHxPzaSa+mSaZK6wormdYFpeHp/mdb79FIlPg5J42mmrCm5KhU6VKlXsPUVoOzRsm2aKJIst4NIWQz1P1xN5HbKj20Ewqu2rRu81HoibkR1EqK8F9L+PRVeojQZ442LWmgom/+Y3XtqxNyyGEIFc0uTExy7mBCV69OMh0IoO1yv0R9HnoaoxztLuJqN9HQzTIyb1tvHF5iMwKRRWFcKuFp4cnqT8fRJElDhgNbrl4ubpcVGX3sFDZ3HIcLNvGsgWW7dZzMm0by3IwLIuiaVMXCdAQC5Wr6G4XtuMKea6UaWZa9qr9kBBuwc2F+EUhQJSqggvh1qq/832EwHIElrNy0U3LcZhN57gwNIl9W0q/7Thuir/tYNpuza1swSQe8tMcD1WXNu8zNuRpeffGaCkjaPuQJHj6UC9Br468BoGve4XbvQuyJCGpCmFFcdM1Wb0jE0Igb7OIlRBuZzcyk+QvXr/Ic2evM7tKVgq436+1NsKPPHGUjrqYK57m9/DTn3qUyUSagYl5krmVKxs7juD7Z68xPDPPiT1t/N2PnCQW9CGzezJEFn5Ty3FYk/W5hdiOU1GZCKc0CJmWvQ2tWh1JkjYcC+c47oy8UirQbl78l1j87sJAns4XSefdCufJbKFcsy2ZLTCTyjKdzPLh43v4wYcPbHu8n2Fa5A2Lgrm8nka2UFz1OLbjfs/pRAbbEViO4waEO07J0BA4JWPDdJzy35ZlkzNMbLH871I0LM4PjPO73zFJ5w3yRYOCaZErmmRyRfKGsUhY83h3M08c6q4aLfcZGzJafus7bzA8k9ystlSEIkkcaG1Ar42i3YdGC7gDRTpfJF90ZwypXB6/x0M06AYw7zYS2TzvXhvjP/zFi8wksxWLx334eB9PHOriow/sKXfSuqrQWhPhX/74x/nrNy/xrXeucHNybtVjXR+fY2wuzRtXhvmnn32SvuY66iKBDX2vzUIIQd6w+OU//g7TydWNue0glSsyn1156c4Rgu++e4W3rg7j3yUFSnuaavjfv/Shde0rBJiOzR8//165eOsqe7gVrwW3eQhuzewt28Gw7LKQ30Il7KJpubP9fJFs0aRoWq6X4navw5LeB0FXQ5z5TH7b793nz93g2dP9vHZpaNltBK43dSVuTszzG3/9Kr/5zdeXOQZ3WIGi/NL1zix/bMOyGZpOMjqTuuWlgUV/307OMEmtMumpcu+xIaOlaNoUV7DMtwJZcqtIrzT7sR2HXHHlG3Y2lSNVQdG5ZLbAZCKDT9ewS2m8jhCIklvSKXkZ3BmE+/dcOodlOys+gKlsgefOXmdgah6jdB0Ny8a0bv19q2O02N/WwJGupl1jtCx0smcHJjg3MM7z524wlchiWNaqM1NVlnn0QAfPHOvjYEfDIuNzwTtSGw7w1OFuaiMBvvzKOa6Pz654rzlCkC+ajM2m+INn3+GhvlaOdDXxUG/bjuuGiFL7hqcTi4qL7iSW7VQk+Z/IFkrxAbvDa1WZsbE8jiN44dyNNX0fUfrf8iApbusDSs+BU+obbl+usGwb01592eV28oZJMlfYdqPFsh0KpkW2uDHPuSMEhuUufW0FQgisCq+lYdpkt3kloMrWsyGjZV9L3ZLKkrbjcHVsBsuy8Xt0muPhct2RhZnK1bEZLNvBoyrsbamvOEJXlqRbtVyWwTBtxudSXBqaXHabVL7I6ExyVZnzkZkkHk0pxWeIW2u/ZdfnrXXVBcMlky9iWSu737NFg9M3xrg6OkPRcGdmRdOiaFlLeipsR+waz4HjCEzbZmh6njevDPF2/wjv9I9UtK/fo9EQDfHEwW4OdzbStETFX0mS8Ogqvc21xEN+xmaTGJbN5HyadH55F7UjhKvAfGWo5KUyiJZE0Ly6umSpiO1CCEE6b5DKre5i301s5QC0HjY6CAkBNyZmN6k1m0/RtMmscI9XqRzDslf1DG0VlmORMtM4JZNXkWQiWhiJqq7RRtlQ7aFf+zufXPKzdL7Ij/zbP2ImlWVvSx3/y2eeYm9LHYosY9k2qdLn08ksjbEwf/CzX9jUHzKVK/DS+Zv8+l+9suFjfe90P987vfE23UnRtBlZw9Jatmjs2AN4O0IIipbFdDLLv/kfz9M/NkMyW5kLVpYk9rbU8UOnDvKpUwdWLSCnKjJ1kSA//anHaYyHeeHcdV65OLBqHSYhKFVAnubNK8P87KefoKepZpGBXe04quxG8oZJIpvf6WbcFxRMk0wFcThbQcpM88L06xiOgRCCoBrgmYYn8Cg60hpzaFea/G5lP7bUeW8/33Lt2uq+dXdUMquyKpl8kdwGXbebwZWRad64MsRXXzvP2GwK0159Fi7hZkL9nQ+d4KG+Vg60N6w58+sTJ/ZxsL2BU/s6+H+//hr5ormqy71gWlwZneZf/P63eKC3hScOdvGxh/be91lnVe5dcgWD2dTOyBXcbxQMi/QOeTaTZppnJ18ia+dxhKDeW8Pj9Q+js/blzdH8BP/npf+n/DqmR/mVg/8LirS1wdpJM8XZ5KXy64Dq58HYkfLreTPJ/3bu35SjkvyKj39z5F+gSltrVlSNlnuEgrH0stF24AhB0bR4++owr14a5NLwJGOzqYqWDXRVIRrw8bGH9nJqXzttdVF8awjqXLAv/B6d1tqIW3AzneelCzcZnU2uulxg2Q4z6SyDU/Olysx7Kz53lSrbTdG0VlwCrXI3kgQeTUVXVXRVwaMpeHWNgFentS66I21ycMjbBfJ2AYGgaBcrytZbClvYzBmJ8uu1emrWS8JM8dL0m+XXDd7aRUaLIxxmjfny64JS3JbkyG0xWhai4xci8Vf171e5i4WYl+3Gsm0yBYPJ+TTfO32NVy7eZKbCmaCuKtRFgvQ11/CZRw7RXBPeUJHDsN9LwKvz2UcPkSuaqIrMwORcRctmbhzOdmsKVXm/syBTIEsSsrz43wWtKVmWUGQZRZaJBn1oO1DexFUxlxelWi8eGqWy7MLd+969h3TbS6n0v7c7OCVJKm8jLQzDkrvNwjWTyq8lZOmO9xauqSShKBIBjwe/R8PncY2VsM+D36vT8D6qbWc6Fg7r7+NkJGRJRsbVucpYWc4mL5Y/bzdbNqOZG2bLjRaBG2VvWDaKLG5lLVTtljWRzRs7sjw0mcjy/NlrfPXVC1wbn1nTvn0tdXzixD5+4MR+Iv7NKWwoSxLNNWF+5oce59zAOH/20hmePXMNZ4WA6ljAx9NHevjSB45Xl4aqbCua6s76gz6daMBL0Och6NWJBnzURQJEAj7Cfi81IR+14SCRgJfwJj0ra8Hv0agJ+WmKhdw6YCUDQV4wKhYMBkp1wu4wHBY+k+TF76lyyUiTZRRZQpEVFNnV2lFlGVWVURQFXVHQVQVNldFUGY+q4tV1dNV93+dR8eq3KooHPBp+j1tV3OdRV3yu3y/xaxOFKbL2+pcWPbJOWAsR16Kb16gtYNONlplUlssjU2RLaqaXRqb4Z3/4DXT11qkcx2Eu4wabZQtFvv7OJR7e00HU771vtVeWYqED8GgqAa+OV1fxahpBr156IFV8HrfDC3h09rbW4wixrWqZl4cnuTg0ydD0/Ooblwj5PDx2oJMf/cBxWmsjhHw6sDltXjiGrikc7GjgZ+KP09dcy/dOX+PGxCzWHd4URZb4ex85yYN9rQQ3sR1rQZbcYqL/8ac+vWtE2u5VVkp53t9Wz4998IENn0OC8sxfLrkDbveWKLd5RnRVRlUUVMVdlvBoKrqm4NVUQj4PmqqgyHJ5P1m69bdaOoa88LfiDuzbLQ4JcHJPGwc7GvjxZx5cdCXufFTudKrcuVRxp9dFkm57Jd3a+panpWTsSLfeu2Uw3fK0SHJJbHPhtygbR7ee5+16rt+eO0t/+gZXMzeW3eb2pSGAOTPJ/331t1AkecXlnc+1foKDkfUtYX9j/FnOJ6+sa1+AFl8jJ+LH+ED9Iyjs3nF4U4yWhaWf926M0T82w4XhSQqGGyhZMKwVBeiyRZPvnbnGZCLLgdZ6DrY3bLhWhKLIRAJeOupji1yQt6vK3v7wuP/e9je33JTc/uDc8WAtPFSyJCHJEsptD9tCZySX3nc7JLnc4bkdnftaU91OTlOV8t/uGq2Crql4dRWPqhAP+dd9TdZLUzxEa22Uxlho1cKHqiLT1RBnT0stTx/tpbspTsCjb0lnIkuSa9hpKo/s70CSJM4PhjhzY4xktoDAHeAOdTZwuKuRpnho1WylrUKS3HugqyG+I+d/v9BcE+bJQ90bPs7td+tdz/7txsui51pGU2RUVUFT5JKHRb1nSkoEfR6Cvu338NyLpMw0E4UpbmQGl93GQWDftlRjORaD2ZFVo1Ey1vo9JQkjxVRxbd7w2/EqHnJ23o3e2MW37KYYLY4QJHNFvvnuZd65PsrNyTk0RcanaeXBG9wOYCGc5XZp5+fOXefd66N84FAPQZ/OwfZGEGLdD7uuKjTFw5zoa11mHfROa/424+M2t+ii16VOqrwmfedMSXE7K0WWURSpHBSmKu46sVd3A8U0xTVKvB6t/Plu5kB7I7miyWQiw/hcyhXNu2MbCddQrIsEeWR/B08e6uKhvrZtaZ8syxzubKIhGqKvuZZsocjl4WlM26Ym5OdjD+ylqyFe7ZDfBzTGQrtGfLHK/YvAwRYOtljZa6rdkUXjrLK9e+z1x014FB2/crdumkBQsAvlI0tIeGQd+Y7sI6/ivavNu5FNaWEmX+Q/fv0Vnjt3jblMHkWWebC3lRO9bXTWx2iIhvDp7qkWCofNpLIMTM1xeWSa753pJ5Uv8J3TV7k0Msl//cc/4grIrdNoCfk8PLq/g0f2dazvC63TytzFxumGONbdQntdjBvjM1yfmLsrY8fv1elpjPPPv/BBWmsiO2Ig1EUCPHGoi5N72/mdb7/JVDJDNODlM48dvm9/lypVqmw/9Z469oS60eXNL20R16Pr3vejjR/gZPz4ovcc4VBwCvy3wa+RtXPISATUAJ9p+TgxPbJo24Dqp85Tc5cxs9vYsNGSLxpMJNK8fGmAVL5Id0Ocx/Z38omH9hP1e8sehgVvC6W6G82xMH3NtZza08Gj+zr4L995g/H5NNPJLC9fGuBkb9u6l0NuX/KpsnEUWSIS8PJTn3iU3/r2G1wenipn7BztauJodzMfOb6H9roYXk3dEXe4JEnIgFdT+cyjhzAsG1W+/yuBV6lSZXvpCrbT5KvngdjhJT+3hEXRNkiYKYpOERkZTdYIa0ECin9Fo2AjRkuHv5VmX+Oi92xhk7GyqLIKNoCELqv0hjpp9NYv2laRZDRJ2/WTvA0bLZmCu3QwncygKTJttVEe39/F3ua6W4bKUngggpfaUIBowMtz566TNyySuQL9YzMcam+kGgGwO5AkN+7mYEcDJ0rLPpeHp9jfVs/De9s50tXE/vb68nLaTrZTkqC1NlLNqq9y3yJLEk8f7SVTKK6YNbe/rVrdeDUUReKDx3pXFavsa6kt/x1U/QTVxRNq0zHJWnnG8hMkrTQZK0vKzGDYBrIko8oqQTNAXI8Q1cLE9Cg1eqzcXwohyNl5BnMjJM30omNPFysrO+FX714ashzLTRm/LTBaQiKoBoho9+ZS6oaNlmQuz8hsEkcIQn4P3Y1xTu1tr7wBpViIY13NpPIF3rsxxsDkPAVj5yXr71W8mrpiloWqyOja2qLDZUki5PfyiRP7iIf8ZPIGf/vDJzjQ1kBNePsDhFdjvbaTV9fc4pgrDAbaFtcwEiUxv4VqwPcziuymvi6k2VZZHVWR+cUvfHCnm3FfoKvququGL7DgzbiZHeKb488znB8lYaSWfHYbPHX0hbo4Gj3AqZoHUFGRkBAI5owEXx/73l0ZQHdHEb6/2bDRkiuazKXd9OXGaIiadS7pNMZCRAM+HCGYSWerQmDrRJIk/vDnv7TqYLfeeKHWuiifjYf51MP78Wgr6yPca2iKzP/4xR+rqEr1VmLZDj/9/36Nwan5HZMh3y6eOtzNJ0/u5/GDXTvdlCpV1sU7c2d5L3Gel6bfxBbWikbGZHGa6eIs78yf5XTiIp9u+SitvibAjT8pOgZ5p7Jabu9XNmy0qIqMpzRrT+aKZNZZhTWZK5ArmkiAV78/BkPDsskVDOazeaYSGebSOVK5IolMnrxhYlo2luNgmG4l3QWZZ11TSplFbkaSV1eJBnyE/F5iQR/10SDxoL+s7XInS723WciShKTcUs7cytmxIwSWZTOVzDCTzJLIFUhkCkwlMuQNE8OyMS2bomlh2jbCEa52hq6W0049mko86CMS8BIN+KiPBKmLBPB79bvUeSVJwruCh2o7KZpu2YbCDqggbyeGZa9aab1Kld2ILRyGc2O8OXeay+l+TGEiIdHqa6LJ10C7r5mgFsQWFjmrwHhhioupK2SsHAW7yKXUVdp8TRQiRXqDXXhkD23+ZorO4jG0aBsM5IbX3c7bJ7Cu95Z7Wtx1w6ObT9eIlqrnpvIFZtM5ZlJZakL+igY0IVy13LHZFPOZPJIkEQ/6d0TKeiMI4ar9ZosGmbxBKlcgkS2QzBaYS2cZn0szk86SzBSYS+fIFg1My8a0HQzTomi5gy4SeDTFTY9WXaVIr64SD/mJBLzEQ36a4mFqw4HyQBwJeAj5PPhKuiVbzVYZKk7pGmbyRZLZAplCkVSuyOhMkslkhvlMnrl0jom5NLmigWHZGKZNwbQwLHc5RZElvHrp2pU0b2rCAWJBH7Ggn8ZYiKZYiGjQSyTgKxmDnrIuTpX3D7miyeXhyfvWaGqIBmmvj23JsQ3TIpkrMjA5t2Jczf1Cc02YtjvqGDnC4XpmgIHcMNPFOQAavHXsC/fSG+yky99OWA9iOTZZK89IYRzLMRnKjTFZnGbOSHA5fY2g6qc32IlP9dIT7CSkBhedJ2Gm1m20CMB27EU2iuXY61p2NhyDq+lbgnpJM7WuNm2UDY9w8ZCf7oY4kiSRzBa4Nj7Da1cG+dgDe1FkecVIZIHrCp9OZXnr2jA3JmdRFZm9zXX4PfpGm7YtLHhHHCGYz+S5OjrN+cFJ3rg8SP/YLNmiseZCWZbtkOWOmJ7xu4Ox/B6N9roYD+9r40hXE33NtbTURBYJ4O12Fq6NEGDaNolsnnMDE7x2aZDLw1MMTM2vWhTxdmyHuwo53pxcrOYr4d63nQ0xHjvQxdHuJlpro9SG/WUP371w7apsjPG5FD//239NwbBWrRh+L/KFJ4/yc595ckuOncgWePPqEL/6J8/uWCHX7eR/+uhJfvpTjy16zxIWr8++y7zhiqfKyDxd/ygPxo7Q5m++6xhdwTbafE28OP0635x4Dkc4XE5dI6KF+UD9o4TVII/Vnrhrv8HsCN+aeG5d7XaEQ965pcwrEOTtAg4OYo1aaLPFef7z9T8sv15Np2ar2LDREvJ56KiL8fThHt7qH+bc4AQ3J+d45/oox7ubaauJUBsJljwAEqIkKjefyTE0k6B/bJbvvHeFyWQGWZJojIb4gYf2EQvcHQm9G5lKZrg5Mcc33r7M21dHSOeLmLaNZTnYztaGUOWKJv1j0wxMzvHll88R8Onsb2vgUyf3s6e1jrba6BaefXOwHUHeMPnGW5d59dIA/WMzpLIF9xraAsfZ/NgmAcxlciRzBS4OTaGpMrXhAIc6Gvn8E0dor4sSuUfuvyrrxxGCvGFRNO9Po6UaF7i1OMJhOD9GwXZjUFRZ4dGaE3fpn9xOm7+ZzkA7Lb5GhnNjFJwiaTPDrDFPvadu09ONTWEyWZguC9sJBIYwmC0miGlRQlpgDceyGM9P3vbOzjwzGzZaZEki6NX5oZMHyBUMro3PMJfJ8/a1EYZnEoR8HvweHVV2K3oIBKIk75/KF5jP5JlMZlAVmf2t9Tyxv4uI34uyi5eHbMehaFq8dP4ml0emuDExx/XxWaaSmbtq32x9WwS2Y4EJecPigjNB0bTKcvofONxD0OfZVcq7Qrh2/7WxGa6Pz3JuYJyLQ1OMziaZz+S35RoK4Xq0LNshb7jeGcOyyRUNeppq6W2u4eSedkI+z8qp+1XuaYQQa/aE3jvcr99r92A4Bo4QyEhosoZP8aBKyy8zK5KCR16sXGtjYzgm7u+1uX1N0TYYyA5j3eEVGcqNENFCazJaZEkmfNvSlYMgdUd69nawKQEQHk3l4T3tXBufRVcV+sdn3NiD+RSWs3ynoCoymqIQ9nlorolwsq+dpw/3oqvKrnXPG5ZNOldkaHqe753u58LgJGNzO7O2dye24zCdzDKdzHJtbIYbE7PUhgP0tdQS8Xt3RZCpIwS27TA2l+Lt/hHevTbKq5cGymJ1O0XBsBiZSTIyk+Tq2AwHpuoJeHX2tdYT9Oro2xArdDtu9Vpt243gzcS0bdfbWB07q9y3lKvYIS9MyhHLFkVcGAvv/Fzgar0kzBR5e3H20Hh+al0ts4VN1s5xMzuM5Sw2Wgayw9R5amj3t7hFHCsYbz2yhz2hnvJrwzE4nbiwrrZthE3piSVJwqdr/L0PnWR0Nsnpm2N8+70rXJ+cYy6TI7/EgKQprku+OR7h1N52PnZ8D/WR4K4YWJdi4WabmEvzVv8w/+nrrzKXzu3aDnk6mWUmmeXszXF+4uOnOLmnjf1t9TtqDAohMC2b2VSWf/mnz3J5eJpkbvel9w1NJRiZTvLShQF+/oef4nhPCx110W27dlKpuKJXV3fcmFsvjhCMzySZzxYo3ucZUFXen7gibX4Mx8B0TPJ2gTkjgSZreOXFRX/LsXsIMlaWycJ0+TNVUgkoPiYK0/zx0Fc5m7i44bYJIUhbWcbyk5xJXMQSi5/Bd+fPEVQD7Av3EtMiFcW31Hni/NO9P1l+PVOc4x+++4sbbuta2fTpY2MsyNPBHh7e04ZpO1ilooimZZedX7IsoZdKtrvFBDX8Hm3HqvBWghCCi0NT/Lfn3+Pt/hHmM/kNGSwSbs0et4KzilfX3GUIISgspLsaJnnDXHd2gwDyhsnvfe8tzt4c45MnD/CBwz07ttyRzhV57dIgf/rSaS4OT2GY6w/kcrOENMI+T7lUhCRLWLabAp0rmuSL5roHfUcIckWDX//Ll/nAkR4+eLSXx/Z3bovhosgSf/8HTmE7zj0ba2HZDn/47Du8fHGAkRWqvFepcq+iSDIHwns4k7jAnJHAFg5fGfkmzzQ8zr5QLx5lcTKJg+D5qVd4Z/5sWfW2Ro9R76klqoXJWjmEcDYsKCmEwBI2r868zZtz75UNFk1SUSSVglOg6BicTV7CFBZ/r+uLqPdAocQFNrWlkgSq4uqLBLzuD7awZmw7omy0SJKrhLlbl4DuxLRskrkC33jrEheGJplJZSseTGRJQlPlcppy2O8l7PcQDfjwlSo9a4qCppauRymLxrQdDMs1XpKZAql8kVTOTSkfm01SNK2KjBkhIJEpcHl4Go/WT29TDXXR4IqKuZvNwu//8sUBXr00wLXx2YozDiQJ/LpGYzxMLOimKMdDfoI+vaz8q6kKiuJmqjlCYNp2Wfsmky+SzBXcFPRMgYn5NLPpLKa1+rKLEDCXznPmxjgSEp31cRqiQbQtTo2WJGnddbd2C6Zl4/fqu3oiUqXKRlAkhcORfYzkxkibGUxhcSM7iHfGw2h+gnpPDT7FWxaNmy3O817iPKP5cRzc/qcv1EV3sB1ZUtBlnSZvAxkru+g8RcdkND9ecbsEgjOJC1xOXWOsFDiryxo9gU5qPXFemXkLB4eEmeJa5ibvzJ/jQLiP8D0i67/l5pVUqkdzL/dd2aLBzck5vv72ZTL5YkUGi1oShfPrOuGAl2NdTfS11NIUD9MUD9NaGyl7m5bDcdwBeHwuXfovxfWJGU5fV8paL3nDwrRW91iMzaVIZPM8fqCDh/a0bWthQ0cIEtk8z57u58zAOKkKVF5VRcajqvg9Gg2xIIc7m+ioj9FeH6OrIUYs5HMLca7wHWzHIVc0GJtNMTabYmgmwfnBSa6OTpMqLVtU4om5Pj5LKlfgwd5WHjvQSVi5dwzuKhsnFvTdJUS4kwghmE5WPnHaCuSSp7MhGrynU56FcDNA14MiKRwK7+N88jIJM8VscZ7p4iyvz77DxeRVuoLtxPQIpmOSsbIMZIeZNRLYwkZGJqQFOBzZR2+wEwnwKV56gh0E7qhrlDRTFRstlmOTs/O8OvM21zMDZS2VuB7jSHQ/PcEOziUvk7LSFOwC4/kpXp55gxo9ikfW8SiedV2L7WT3PIm7mMvDU/zHv3qVVK5YUaaBqsh01sf4+EP7ONbTzOHOxnXVq5Ek0FWFjvooHfXR8vtCwKXhKc4NjPOdd69wdmCiooDNvGHyf3/tJX7pSx8mGti+jjhbMPj9773D6ZtjzKZyFe3T1RDn0f0dPLK/gxN9beta0nIz2zzsaaljT0td+f3JRIbLw5O8fGGAv3j9Iqa9utE3m87xa195gfa6CH3NdXi2UHW4yu7il//GR3jy0O4pM2BYNp/8P36XuUxux4TxakJ+nj7Sw+MHOnfk/JuBAHJFg0/80u+uW3k6rAX5TMvH2RPq5msj32KyOEPRMZg2ZpmeW7rQoSopRLQwP975OQ6E95TF5CJaiCfrTt21/WBuhGenXq6oPZPFaV6cfp03597DLC0LKZLMj7T9IH3BLgKqj8+3fpIvj36dOSOBJSzemjuDV/HyYOwwj9Q8tK7rsJ1Ue95VuDo6zdmBca6Pz65qsKiyzP62ek7saeOjD+0lFvAR8Oplg2Wts/OlthfCNWa6G+M0xoKc2NPGS+dv8PKFAS4MTZJfodCkEJDMFnjz6jAeTeXUvsoLW66XgmEymUjznXevkMyuHHQrAXWRIB95cA8fOb6HukhgUcrxZlw/cDvcB3pb6W2u5eTedv7yjQtcGp5a0aByHEEyW+CFczcxbYfjPS1rakuVe5fdJtS4W9oiSxK6eu8OIQKBaa1/qXfhd4jpER6IHabN38LpxAVGcuPMFOdImAkKdhFZktFkjagapi3QTLu/ha5AO23+ZnyKd9Xfc7lMpDu5kLzC2eQlnp96rRzHEtejfKDuUfaFeghrIWRJ5kTNMSaKU1xIXuFGdgiA9+bPkzYzOEJwquYBlBXStneae/eO2yZuTs4xMDm/ojEA7g18rKeZh/paeaivlb7m2i3p7BYO5/O4KbHxkB/DtJAkiYBX59VLgyt6Dizb4drYDC3x8LYYLfOZPAOT88yksivOCiWgp6mWgx0NPH6wiz2tdXi2KPVdUxU0VSHoc+X7U7kCIZ+HVy8NksoWlg2Dsx2HC0MTtNVFttRocYTgxvgsw9MJ5rP5LTvPVmI7gqsj02Ty93fBx/crC8/leh/PhQngTC5H1jTcmj3h8KbGQI2n00xl3fiQvngcr6YtWk52BJtS406TNcKSSkD1I4SgyVtP0kyRNjMYjokkSWiSSlANUO+tpd5TS6O3Dl3WN6V/c4TDSH6cs8lLXEr1kzDdwPdaPU53sJ0j0QOEtSCa7A73ES3E4ch+LMcmZWWYKc6RsbIM58Z4e/4sjd46Gr31G27XVlE1Wlbh6sgMNyfmVtxGLqV8/9Ajhzja1UT7HTUqthJJktjf3kBdNEhnQ5zLw1PMpFc2EK6Pz9JSE8ERYstnkZOJDOcHV6/v4tFVHjvQyTPHejnS1bRl7bkdWZKoiwT5gRP7aKmJMDGf4ezNsRXbenF4igPtDTiOQJK25toJIXj98hDfeOsyF4cnV9+hSpVdzIKYZMYwAIEqK/hUFUcIrszMMJRKIgGf2X/gLqPFKSmom45TPg64z64qyyiStKyhc2l6mleGBgH4uw88QMMqMXAbQZIkVFT6Ql30BjuX3WazEUJgOCbvzJ3ljdn3GC+4/YUqKfSFunggdpj94d679jsS3Y8EpKw080YSW9jMGvO8MfsuDZ7aJcsJ7BaqRssqXJ+YZXBqfsVtYkEfP/LkEZ440Ekk4N2mli2mJuTneE8z/+SzT/F//flzzKaXX+qYSWUZn3cLVMaCvk2Xjr6dqUSGy8MriyPJksRnHj3Eh473crCjcQtbszQ+XeNodzP/2xef4e/++z8jlV8+dimRyTOVzDCVTNMQvTei7atU2UkcIZjKZvnkH/8hthB8rLePf/WhD2M5Dn9y/hzfvtaPIst8pKcX7x3LTePpNFdnZ/hmfz8jqRQFy0KWJLpiMR5rb2d/bR17a2uXPO+742P8/pnTAHxq3z7qAsElt9tsDGFiOVY5Q0iTVDRZQxabH8DvekhG+fLI18sxLBISj9ee5On6x9gT6l5234ORvbT7W8jbBa6mb5CxsjjCoT99k0ORvThidwpb3pdGy6vfPENyJo2qKZz66BF8QS+27TA/leJ3fuWrFAsGbb0N/M+//MPLHmOh+nSuYKwYpCVJEA54+dCxPQS8m+PuWw+SJOH36DzY20JzPEzBMMmukBljWjbz6TzRgHf9Pt4KyBsmyVWWOGRJ4uE97TTGQls2E1oJSZLwaAoN0SB9zbVcG58hsUL8TcGwSGQKVaOlyvuKBePj+twsycLK8Wl+TefR9nbUkhfEEYKMYWALQcG61Z86QmALAXfUGBNC8JdXLvPW2CjnJieZymYpmGYpY0piNJXi4tQUnbEoT7R38tkDB9DvSHYQpeOXX2wTb82e5kLqCtNFNxD3WPQgx6IHafGtz4OsyRod/tby66geLo8zPsVLk6+RJ+pOcSZxAcMx6Aq08+HGJ2n01iNLS3uhJCRkZAJqgM+0fJxvjH+fqeI0HtnDZ1s/Tpu/mcHcyLrau9Ws2WixLZtMMs+ld26svvEqBEI+IjUh2voaNnWwv/DmdUZvTOHxaRx5bA8en45jO+QyBd554SL5TJF0YuUsFrcCtauXslLpdV11yxC01UZ3vL6PqsjUhP3URgJMJNIrGi227bhxOlv8MFu2s2pkviRBa12krO2zEyiym6JeHw0yOptc0Whx6xXdu2meVaqsByEE09ksb42OMpJaWTCwxufnREsLqiyX6wvbQuCU/lsJ07aZzGZ5aWiQ0+PjjKbSdEajxKJRVFlBCMFMLsdIKsVsPoflOJxsaaExGMSv71wfssBUcYYr6RvlNOVaT5y+FTweq+FXvDwQO1x+HVD9rndcctV0Q2qAB2KHKNhFTMfgQGQP7f7WcgzLcrhLWgrdgQ6ORPYzazTiVXT6Ql1oklZxAPB2s2ajpZg3uHlxlP/f3/rNDZ+853AbDzy1n7/ziz9412eWaVdcyEzVFgdsnn/9GldPD+IPevniz3yMcHwdbkEBpuWs2oaA10M85EfXdk+0dUMsyNC0l+lkdtltHCEwLWvLJyCO41SUjr2dKdjLIxEN+latM+Q47rWrUuX9hCME4+kULwwMcGF66SVfq+QxaY9E+MmHTuBZR3ZRxjB4/uYNnr95k6xhUBcI8jePHuPh1lbCHg+m4/DiwAB/duE8V2am+f6NGzzS2saTHZ10x+Mb+o67kage4YvtP7Ts56qsciJ+jJjmVpfuDnYglf5vNSRJQpWUcqr1QnzQbjVYYBOWh1RNQdXVdelo+Pw6mmfpJvzbn/49Lr19s6Lj/F9f/Tka22vWfP7NQJGXDwTbKVRFQang97g3BeK3FlcMcadbUaXK7kORZQ41NPAzjzyy5PKQAP71Sy8ym6tMi2k5EoUCf3L+HBnD4LG2dn5o334+1teHUhIqBfjsgQPUBwI8N3CT/3b2DH9+8QIt4fB9abRUSlewA1ifwaEss4y0G9mw0XLgZA8nnjlIvD7MWstqh6J+4g3hJT9LJ3LMT1dWPdnZwUq4lu1UJE62nZiWXZF3Y5vK/1W0leOIXVF80nFW966Va1HsMEGvTjzkpzZceXn53UZPUw3RgG+nm1GlAiQg5vVxoK5+yT5PIPCqG1faNm2b0VQKy3FoDIU40tiIdkfZF11R2Ftby0gqhQBG02ly5r1ZXHSz2IjhsVu0fyphw0ZLc2cdD3/4MK09m1tBuLmrjlx6qbgCgWXaTI8lSM1lSu9swWhXro+08mamZZMvmpiWjbrD8u7l1MJ8cdXKupIkLRuktZlIUmVaCAXTwnacHY4LEuQNc1WDT14hzXI7iQS89DbXcqCtYTfYUOuioz52z9dZer8gSRI+TcOnLV23zBFi0cApSe6cf629sy0E6WIRBwh5dBqDSy/v1/j91PhdgzddLGLsssljla1hp4MIluUnf+VzS854hRDMT6X5o3/7dZ798zdKb4LYZDlrCVc7ZLUBN1MwmEllmUvnqAkHUJUdNFpwg4cHpxLMpVfJ2JElvLq65YOdqsirxqoIYHwuRdCr71hci1vY063RtFo9IlWW8e0CGf/GWJgnD3bxg48c3JGsqypVFljoqwVugdyFu3G9vbJbPFa4ffumtHDncK+NuO3vzeNe8pBsFjvf8y6DulxgqwBNV5BvMw5+7R//AR7fLet/5NrmCHJpikw06CPk85BeQdlzLp3j9773Nj/xsYeJ7eCsMZkt8O13rjA2l6KwioKvV1dpjG99inHQ66E+GqR/bGbZbRxH8LXXLvD5xw/v2Kw7nS9ybWyGy8NTpPPGitv6vRr10e3RfKhS5V7BcdylckcIirbNpZlpfKoGiDXFueiKQns0ynAyyXAqyVsjIzzR0XHXducnJzk/5QYEt0cihPTdWezvdOICA9lhfOrmLIPqssaRyAEeqz1BTI9syjHvJTZstFw7N8Rf/dcXCMfWvq4ejPiobY7x2A8cu8tiXM6CXLDkbzdYR65NLjJiiqsMOpWwcP7GaIjaSGBFoyVXNHnr6jBHu5o52NFA2zYq4i4wmchwdXSa753uJ1swVpydRAJeaoJ+/PrSbt7NJBr00VYbXXEbRwjOD07QUR9FUxQOb5Mi7gLJbJ6rozN8/a1L5IvmirOhSMBLNOjb0fTsKlV2G5bjMJfPYznuEnW6WOS/nztbXi4qWGbFVan9msbJlhams1muzs7yjf6rRLxeWsNhvCUl3ZuJeb538zpvj44iSxInWlqoC+zO2K6MlaPoGCjG5iwpe2QPrb4mbPH+XA7bsNFy8+IYw9cm1zVjr2uJs++BTh77gWNr2s++LRVZkiW8fh1FveWZyWWKsEnBua11UZom51eU8jcsm2vjs7x04SYCgc+jEQ34UGRpS913rvHmFvK7MjLF21dHeKd/ZFV3akM0RGM8vGpq72YQC/robIwjS9KKndbwdIK3ro4gSzINsRDRoA9VlteVlVYJblMEmYLBjYk53r0+yvfPXMdc5b5pioWoiwTwbYPBV6XKvULRthlJJ7EcB0WSsByHlwYHy59XarAABHSNR9vaeWNkhIl0hueLN2mLRDhU30BQ17Ech7fHRnlxYJChZIKIx8Op1jYadqnRYgkLy948iQRTtinYxS1XrNVkjVr9VjbWbvHqbHjUsi0b21qfxVfIFtblFSkWTGzLRpYlfEEvP/cf/ia1TdHy5//qJ3+HgUtj62rTnZzoayWVLfDqpYFVt/36W5c4NzDOa5cG+Uefeoxo0Iembp1+i+MIckWT3/veO7x6aWDFJZjbeaC3ZduqFLfVRZEliaDPQ6ZQXFGo751rI/SPzXBldIqf+sQjNMXC+LfQo2FYDs++18+XXz3H1dGZVYOXAR4/2MWBtoYta1OVKvciiUKBb/X3U7BMYj4fLeEwxxtdj6kAcobBn1+8UFF8Skj38Ik9e7k6O8tLgwOcnZzk3736ypLbtoTCPNPdzcd6++4qAVBlY7T7W/j5vX+//FqXd4d3ec2/stfvYe8DnfynZ39xyc9nxhNcPT3If/v330Q4gsOP9vH3f+VzS59cU/D4134hZscT5DNFZFUmXBOkoTVOXUus/Lm2iUGSbXVRDnc28lBfK+9eG111xjA+lyaRvcGVkWke7Gtlf3s9hzua6KiPblJFT8F0IsPZgXEuDU3xVv8wIzNJsoXVjT9JkmipCXNyTxtHOrenxo+myMRDfr705FG+8tr5FQXvwM18euPyEMPTCfa11XO4s5HH9ndRFwls2AAUQmBaNmdujnNpeIrTN8a4MDhBMlvAWMVgURWZlpowTxzqordp6Von283A1Bxfe/0C794YZbsS2LeST53cT1dDnNrI7pox/+v/8Ry//ldLD5o7gRCCuUx+1SKk28VYOs174+P85ZUr5C2Lp7u6+dTefRxpcI17V/4/w5cvXawsEFWSkITgx48e4/H2Di5OT/Hy0CCTmQyGbSNLEs2hMMebmthXW8eRhgY8m5BqvVk80/A4p2oexHS2JgVblmT8io+ItrVlRDyyTov/1jhxp/6LR9Z5tOYEC0HGHsWzLQkBax7dZUXGF/DQdWDpmbrX72Fu0q3aKSTwh7zLbrsehIDBq+Ok5jOoqkp9cwyPT0f33HLXb+bN69FUWmsjPH2kh/7RGTKF4oqdhWnbmDmbbMHAEYKxuRTXxmZpr4tSG/YT9HkI+TyE/V68moqmKqiK7KZLs5AB5LiVTS2bgmmRzhXJFAzSuSJzmRwjM0kGJucZnU1yfWyGYgWeLkkCn67ygcM9dNRHt9SDsfi8Ej5d5dT+Ds4NTmA7grkVijk64taSTd6wmEllmZhL01wTIRrwES3FlPg9Gh5NxaurZTE9CXcJyrIdLNvGsNzfIZ0vks4XSWYLTCXSXJ+YY3g6wcDkPDOplY0ocDOtIn4vzxzrozkexu/ZHUtDmXyRwanKvsO9wKm97TTFl9Zt2knG5irTi3q/sSCn//rwMC8PDTKXy9EZjXGwvp6D9fXUBwJIpaWitSxluBL1EnWBAJosE/V6iXp9JAt5LMdBkiTiPh9dsRiNwRANy6REt4TCPNjUDEBA17fNrI9oYSLa7ruP14osyejS8uOELuucqjlefq1IyrYo6VZktFimRSa5cgrtAulEllymSClkAMuwSMykK2uMpqDpKrpXW9LwcByBZVhcfW+QuckUmkeltacBIQTFwi2rdrPTypriYT58fA/ffPsyQ9MJ0vniqkJotuPQPzZD/9gMElAT9rOnpY6W2ghNsTBtdVFiATeg06urpfRjCQQUTJOCaZErGCSzBYZnk0zMpRmbTXJtfJbRmeSa0wC9mkZDNMgPnjpAUyy8rSmyuqZyvKeFB3pbMSybdK6wauyIZTsMTycYnk7w6sVBGmMhWmojdNbH6G6MUxcJukGxAR8+XUNXFWRJwnLs0rUzyRSKTM6nGZ1LMTqTZGg6ydXRKQzLrljITsIVcWuvj/GZRw4RCfh2zYyuaNoUzTzzmcqezd1OplDEqmpt3BPYjkPRtrk4Pc23rvXz+vAwqixzqrWVw/UNNIc2xwsQ9fkIeTwrBtnO5Ze+/xuCAR5rbwdcvZeqLMDm4lF0Hq55YNvPW5HRcuW9Qf7VT/x2RQe0bQfTsMsqtWdeucpPf+hfVrRv37EOTn3sKB/5kVNLertz6Tw3Lozw9nMXSSeyNLTW8NAzB7nwxrVFyzarFUNcK6oiUxsO8Ks//jF+85uv89qlwRUL6t2JAGZSOWZSg+VCV5WKLS+oH2xEr8CjKZza187fePo4vU21OyZE9uPPPMDe1jr+9IXTvHJpYE0KuBPzaSbm07zbP7LG63frwq3n+gW9Hn7w4QN86uEDtNbujkC0KlV2molMhucHbvJrr75Cplgk5PHwREcHP/PwKeL+zZUtmM3l+Jtf+fM1P7+3T14/2ttH3Odn91SIq7JeKjJaHNshn10+5fd2BK7Qm+5REbiu9Ur3LRZMbHPpmdb8VIqrpwf58//0PfKZAo3ttew93kFLVx2/8c//lLmpWy7cuYmVK5CuFXdmLWiMhfjRDxznYHsjX3ntPAOTcysGli6FuO1/tnpFWpYk6iIBfvjxwxzrbmZvSz2StHOCRJqicLizkVjgEWJBP29eHWIqmVmT8bJd109XFRpjIf7Whx7kYEdjOY19t3hZqlTZboQQpA2D716/xlujo7w1OkqmWORgfQMnWlr43IGDRHy+TfdoWEKU5frXS1Ut9/6hIqMlUhPksU8c2+KmQHNXPU2dtYu8LK4CbooLb17n7Gv9XDs3jO7V6D3cxpFH9xCI+LEsG6O4dctD4A5WXl2jp6kGj6qSzBV448oQY7MpEpl8ubrpbkCWJCIBLw2xEMe7m3lkXwdtdVFC/p0VX5IkNzbE36rx5OFuNFXm2vgsw9MJEpn8rlC+1BSZumiQ5niYI51NnNjTRl04iG+XxLFUqbJT2MLh7OQErwwNcXZygtF0iiONjTzW1s5DzS301dSUynJtrtEihKBQqkjfGg5zqL4BrYJyH5emp7k2N1c+RpX7g4qMlvY9TfyT//DjS34mSlLLtu0gHFHWDlmEJCFLEpIsIcvuv+7by9/cC8cxixZXTw/yzT96mUtv38QomHTtb+Hkhw7xyMeOAHDo4V5Sc7eCEV/95mmSs5lKvtqa8Xt0+lpq6W6uoaUmwvPnrnPu5jipXAHLcXa06J9Uqpfk0zX2tdXzyL4OPv/4ETza+qpwbwWSJKGrKh8+3se+1jrODUzwV29e5MyNMQzLxnHEmjQdNgtZklAUmZqQj4f3tvPw3nY+fLzPvW+r3pX7FkmSWFeBnPchpu3wrf5+3h4bZTaXo8bv528fO84DTc20hLcn8PREcwv/x9MfJKTrqz6X//aVl7k29+a2tKvK9rHh3GCjaJJO5HjvhUtcPz/K7ESCxEyafKaArMhoHpVAyE9bbz1dB1po39NE39H2VY/rOILBy+O89Ffv8he/8zzFvIHHp9F7pJ2f+/c/Rn1rHF/A9Rz8jX/6A4v2vXZuaMuMlgUUSeKTJ/fzzNEeppNZvn/mGt9+9yoT8+kV1XO3Cp+uUhcJ8tThbn7gxD4aYyFCPs+uKOy3HC21EZriYT54tIdzAxO8eP4G711305C3cwyJBrx0NcR58nA3nzx5gKBPR1OUauDefY4EaKqM4yg7YihvNZv97HtUlX/08CnqAgEcIfjs/v00h8K7uo+pcv+xbqNFCMHFt25w6e0bXHl3gMmROTLJHMW8iVF0xd8kSUKWZVRNYfTGJOdev0a0NkTnvmY+8qVHqGmI4At6Fx3XsR1mJ5O8+o3TXHlvkP4zQxRyRVq76+k72s4HPnOC+tY4Ht8tS/tOXZatnhkvHF9VJPxenUZF5pnjfRzsaGRiPs34XIqrozMMzySYT+dJZvPYm9gpShKEfF5iQR8ttRH6mmporY3QEAvRGAvRHA+XU4F3M7IkISsSiizR11xLJODlkf0dTMyluTI6zchMkrHZJCMzKSzb3jRDJhb0URcJ0FYbZW9bPa01EWrDARqiQaIBL4oi76jBIksSjx/sore5hmSu8oDve50DbQ3bWnuqMRbil//GR3AcsWkRUsPZeQzHQpFkWvxRVEnZscD39k0uJyIBMZ+PT+zZgxDQEAyiyjtb2X4jSICiyDy6vwNjFdmIjvrYip9X2T7WZbTYlk1qPst7L13mzMtX6T89iKIpRGtCRGtDeP06qqYghMC23TTl1HyWsZvTDPdPMHpjiob2Gg6c6Ka9rxFZuXXjCyHIpvKcfa2fy+8MkJxN09JVz+FH+jj0cC/HntiLqim75kFRZBm/R6erIU5XQ5z5TJ7J+TSN8VBZB2Q+nSdbMChaFqZlUzRtbMfVYhHCLTRmi1tZLnJpGU0uLaspsoyuKeiqgq6p+HWNaNBHTdhPR12MfaWBNx7yId+Dsx5JkogGfUSDPnoaa8gWDZprwgxOzTM8nWBwKkGmUMQwbYqWRaFoudoPjoMj3PRLp1TzZGGJTJbca6hIEh5NLV87n0elNhykMRaisyHGoY5GGmMh/B59xwaXO5Ekic6GGJ0N1Y5yKwn6PHzwaO+mHEsI1/D5q+GzzBs2XkXlsZYOAqoHVV5+8lCwTQq2ScYsYjhu3IYEeGSVoObFq6h4lKXjqa6np5kquHISByJN+FUdbYVzbRRJktAVhd54zZadY7tRZJnHDnSuGpPYWTVadg3rMlry2SJnX73KN37/Jean02gela69TTz+A8fo3N9MS3cDsboQpmGRzxVJTKd55/mLvPP9S9y8OMrYzWn+6N9+nc/+5Aepa4kRCN2qfikA27aZn0qTTeUJhH18+iee5sEP7KexfXcoka5ELOgjFvSxr60ecMXSbNtmZCbJ+Hya6WSWyfk0qVyRommV/8sVDRYSkXy65mqPaAoeTSHo89AQDVEbDtAYD9FeF0VXlfvSLasoMmG/l1P7Oji1r6M0GMDUfJrpVJaJ+TQDkwlSuTwFw6JoWWTzBkXTwhECtWREenQVj6bi92o0x8LUR4M0xEJ01Efxauq6jbvlAvo2YkQvDHi3MqNc40ti7fE0QgicO7wGMqvHkL3fWbhuFev3SJSLAZaPAfzXa6/Sn54iqvt5uK4Lj6Kh3pFou3APOQim8ikGs3OcnR9lupDGFg6KJNPoC3Mk3kqbP06zP7Lkb/hfr73KV4fec/9+7G+xJ9xAVPcvOo9gc4JQF+7HO9uw3QhKfaoQSKt8r9W+txtfp/DDjx/ZxBZW2WrWZbSkEzm+/d9eI5cu0Nhew74Hu/jJX/lcuXChrLiF7nSPhj/oJVYXpq23gSc++QAX37rBf/rFPyM1n+HK6UGaOusWZSYpikzn3mZ+5B99BKNg0theQ/ueJjTPvVlXQgJURaG9PkZrbRRHCNcrsNCh3K7BctuAxR2dxILnwPW8vL8GHwmoiwapjQTY21LH4wdKg7yg/C/AwjTVcCwc4eCU9tUUBY+ioivqhq+d4VgYjo3huO5kWZLQZYWAuv7MrKJj8ZtXXuTs/CjzxSySJPFQbQefaD3MkVjrGttn84vvfbWc4ilJ8KXOE/SG66nzbq3s973M6zM3+e7YRb47dqmipaJD0Wb+8yM/tq5zWcIhbRb4dxe+y4XEGBP5JJZwFsXVyJKEKik0+yMci7fxsweeIaB4UNZgMNzIzPD2zABfHT694QSBR+q6+dHuk9R5llaf3S5eHBzg73z1K+7y7SqXYixVVTK+H1n38lBiOoVtO0TrwnTuayYcCyDdWdW4NPDKgKoq1DZFaeqspaYxwsTgDPlMkdT8YglySZJQVIWeQ60IRxAI+/D4llbIvRdYaLciSVSQpVflDm6/fu4fK2/vCMHzI5cZyMwyW3Tvre5QLcdibRyJr80AWIqziVEuJye4mpwEIKR5ORht5hOth9d9TCEEs8UMY/kE04U0siTTUayhuI7KsI4QXEyMU7BdCQBZkpg3chibWGUWwDAtBifmCQe8BH0eNFXh7UtD1EYDxMN+aqO3BjchRKn0ReUj50LW1nY99+48QXInDGKpcwpsBEnDVV9NmeuPNZopZvj26AXemxsmbRYIqB4Ox1qo94aQJRlL2Ezm05xPjDJVSPP27CDfHr3I4/W9NPkrFzg0bIt5I8dAZnbD3paeUB2msz6tE1mSCHu8/MJjjyOAnlh81X2WI10scmN+vqKl3IK1ufd8ld3BuowWIcAqicDpXo1AuDJpc1VT8Ph0t0iiLLmxHMuIydU1V9cQq6wHwduzQ7w1c5PBrKvRcKq2m5ge2BSj5WZ6llemrvPSZD8Add4QtnA2ZrQARccmb5vkbRMJiaJtYa+j9LxAMFVIl40WCYm8bVYUCO4IQSKdX3WA83k0TMvmzYtD9LbW0lofJRL08uLpGxzoaqC3rXaR0ZIrmgxPJSquBi9JErGwn1jIh1ffHn2csOalIxDnWKxtSdPKFg5Fx+StmcF1/S4LCCGYLWT47vglRnPztPij7A038uHm/bQH4iiSjOHYDGRmcHDoT00xmJnluYkr7Is0rslosYWg6FhkzAK6rBLSvNSs01MS9/hRpfXNumRJIqDr/OiRowCopaVZCVd3ZX9dXWlSt/TxNUVhf13dhkKlfZp2z5QUvbV8eOs+kyldswrGWSEEKStFzsphCrcfaPY2o8pbt1pRtItk7SwZy83a9Sk+6jx1W3KudX0LRZEJx4NMDs8yM56g/+wQjuMgK/KKHV4mkWN6dJ7xgWkcy8br0wlGty9boEqV7WajM9xK9t8sb4Rp2XzjlYuuXs4K5z2+t5VIwMt/+JMX+PRTh3nqeA/7Oxv46vNnyRX24fNoHLitinj/8DT//D/9NbPJXEXfR1MVPv3UYX746SP0tGxPHNuBaDMHos38eO8jS36et0wmCkm+8MJvkbVWr6h+O7d/Z1PYzBk5Ts8NA/DxlsN8rvMBmnyLjZGj8Vb2RRr5+ug5fqf/FV6fvsGXuk6s8VvdojtUx4ea9vP39z657mNsBFmSCOqLi+/pqsovPvnUqvvWBwL89d/4m1vVtF3Bnc+FIxwydgYhBIqk4Ff8yNKt8XWlZ97B4cXpF3lr7i2G8+599mtHfo0az+oB1OuN2RvOD/PKzCu8MP0CAsGx6DF+pu9nVj3feliX0RKM+vnQF04xcmOKyaFZ0vNZMqk8J585SFtvAw1tNYRiAWzLoZg3SM1lOPf6NU6/dIXr50coZA2C0QA9h9s4/GjfZn+nKlV2DTcyM4zlEituYzg2U4X0bUs4gvlilvPzYyu65CVJQpdVTtR0bIrhYtsOb14aYmwmSb5gIkkS9bEg2YJBvmhSNCyaasPURgIEOxvWdGxJkjjS28QTx3o41N244rayJFEbDSzy1uw0Dk7595El6a4g3DtJmwV+4e0vo8tqKe5J5dcf/iKSxKKKx15FJaAuXUk3oHrwKe5nNpuXll1l9yEQjOZHOZc8x2BukJH8CIZjgHCfHY/soTvYTV+wjz3BPdR56rZk6VQguJm9iSMcVFkloAao1Wu3pXpzpazLaPH6dPY92MVDTx/g6ulBJodnufruAEbeIFYXJhwP4PV73KrMpkU+U2Ts5hQj16dIzWWJ1oV49AeOse/BLkLR5at3rpdHP36U7oOt6F6NUDSAosrY1u6R2a/y/uHc/CivTF1bcRtLOIxk58tLOgIYzyd5Zfo6V1ITy+4nIRHWvTxU07EpXYqqKHzwwT6effsqo1NJVEXmgw/10T88zfWRGUZzRZ481kNvay3KOgK0Aj6dlroIe9pWdxtrmoKm7h6doYJtMpZL4giBV9bwL2NoLGALh4HMbCn2QsKnaDgIdEnBq+jEdT/zRo6rqUlenbrOgzUdRHUfsiRjC4e5QpY3Zm5yJTmJhESjN4xHrpaSuB/JWBnGC+O8MfsGw7lhZo1Z5s35RcatIilYwiJpJJkoTHAyfpIGTwMeZXNLs9jC5uWZl7GEhV/x0+HvIBaPIa9zaXArWJfRons1OvY08sSnHsDr13nvRVe35fzr113tDNtZ5MaSZAlVVVA1hWhtkLa+Rj7yxVM0ddTh8W7+g/iBzz6EUbCQZYlITQBFVXBsB0VViNaG8foKhGLVZan3C0XHImHkVvV4VELSzK0pQPZCYoxvjJ5f83mmCumyBsdySLgxNf/88MdZNZWiAnTNXZYZmUpgmDYeXeWzHzjCc+9cwzBt5tJ5PvX4QepiQQYn3Hghw7TIFgxSFVQ9t22HgmGSLay+vOJ1NBRZ3hXB65bjkDTyXElNYAtBTPctSi1eCgmJgKqjSK4GlUdR3Uw2SSGseekJ1XN2foRziVGKjoVP0WkLxFBlBdOxuJGe4TtjF7mWnsIjK+yPNBHUdrZ2WJXNx3IsZouznEmc4YXpF7CFjSIp+BQfqqQiISEQWI7FVGGKycIk17LXCKgBArEAquxukzAT5WM6wiFn57DF2gOnHeHw6uyrGI5BVItiOibHY8fR2D0G87ojcyRJ4uSHDnLs8T2k5jO88d3z3Dg/wuxEksR0mny2gCTL6B6VQNhH255Geg+10bmvmb5j7VuaFVDfcnd0uu7RaGyL84u/+fdwHAfvDhcPrLJ9vDc3xHtzQ/zr89/a6abcd5y/PsFMIksk4F0xDkYIwZsXh3njwtCqx9RUhacf7OPHP/4QezvqN7O562KykOTt2UH+4PrrmI5FX7ieY6sEdUd0L//1sb9Noy+M9w5xuM5gDf/s8Mf4hXe+zFguyXD2Ms+OX3bTeEvyBwtLQUHVQ2ewlp858EEavdtT36fK9jGSH+Hd+Xf5xvg3EAgCSoAWfwtP1T1Fl78LWZIpOAVuZG7wnYnvMGfOkbWy/PnInxNSQ+wJ7sGv+Pml87+EJW5NpixhLfLU3E9sKJxYkiQ0j0q0NszjnzjOQ08fxDItbMv1tiCVUpgVGd2r4fXr6N5b8vtbZbgseVwZNI9Ka6/bCUr3oTBbld3HsXjbulKXK0GS3JTrnVxvNi2bXMFccbmoszHOL/6tD1E0rYr0QmRJoj4eorl25wZpIQSGY/HCxFW+PXaRS8lxslaRFn+MJ+p7ebJhtVg8qdz/3dkfeRSVjkAN/+fxT3MxOU5/aor+1CQJI48jHGRJpsYTYE+4gd5wHQcjzTT7IluqdltlZziXPMfl9GUEAq/i5cMNH+ZQ5BD13no8sgcJCUc4xLQY9Z56Xp99ndfnXscSFmcSZ5CRORw5jOEYi4yW+zn+acM5ULIsI+sy0drdLVy10Hm8nz0slmnzxuvXyGaLWJaNLMs88+FDaNr2doYL7RBCoCgyXq/O4aNtqFsUw6BIMposo0obP77p2FjCqTjttS9cj28ZGXYoKUCXxMZM51bWji6r+FWtHMi5FBISemnZYaeojQboba2lsSbM6+cHyu/bjsO5a+M4joNpOximjXAq60wdYD6VI180CHh1YiE/jTXhLa9UviD4OJlPMVVIMZSd5+Wpfs7Mj5A08tR7wzzTtI+D0WZqPWvr7xaWy23h4CBQZInuUC2aLFOjB2j2RUiZeazSfRVQPbT4ozR4QwRUnbGcK0AnI+FTNRp9lac+V9l9LNwPE4UJpovTSEg0eZvoCHTQ6mu9K1ZFl3U6A52M5ke5lrnGRHGC8cI47UY7qqxyKHKovBzkyh5MkTSTFJz7r3bZvSkz+z7ANCqbla6I5KanyyXRP8Ow+OM/eIWR4VlyOQNNU3j8ib3bbrQUDYs//L2XsSwbr1ejti7MvgPNW2a0eBWNmO5fNQ6hEuaKWdJmnrRVWSXvPeEG9oQXZ9qIkgy56dgYjkXeNhjIzJKxiuVsoajmo94XJqr78Ck6uqwgS1tbyFEIgVGqiyVKys2GaWPZdkkcDgqmhWHaOKXXPa21PFlKef7Nr75aPpZtO/z1y+dXLUS3GjXhAAd7mqiLBZG3wNNwuzFhCYeCbXJmfpi3ZgZ5eeoaY7kEmqxQ5w1xLNbK3+p5hJjuR1fW3nVawiFl5Ck4pYBrAX7FQ2+4nq5QLbbjYAnXKC5YrmZP0iwwWUiTMgvkTANdUWj2RdesbuwIB6Ok2bIeFElGlRVU6d4tkLjbcITDvDFP0kwiSzJ9wT5q9Jolg2slSSKgBmjwNtAR6GCiOMFscZakmUSTNT7e9PFF+i6vzbzG5fRlCsWq0VJlm/jud86RTOQ2dAyPR+XBEz00NkXweHZPIJXjCAYHpjFNG59PxzAshLN17sxD0WZ+qO0oP7ABAbgFvjz4Ls9NXOHlVTKCVsJ0bC4lx/nL4bOcT4xxPT2F6dxdxVqVZCK6jyOxVr7Y9RA9oTrqtzCuwTBtfu/rb3Cmf4zp+QyKIvMH33iTm+PzDE/Ok8kV+X+//AoPH2wntko1ZiFgZCpJcRnxyMrb5NDWGNu4Ab8CGbPIheQYb80O8NfD55gpZsrpzU3+KD/YdoSHa7s4Hm9bNdV5OQQwlJnj1y5+h1enrle0/Z3vCKDeG+JkbRdPNKyt0OPNzCzTA+/w/fHLa9pvgQPRJj7SfIAnG/p2VfrrvYwhDGzhJrNLSNToNejyyllpfsVPXHdjNgtOAdMxUVDoDdy6H2xhczV9FU/2/lxVqBotu5RXX+5nZHh2Q8cIBr00t9RQUxNcs9FSLJpcvzZFNlvEWaUC6p1ISKiazIGDrXiXyQ5bGITc2kFbu/4qISFL8qbEBMgbnGleS0/x3twwfzF0mol8ipRZoGCby6qwzhs53p0bYqqQ4qGaTk7WdvJ4fe8a2iB4Z3aI2WKWGs8teQFfyft0qq67fCzbcbg2MoMkQTTkqlwPTMxTNC2iIT+RoA9FlnDE6pohmirzDz/3xIrBuZXg0RSiIR/qFqYRJc08p+eG+frIOaYLaSK6j85oDUdirTxc10WzP0pM969YrbkSNFmhzhOiLRB3ywZIUtkAsIXDcHYOSzjossLxeDu6rKLJCrqs4Fd1/IpO3BOgK1S75raYjk3KzJO31yaMt0CtN0jWMu7jSInt53bjTyCwhLXqc+XglGNXpNvipu487noMy9vKtu5q3tdGixCC6WIKWzhufQzVh0fRdkVO+txshqnJ5F3vC8A0Fs9eNU1ZshZHIW9SKBjrGjiMosWF88NMT6Yw1+jilyUJj1ejp7dhWaNlO0mZea6np3lj+uaGj3UzM0PSWLsHTAjBTDHDhcQYL032c3puuFTfUUKTVRq8IbyKVpYyz1kGSSNPzjKYK2aZL2YxHTeWpi/cQI0nUJERJoArqQmmCil8t2mLRDUf7YE4p+q6y+/JskxXcw3tDaUSGqU4MFlyP9NUGZ+u0VQTXrXCuCzLHO5twnEEiUye89fHK75WkiQRD/tob4wR8nsr3m+9qLJcFozbG2mkJ1RHb6iOw7EWjsZay2nLlRDRfeWlSEWSy0OHBARUnSOxFsKatxRj5/7+QggyVpHpQpqMVcSraHygYY9b4FOSUUsGt1/VCageYh4/hmOvGlcV0jx0B2v5QOPeJScGGavI9fQ0CSNHTA9Q6w3Q7IsueayeUD21nuCGvSyFbBGjYFDIFSnmim7ShiMQjoMky8iKjKLIeHw6vqAXj19HK024duuy1OU3rzE/mSi/btvbTG1LDd7Ayp4ORVJQZbUs0Z8yU5ilpcPlKNpF0pYrhaDJGpqk4QiHicJE2eBwhEPKSpUl/CvFXba+1dcLxLrSpgFMx2TemC+/lpBQZbWs7LsRNsVoWQhgc11dm4P7wEt3reFv1qx84QF4a/YaOauIV9E5EuugyRdD3wVGSyTqJ15ztyKoEDAzncK2b12HWDywZJBiKOTD410+kHMl8nmDl1+8wrX+SYqFtd38siwRDHr51A89QCSy83o4NzIzTBXSfHfs4oaPlTYL5NY4W124Z9+dG+LZcTe9FdyBzKuoxPQAH205SLM/SqCkgDqQmeW9uWFupKeZLqYRwKXkONOFNH2hBj7YtLc8+K3G5eTdAnX13hAHo82L3vPqKj/1w48varPtOKVCgtKie2xwYq5U1HBlhRjHcbg6NMX/+ht/tWo7F84rSRKPHOrkf/qhUxzoWlk9d6NIkkSjL8ID8XYADsdaOBxtIajdMpYcIXCEc1dldvcAi2fMfeF6AqqHgOrBI6uLMiVrvEE+1/ngXW0o2hajuXlenOwnYxUJqB7+Zs8pJEnCcmyKtsV0MbNoFjxVSJFfpZxAR7CGjmANn2o7uuTnl5MT/LsL3+XNmQEORJt4unEvX9xAqYClEKJU0d4ROLbD1NAMM6NzTAxOM3FzknymiFkwsQwL1aO6xkrIR11rDW17m6lrq6GmOYaiyEiy7N5vu8x4+aNf/TJvfP3d8uu/9cs/wjM/+jhNPcurRkuShCZp+BQfXsVL3s4znB8ma2XLGWQLLPzuQgiSZpKx/BgAYTWMX/FjCpOXZl4qpzgLBAPZAbJW9u4Tr4AtbPL2rdpjjnDWHcibttJcSl8qv1YllbAapifYszuMFks4DGWn+NcXv8LN7PRmHJL/uedDPBTvpSd0d6dVdJZ2p1eCKikoJbesAH7v5veZKiSp0UP8/b6PEteD6FtYWKpSfulXPrtknEexaPFz/+gPmJ5KUSy6Anr/6te+RDweuHv2K0nourIu9VIkCU1V0FQZW61sf2uXqg4XbJOibZarPm+M9TlQBYL/fvMtrtxmQPSG6/lg4z6+0PkQEd3nGgGlAdARgrxtcC01zX+8/H3OzI9gODYJI8dvXn2RI/GWUrrz1iBwY1z+zR88S3tjlL0d9Tx6uKv8ud+r8/RDfezvbKBmBVVrRZE51N3Eb/+LL1Z03jcvDPLV589uhlbemjgWb+dwrNUt3HdHp3olOcHl1ATvzAxyOTVJysxTsE0cIQhpXuq9IVr8MU7VdfH3eh8jpHlRJBmPsvEifTPFDOfmRvmlM39ZzixaYLMrd28F2WSOa6cHeO/Zc7z0lTdITqcwCmbZu1KegwoBtxl4kuwayb6gl2h9hFOfeJCnPn+Kxq56ArtgIrRZ7A3upWAXuJC6wOXUZeo8deTtPMdjxxdvKODFmRd5Z/4dhnNuPaF94X10BDowbZPnp55flPLsCGdRwcVKyNpZhnPD5R6uaBcZzg2vy9synBvm9wd+v/zar/jpCfbQ4mtB26Cy8yaNzgIHQc42yFqbE61sOEsXbRMIfv3qN8hWmL1xO7Ik8VT9QfaFW2jwRt3z2BaG4/63keqtm43Pt3RAlqzIWJazKDBR0xS8Xn1Ts4DCIS9f+NFHSKXy2Pbq10U4gt/4/3+HXG59a+Zbjbjtf7cbSzhMFdLMFDLkbpsdf7BxH4/W9RD3BJbMylBlmc5gDZ/reJD+1BSGk8cWDtPFNBP5FDWeQEUZUSdqOqjzhhZ5D0Kal+aV0maF62W5cHMc27GpjSw2TEJ+Dz/yzDFqIwEiQS8eXeN//7sfobkuQkP89swWV6cp6NUruvoeXS3FemwvqiyjcstYcYRD3jb52tBpzsyPMJpNMF1MkzDySLh9iYzEdCFDyswznk8ylJ3l/PwoD9Z08HBdF15Fq8grIEsSXkXjYLSZRl94USVmVVLwazrtgTj2HbFlY/kkSTO/addgMzGLJmPXJ3n2j19i4MIwYzcmmRqawSiYawq6N4omhWyRV//yLUavjbP3RA8PfvgI3Yc7kFZJgZ8Zm2N+4u4l9vUiyRL+kJfalhr0TVr23hPaQ8EpMJgbJGNluJS6xJwxx2BukFqPW/PHEhYzxRkupy8zXXSdAlEtyv7wftr8bciSTKu/dZFxkTASZO2sW7+oQpJGkoupi2WPjSUsEmaCsfwYzb5mgmrltcBkSUaVbpkXqqy6Cr+b4CXbFKNFQsIra/QGm8oFvtaKLRzmihmmiivfZAL4/sQ5EubaZ82yJNPqq6HVV0PD1i+VbzpuGqqDYViLgmOLBRPbstdstAghuHljCp//1m/mD3gIh30Eg15OPNxT8bFs2+G3/vP3YceNFok2f4x0pLApKc6rEdP9tPijK25jOTazRddgWZgtK5LM4VgLveG6ZWNTlFL20MnaTgKqh5RZwEFQsE3milmyllGBnDwcjDbTF26g3nfLmNBllaC60pq769Kfns/QEA+RKy5eIvTqGg/sXawK+8nHD959fgnyRZNrIzNuKvWKrYXxGTeGaqfDATNWkeHsPN8Zu0h/egrDtojpAToCcYKqB4+iokoKCTNH1jLImkXOJ8YYyyXJ2yYxj58TNZ3LHl8IgSMEKbNA2iyQMvMcjDZTtC1it/2muqJS6wlyqrabO6/eS5P9u9JosQyL9FyG089f4KWvvukaK3kDJAiE/HgCbryK7tVRVNnV+lJkHNvBth1sy8YsmmSTeQrZAoVsgcGLI4zfnGJuYh5VU2joqMMX9KKsIJMwdm2Ci6/3b9r3UlSZhvY6QrHgphktjd5G0laa7kA3/Zl+ZoozJMwE04VpmnxNSJKE6ZiM58eZM+aQJZmQFqIv2EeHv4O4HscWNgfDBxctD/Vn+hnPj1dstOSsHDPGDDeyN27FxuBQsAtcz1zHq3jxKT6UCrWuAkqA7uCteDmP7KHZ11zx/iuxKUaLKiu0Ber4pcM/su5jJM0cXx1+g9++/t1Vt11qJrZUJ3fnNjsfqbIxbNuhkDfJ5YqLlmJmZzJEowG8y3hnlsOyHH7tX/91ecYiSRKHj7bz1Af28eCJ7lX2vsUWJ/+sCVmS+J/2PL7TzViELQTzxVy5U5GQCKoeGrwhIrpvxX01WaHWGyLmcQvsLcTTpMw8uYq8jRLdoToeiLfTHry7vEXlrC3L6/YZ1c2xWX75t79F0bBKwccro6rytnta7uR6apovD73Hu7NDqLJMT6ieH2o7ysdbDhHWvOiK6uraCJvrqSnemx3md6+/ykwhzfMTVxjPJXnw0Q5ksXwMRt42eHXqOmfnRwD4RNthWv0x4rdleYU1L+FII3sjdy+TJ4wc/empRddqLb/RQoxO+fUa91/ue6XmMvS/e5P/8r/+MUbeKB9T1VX2nuyh52gnex7qprWvmWAsgC/oxR/ykk3myaZypOezTA5Mcfq5C1x95wYD54cwCiZG3uDCK1cZvDBC99Eueo60E4ovP/t/69tn+JN//bWKv89q6F6NY08fonuV864Fj+JhT3AP9Z56fm/g9xjJj5C20kwUJ5go3h2LVqPX0BPs4UttXyKgBtxgXknl0y2fLm9jC5tvjH+DnJUjZaVWPP/Cb3Mze5NLqUvcyN4AbsVpCQTPTj2LLuvU6DX4FdegXs1j0h3s5mf6fqbi67AWNjV4YyNdjXvxbj0wMuUlzrvO8Qen/vFds46h3DTnEoP81jXX6Hm6/hA/0fthfKpnUaCcGyC38xkt62F+LsvZM0OLKlYLIXjlpSt4vRqx+NorZo9PJBZdn5bWGPn82gJv3XaseZf3DRKguBGEpXcEVkkZtVLsO9KM15vWuB6SmQKDE/O8eWn1ukGqLBMP++lqrln0viRJfPChPp45sYcjvc3L7F3aFtA1lcAajfDNZCyf5MXJfhwEn+t4kMfre3motgOvoi3q53RJoS/cQKs/xuFYC//s3a8ykpunPz3FYGaOZn/krtpDC+Rtk3fmBvmr4bMAHIw1E9X9i4yWlegO1nGqtguQCGs+VElhopDin73zlYr2z1kmI7l5bGFzdn6Uoewc36qguOfhaAvH4m18qHn/kp9ffO0qz/33VyjmiyDAH/LS0FnPT/2Hv01zdwP+sA9NV1FUBakkfCnJEuGaIKF4gPr2WroOtvLAh46Qmk0zcnWM3/z5P2RycBqjYJLPFPjK//N1fuxffHbTjIedRJM1ajw1/IOef8BIfoSJwgTD+WGSRhKBcINYtTC9wV4avY3UemrxK/5Nef4dHIZzw3xr4ltlgyWshTkePY6ExPPTzzNvzPPC9AtMFCb4fNvn0aSdHT831WjZyHqV5diL1mwVWV4yyliSJGqXENhKmjk8twnz6IpKVP//2PvvOMnSs7wf/p5YOXZ1znlynp2wOUmrnIWQBCJKxiYZDLw2BgP+YWwDxmRhbBAogNJKq7AKm/PuzE5OPblzrKquHE6d8P5xunu6p1N1T/fM7Gqvj1a7XXXCU1XnPOd+7vu6r8tLQHGXNS5r6kGimSWKhv21SIK4onbH9YSm6YwMT/LqyxfncEwsC06fHKCq2o/LrdLesThj/XoIAnR11c4h6jY2RfD5V1Y7sywLXTdmYk6700TkprMpb1OIol3mkWZWLzaXajyfpt6VJ+RYvMSjmTrxYpbMlMz/NHyKc04L83piLJ7GME1iyeVbvZ2qzLaOunlBC0Df6CTPHb3E+b7xss77wJ5OWmrDuJ03P3jRTJ3UVOmlzh2g0RPCc105bXpeUAQJSbGNDX2KA0kQKJkGWb2AYS2uXGtZ9nUwnT3TF+HxLYa9kRbq3DYvqcrpQxUlSobBxVR5368xpQBsATm9iGbqJLXly00h1U2Ld/7vO43JsQRDl0Zm5oPatmr2vWsXrVsa8QTcyMrCjx1Bsr9PCUCVcbgdOFwqqkPhno8c4Pv/8DSx4UkMw6TvzAC59NJjbequY9+7di36fnoyw8jlMSbHk2CB6lKJ1IWo76hFXKD5QFFl2rY14/SsLbdAEAQkJHyKjwYaCCpBapw1FAybHyoKIk7RSdgRxit7cUlLZ2fB7tZRJXXGv2ihZ1jBKDCpTfLsxLMM5YcoGAVUUeVAxQE2+DagmzqjhVG7bKVFETMiL0VfYm9475q0Lq8Wt75NZgqaqaPPIhLJgrQirxjdNOYIJ+mmfUMGygwKDctkopCkNzuBW1YREQmrPgKqG1W4dV/TdMtgdCLN5cvjHD/Wh2ladgpdEDAMk6tXJzh5oh+nUyFc4cXvd81I9y8FQRDYvbcNVbU/nwDUNYQIr3D1YpkWWrE0JxMgScKCmbL5O9udMsViCXFW8CQIIEsS0hKdS3ldY1LLo91AN9l6QQAa3WEk0dbZCDs8OCQFSRBsCX/L4HJ6Yoog61iQiKubJulSkXPJEdJ6cYYPo4gSIdWFZ52DFlEUqKsMkCto5AoaF/qXfxi6HCpVobkPaociU1PhI1fQOHl5hJNlarZ0N1dRFwlwE6Ra5sGyrJlFlENScCzhH2VDQJUklCm7BbDnlPUUTtwSqmNLaG7WShSEOZyY9YBXceJYwsYgm8wTH03M/F3dXMnOB7bir/CteAGoOhWCVX72v3s3Lz76GrHhSSzTIjoct0m9Uy3yC6FlS9OSGeChSyNohRKJiRSWZeF0qzR213PgPbtntGFmQ5RFKmqDuHzrd0F6ZA9u2U2lo3LRbXRz6a4xExO37CaiRjAsAwFhHpdEN3UmtUmuZK/wWuw1NFOzS0COCvaF91HtqCZv5tmh7WC0MEpGzzBSGOGl6Es0uBqoddbike2M4M1e1N82QUvB0NBm/Rge2YF7BaTeVCnHSD4+83dWLzCYj1HlDJS13k+Wcvz9LD6NS1L5WPPdvLt+N3WuG+EC3CAsWyTuK//yCseO9jIZtwnIdfUhnE6ViYkUickch1+7wvmeEYaHE3z8k3cSCLqXDRokSeQjP7YPj/fG5J51wyCZvNbfLwgCTqdSVtBimhbFgs65s8NzhOgcDoXqmgCRysVXqscnB/mLc09zenJoRaWWmwFREHju7f9hpjOozhWk1VdBVi8SLWYA+NLVQ4zkk3yq/QBNnvnX2KSW5dTkEH9y5oekpzxjFFGi1RuhwRMmoCy/4lotBEHA5VD469/48IoevOJUq/xsdDRE+ONffO+KORORoBf3LbKfUEWZoOomrmW5mBqn3h1cknCtmTrnU2PEilkKRmnK78pzwyq6K0W9O8h3HvzFm3rO66FrOsVZhHyn10m4ZvUGj6IsUdUQRlavPa60fAm9ZGCZ1kyG5np07GyhY2fLosc98/J5ek8PcOVEn+2y7HHSurWJBz5+17LCcOuFnJGjaBQxuDH7iw2+DWzwbQDse/n6zp+xwhivxl/l6fGnKZgFJEGi3dvOu2rfRbO7GQEBl+Ti4eqHSZVSnEyeZDA/yOXsZb4y+BUOVhzkYOQgqnDzs6C3TdAS1dIz6VgBCCgefGVMypZlkTOKXM6M8Xr8mqdHb3acbw8dZkugEVVU1tVobr1QKJSITqT4f//nWc6dHSKRyIEAVZV+3vWenXRvqCObLfJ3f/Mk4+MpMukCT/3wNIl4ln0HO9hzRxuBwPLlsRuNlPP5Er1XJ2YE7yRZJBj2TJWIlkappBOdSPHXf/7DOS2MtbVB3vmeHdz/4PyOlOtxe4Ur8yEIturpx1r28G35FN8fOoNhmcSKWX4wfIajsX62hOqpdPpwSQqWZTGcT9CXiTOSTzBWSNuqzQhUODx8uvNuKhyedV3hTI/Z51r55H39uFRFpjaycs8kSVpfg8il0OAJ8VDtBr7Wd5QfDJ3hQnKMc8kR7qrsoNLpwyPbZaBoMUNvJkZPcpTHh04zlk9ROSXcV+Pyo6xA8+mvep7FJSsrtpsQEHhn/RYOVrazObQ0X+hmQHUquHzOmfJNOp5h8MIIjd31q6oYGyWd3jMDdgfSFJxeJ7IqLdn2fCP3x62iBLwUfYkzqTMzrc1rAQGB3+z+TYJqEM3UGMwN8tjwYwzkBigYBSQkHqx6kM3+zbR6WueWkyx4uPphgmqQ44njnE2dpT/XT9Es0p/r50P1H8Ilr9/iaSHcNkFLQsuSNQoIgFt24JSWv3kty8LA5HDsEudSgyS0LJIgYlkWKT3P+dQQz4+fZVuwmYjDv+SqxykqbA+1UucKTXl+yGwNNuGRb01vdDyWoffqBKdODswELAJQEfZy/0Ob2by1kYaGMKWSwYMPb+HE8X6uXhlnMp7l7NkhdMMkmcyzZ2/buhsm5rJFes4OYUzJ/SuyRE1tcMnSzjQsy+5iGrvOskCWxWU1X2RBxCOr+BTnTGfOapA3SnM0ehRBQhbFVZvjAXMk3KfR6a/mjkialFbgUPQqmqmT0PKkS0WKho5fdU495Oxuo2gxQ1YvYgHqVIZle7iRLaH6RcmdawlBEJAWWcWuBKIo3BaCjStBjcvPndUdnE2O0peNcTUThTGIFjIElGm7D4FUqcB4PsVwLklvJkrI4WFrsJ57qjtRxKXVqEUBHLIy03qe1Yur0p8SpsahLVM2uFnwhb1UNUWIDdsy7mN9Exx58iTNmxuJ1IdxrIBgnU3mGB+I8vK3j5CetLPMoihS21KF0+24LfiGa4mMniFajDJamN85dCMwLAPLsigaRU4kTjCQGyClp5AFmS2BLWzyb6LB3YBTuu55J0BADdDptY0y03qakfwIsWIMVVDJGtkFXanXE6ueSWxJ4dyaCbKN5CdJlnKAgEtykDc0JrVrWiwuSUUV5ZnAw5riBSRLWX4weoxzySFKpk5I9WJiUjRKDOZifH3gFVRRZktQIqR4p6TH51/oHtnJ22t3cFflxrIyPOsF07TQtBJXLo/z8ksXeOaps6RTeWRZJBDy0N5ezfs/tIdAwI2q2m2X7/vgHnw+F4IAp3ODjI8liccyXOgZweVUCARc6xa0aJpOLJbhxPG+mTZs1SHT2lpZtm6MKAp4vM455SSvzznDtVkMLkmh3h0kp2sr1H6chmU7TmdjZGY9LPyKk4DqwqOsPmCVBGEOUW1aLn5/pA2f7GQwN0msmKFo6LaidC4O1/FcRQRkQZpqe/ZyZ1U7D9ZupMEdfNNN1rcbqpx+Dla6uJQa59nRCwzkJjmfHOVMYnhOq7AtNCciCQIuSWVToJZ7qjt5pG7zskkFacpAsdW3OH+hHAhAxOG5KYFsOYjUh2nZ0kjPoUtYpsXwpVGyyRxde9rZdKCLYKUfWZYQZWmqc2gqs2fOlfwvlQxGr45x/vUrPPMvL5FJ2s8DSZHo2t2GN7DybsnbHQ7RgVf24pdvzM29YBbQTX2eKm7RLHIufY68kUcWZIJKkPur7qfV0zrDUZmN6Q6lZk8zQTVIspQkU8pQskrolk7RKN7QgnE1uKHlz2cO/S2DuRtzIp7G7IbOaDHFbxz75zk3/Sdb7uHuqk1sCTYDkDM0erPj/HnPd7iQHkIzdQKqh1/sfidYcHzyKt8Zep2TiT5GCwl2hdr5VOt9NHoiM10ctyOy2QI//N5JvvaV14hFM5hT6pEbNzew/0AH733/bpyuuZOTx+PgXe/dyf6DHTz61cN8/3vHyaSLJJM5Tp8aZOfuFoKh9bnBXz90hddeuUTPOZtcKUki4bCHBx/egruM0oLDIVNZ5ec//ZcP4JrmtAh2tsa3DOFtc7COTcHaVZeHLMt2+P2tI1/nlYkrM68/XLeJt9dtYnekeZVHtrGQBEC9O0itK8DeSAtPjpzj1OQQZxIjXEqPz1kAiAjUugM0ecLsqWjm3Q3bqJh6ML0VsKw/BOyg+NNd9/D+pp30ZaIcivVyLjFKQsvNyPj7VRfVTj+NnhB3VrWzIVCDS1LLmmGCiotPd93Nz6+BrtDNa4BfHlvu7MYX8nDo8WMkxlPoJYPY8CR/+nOfpaalkvqOWjp3t9HQVXtNp8XrIpvKkU3myExmGe2d4OTzZ21BuZHJGRVdRZUJVQf42G+9j0jD4h1MZcFagGN1i7Ub3lH7Dh6peeSGjmFYBo8OPcqp5ClGCnNJ70E1yM+3/Txf6PsCFWoFd4TvoMvXVdbVE5ADfKD+A/gVPw7RQa2rlkZ34w2NdTW4oaDFtKx1I0Beb5I9fR7LsujNjvP8+FkOxy9xJTOKYVlsC7VwMLKBO8IdANS7w9S5wnyx7zlSpTyHYxcZLUzygYZ9bA3axoi3I0RRxOdzwZT7q8ul8MBDW7jrnm6aWiI4nFOdPrN8Ouz9IBjy8N4P7KK2LkjPuWGiE2k++OG9hNZBy8AwTF564TxPPXGanrPDM69v2drA3v0dBIJuxDJKC4IgIMsilZU+3LOUee3SxNLlGUG4sanaxJrj9zPnuAt40KwFBEFAxM7m3FfTzd6KlqmygEZhVpnKJau4JAWnpOBXnFQ4vCji7dF+/6OAmfsLCDvcuOVa6t0h3l6nzbQmW9glSlWScYgyAdVl67iU8RvNPv6bTRpAdTuo76rlF//8Z3j0Lx6nv2eI5EQKy7SIDU+SnszS3zOEw60iybY3miiJtuOzYaCXDLRCiUwiO0f2P1wbZPPBbu79yAEiDTcupW8Ypk0YnjYINEyKBe2GAxetWCKXyZOZJREgAJIsobqUJbl+IuKaXA7iAlKqgiAgWRJBJciHGz6MLMoE5MCiLdFz9mXKGdWC3aHdiIgzZaE3VPfQwcoNxLX0Wo1lSXT6anFKKkP5GC9MnOW12EUupIfRLIOtwSb2VnSwJ9xOSPXaDpqijCrK9OXGOZMcIFpMcTY5wJZAE82eyts2aJFlkfrGMK2tlVRV+QlXeNl/sIOu7lr8gcU7ggRBQFVlautC7NzdQijkIRZL09wSQV5C6nqlMAyTVCrPQH+MV16+yMULo8RidjdMfUOYzdsa2bqtcdnSzrWB22N3qPK68m5uJwiCXfapcvrA6ZspN8z2v5oWMXsrSLn1UKfmEv8tLBu/kSBJIm6fi613b2C0b4LqlkoGzw8z1jdBJpEjm7CzKctCAKfLgb/CS1VjhPYdzWza38WWuzbgcKs3fG/oJZ1sKjezODYNk1wyf8PJlt7T/TjdKv5Z5HNZlgjXBtly1wbcvsWvo7W435dayE27Sze4G5bddrH9w+ot7KblBoOWX+5+11qNY1kIQExL82r0Ap+/+jw5vYAsSlSoPj7afCcb/A3UTJkgAvgUF51yHZ/peDtf6n2eI/HL9OeiTBRTc/Rcbjc4HAqbtzRw7wMbUVWZlpZKWtoqy76YBUGgqTlCU3NkgTftcozTpWKals05KfOana4153JFLl0Y5XvfOc6LL5zHNC1bU0WROHBnJ/sPdLJpc/0KPvHaYTrVOy2Ytez2WOR1bR4vSzcNioY+x9xwKdiOviu/lWav2KePowjSfLfuNxGmdYemy57TWS1BuHUdG29h7SHJEoFKPx/6lXcydGmUc4cu8sJXX+XK6X7S8Sx6SccyzZm25WmIkogkiwiiiKxIROrDNHbXcdcH7mD3w9sIRPxz9JxWC8u00PIak+OpmXmjpOnExxKYprmk/styeOXbR3jl20fmvOZwO9hyZzeNG+qXDFpuFm6fYuLKseqgRRAExJtc/vPKLjYFmvDKDiocXjp9dXym421UOQMoCwjRCUClw88vdD7CQC7Ky9HzvKtu9y0l2paLhx7eOpOFWCu4XCr//U8/PqeO63CUdwkYusmF8yN85V9f5XzP8AzfRhAE6htCvPM9O3jnu3fOKfHcbBiWRUYv8KFnP0uiDGVPmCJ0m3M1ER7tP8ZjA8fLUnwUEXhb3Sb+cNf7VzzexwZOcDk9wcSUbssGfw2bAjUcqCrfqPKNhkQ8Q3QsxeUeuzuissZPXVMFNfW3Z+bzLdwgBKjrqKa2rYp7P3yAUrFEZjLD+ECM4UujfOuzP+TC69f4ZAfes5s9b9tO04Z66jtrcHqdKKpiGyuuQbAyjehwfMp5emJGMyGbzNHz2kUyiSwOtwOl3GzxW7ipuKFf5WavjFRRptoZ4KfaHsArO6lyBuxWZkFacCzTr6miTK0rzH1Vm/Er15wqBaDdV01I9RBQPQSUWydNfD2m24VN0yQeyzI2lqJQWLkn0FIQRYEtWxuR5cV/R03T6e+LcvrUIC+/cJ7e3ijpVB7TtPAHXOzb38GWrY1s39WMy6WWpc2yfrBsMT5Dp2Cs/rsyLBNbcmZ5gScRYV7QUy56MzFOTQ4xlEsAICEQKdN3ZjGoosx/3/WBWdkjgS3BuiWtAm4m4tEM508P8f1H7ZXo5p3N3HE3ZQctY8OTPPalVwFwuR1Eqv088sHdN3Uuev6Hp7lwZggAf9DNtt0tbNh28wmJbwRMZ9IQ7eyLrEooDhmXz0Ug4uPZr74yZ/vqpko6d7VR21aF2+dCnHKBXmucePYM5165MEfkyTRN8tkiLz/2Orsf3kbzpobFD7AEIvVhAhHfHFVd1anStLEetcxF4ltYHGvyDZpTAm+9mTHyN/CwmI0Kh4+g4iHsuEYilQQRj+Rgf0W3rZgrq3OCDMuy/YMSWpa8USRnFGfIjZZlS8NPallUUcYpKXhlJ9uDreSNIm7ZSaXDj3ybBC3TME2LsbEUJ473kZhc3vtlJZAkkY2b6pAX0FMxDJNkMsdAX4yec8McPdLLsaO9WBaoqkyk0semzfXsP9BB98Y6amqDazq2VUMAh2gTI9cDJhaGZa7II2YxJLU8E4UMYwXbidV2cb6x+0cWRR6u23TDY1sv5HMasfEUl87Z5O1QxEs6Wf7DIZ3M8+KTZwHwB1y0dtXwyAd3r8tYF8Olc8O89OQZAKpqg1TVBN4QQYs1ZbrZl07gkhXcsoJfvbk6VKIoojpVFIeCKIk4rvOVcvtdhKoD+CsWV8K+EZimSSqapue1S/SeGZz7pmXzXI49dYpIfYiKuhDe4MoXEQ2dtbRua8Y3q2NTViSqmiM43LdGaffNhDWZ2XXLoDc7zh+e+Tq92fLMupbDO+p2cVflRh6o3jrndUEQqHbNl4S2LPthkirleCXaw8X0CJfTo/TlJshN+bZIgohfcVPrCtLgrmB7sJX3NdyBV3au2BhxdonF4ho1ZLljXN9it9z2um5y+dIYP3j8BIMD8SW3XSkUReLjnzw4jwBrWRaFQomjr1/la//6GsPDkzNCb4IgEKn0sXtPKz/1s/fi8TrWlOh7IxAQEAWBapcfp7w+pN6crpGb6vZ5CwtjSal+6zoFY2v26wvvN/seKWk64yMJAAp5jcAizuaWZc0/1wqwFMcmEc8yMjg5PWyymZULwi2E6e9tJWOePcJy5i/NMPjn80dpD4TpDlayt2r1wZZl2Xoqq93XMOZ7M5mmiWmYM0KVq8F0Gen678OyLEpFnZMv9HD82TP0nbWDFkEUrrU/W/Dq40epqA8RqPSz7Z5NCx5rKWy/bzMPfvwuatvLN69dD0zzVt7I/JWF8KbJVfVnJziR6OMfrzxFRi9QmurEMCzL1ssQoGTpRIsp4lqantQQz46d4Wv9L/Nw7Xbuq9pMgzuyoovTBI5EBxjPp3mkYSNSGfsmtDyXUlG2h+uQxdtTMUbTdEaHJ/nHv3+OeDxDqWQgigIVFV7e8/7dbNnWSEdnNU6nWp4p4k2CKAh4ZSef3f+JRR+AN4oXxi7x1EgPT4ycXZfjvxmQTRcYG04s+N7wQIzEVLcZQC5XZGwkyeULo/PuBadbxeN1ElwkMFkKF04PEptIryqgkBWJusYw3VtWVx5YDWx1b4vBTJL+dKLs/VRRosLlpsUXWpDXNxumZZHTS3zjymnuqGpEQLihoEXXdH5u66+TTZXHH7selmWRu27fr//vx/n2Z59YNX+lfXszv/2lX8UbdM/zJEqMp7h6qp+//pV/JBW1u15FSeTuD+7DNEziownOvHweLHjmX1/m6qkBfvEvfobmTQ033F59s+FRPDOy/cA8w8S1xrQpoyzImJa5YMv1WmFNghZJEKl1hvjJ1vtIlVZfwjibHOTV2PkZD6JyYFkWE8UURyav8NToSaLFFG7ZSbOninZvDQ3uCtyyA0kQMS2TdCnPaCHBcD5OT2qI4XyclybOkdOL/FTbAwtKb4/kUpyIDSGKAttCddS47VY20zI5GR+mJzHGQ3VdpI0SV9IxLiajTGpZ/IqLJm+QTcEawg7bA2ggm+CfLh7i93e/g4DiRFzmYlJkiS1bG3A6FTKZwsq/1FnQNJ2vf+UQqVQevbT4SkaWRHx+F3v2tfHi8+dxOhXa2qvYf6CT7o21VFb5cd+GaU5btwUC6voRrT2yinqTTfDeaOi/MsE3v/jKgu8lEzkmo9dkEkb647zyzDkunxuet21jayWdm+rYf9+GFY+h59QgF84MMTGaWvG+TrfKnjs7bmrQAlAyDI5NDPHt3nNl7xNQneysrKfO7V/W9iSlFTmfmCCvlxjIJunPJCiZxoIO4+XAApLRNNnk2pWti7kixdzqM1eZyeyCmb7JsQQnnz/HC19/jWQ0haEbKA7bQfrejx5AkiUGzg8z2jdBfGSSfKbA0KURvvGX3+NDv/oualoq8QRuD17YchAR2eLfQr2znpxh/zYuaX2bTyKOCHtCe6hz1WFZFhHHAt2ra4Q1C1oqHD7eXrvjhta33xs+yslk34qCFoCBbJTTiX6OT15FEkTavNVsCjSwK9TORn8DXsWJPOVJFNcyXMmMcT49TMk0OJ8aoic1TN4o8b6GfVQ4fPMCiXgxy+GJfiRRpMETnBW0WPRnJjk7OYphmVxKRTkVH+bM5CgZvYhbVokVMlgWdAYqyekax2NDPDV8kf+4/SF8yvIPfkkWaW2rorWtakXfyULIZos8+YNT5LLFJYMWSZbw+V3ceVc3Y6NJ/AEXO3e28MDDW1AUCXEJk7K38BbGR5M8/8PTZW0bj6aJR9P0nByY996Wnc04XSr771v5GIb741w4PcRAX7S8HWZNXB6vg7rGm69FoZsml1Nxnh26QsjpIqi6kJcgoY7l0siihEtRFiWDT5fNk1qRq6k4h8YGkUSRWCHL1VSci8kYtW4fbllBFRduaFgMAqA4FJTbiFwqX9fxY5kWJa3ElRN9HHv6NK89fgyjZCBKIoFKP1172tl+7yYUh0JFbZBzr17g6JOnKOaKpGIZXvzGa2zY2w6WReOGehSHfNu35guCQIunhRZPy5oe17J0dDOJZWlcX8R0CdDm9tPmvqZNo+nzFyLXQ5YqEYWVZbHW9Gq70c6b1V4Mh+MXuZoZQxAEKp0BfqHz7XT5FjCVE6DSGaDSGWB7qJW7KzfyK0f+H9FiilgxxdH4Ze6q2oQiXotKLcvCtCxKljnljbF4zf5vz72IX3GxO9LIw/VdvDbex+HoAH94/AnuqmnjlbGrDGQnV/UZbzZcLpU79rfT0VWNqsp4vQsT9hb6Lm73m/r2hrU0J+QG8Yb6bW5gqJJs63woSpkt/Ya5an7GWsOtKHy0fRsf6dhKtXtxQurvHX6CF4Z7F3zvGj/GIqEVeOzqWV4a6eWF4avUenzEi3leGunlSirOv9m0j91VDTT7QnPUYJe9VgSBqqYK8unbxwOooi5kd14KU40ZJZ2RK+N87r98hd4zAxSydhbHG3Sz4/7N/PTvfxRfyIsgCrRta+YX//yn+d0P/DFDl0bJpfLk0wX+8Xe/zMOfvId3feZhmjbU3ZCGyxsZupkknv06mj6Aaa1Nw01t4FdQ5doV7XP7hMg3gIxepGjqyIJEp6+WgOJZ1lVWFWXq3RWEVR8ZvYBhWaRK+XnmT5lSkcFskqPRARySzN7KJurcfoKzShC9mTgffvpzjGRTfKRtBw83dBNxeLi/rpNkKc8PBs/xU5138NNdd/Di6BV+/9gP1uV7WA8EllDhBdANk9HxFC8cvsRde9qpCHnx3EKtljcyjscHuJKe4Jv9x9f82O9v2sH9Nd3ULEBiX2ts3d3MH/zVJxd8r/fSOBfODPHiE3b3TeemOrbvbWPb3pZ52/oC7lVbUPzYz97D+z9xAL1MQud3vnyIRz//8qrOtdYQAEWUcEoKriVMEJfqdLyQjNIzOc6xiWFeGOklp2tEXB5+vGsHP965nYl8jguJCR7v6+GPjz9PhdNNsy/EPXWt3FvbSsjpxrUMmV1WJP7L1359jjjcrYaiyrh9LgRBIDmRpvd0P3/3m19g8MIwxZyGIAh4gm4++Z8/xPb7NhOuC88Ex7IqE6wO8st//XN89++f5JVvHyE5kSKbzPHMl1/m0vFe/s2f/CRNG+twem5u19XtANPKki68RE47hWndGFVhGlW+nwF+BIMWRZCQBAETu3uoZOo2GWgJvohpmeT0IkXTbokWBAFVlGeY1qZlEi/meXHsCv2ZSXZHGvGrTnozcfJGid2RJqqc9grDpzh4qK6LF0avYJgmvek4DlFmMDtJulQk4vRyITXOeD7N8djyKbPbCcv5/xiGSTyR5eXXL7OxvQaf14mHtQlaCnmNQlYjnczhC7pxulWcU7b2WlFn4PIYR1+8wAd++h7kMh2ly8W0auvkRAqXx4HnJqhY5nSNoqET19a2tR0gVsyuWk9mpfD5XXRuWlgVuZAvMTKrC87pUglX+ujcWMf10bGdKVn8dy1pOvGJNM88fnLmNUkWaWyppLYxTGAFJqG+wO0kOClMuUcLZfkYLYQT0WFOxEa5mIxS7fbS7q+g2RdkQ6iKVl+YKpePiNONW1Y4Hh1hPJ8hWsjyg/4LtPsrcMjyskGLIAhUNa4fd2G1sCyLybEkp54/x5EnTtoBS15DEAU8fhcPfuJuNh/spqalcs68IQiCff1017H3kR2Iksiz//oy+UyBVCxN39lBvv8PT3Pfxw7S0FVHuCZ46z7kLYAk+Ai6H8Gtbgf0Oe9pxiiF0nk0fRi/8x5UuTxVdFlauajkskFLqWRg6AalJTgQcw4oiyiqTCGnLchvEQUB1SEjKyurny4Fv+LGJamYlsVIfpKRfAK/4sanuFBFeY7brmmZlCyDjF6gPxslXcqjT5HRgqp7pgPIsCx6M3FeHL2CS1J4R+NGKhwevtF3kr70JGGHh4opwa4Kh4d/s+EgpmWhmQYn40N4ZZUT8WEypSKbQzWcmRzlSHSAq+m1ccVea5imRUk3KGqlZb03ZEnE5bTdhk3DIpnKc+LsEIl0Dq104yt5y7Io5DVioykmRhJEx5JEagJEqgNEagM4XSolrcTFU4N88S+f4D0/cSdasYRW1NFL+gLHs/8tSSKhSp89btPCMAxy6aJdFhBsDQmPzznTuWAYBpfODFHXHLkpQYuJhWkZlIy1Dy5KpsHNWhCrDgV1ER8pVZUxZpVhTNMCyyJY4V3xfKAVdcZHk3znK68xvVxWHTL3vm0rgbAHVxkZv/Usxd1K9KUTjObSCAg82NDBvXVt1Ln9uBX7d3HKChVONxtDVWyrqOXQ+ADHosMcHR9ispinuIpr0LIscuk8Wl6jVJx/H6413H4XDpc6R8Rt+vfsPzfEq48f5cVHD1HIFmcyLPWdtbzr5x+iprUKp2c+p1AQBDwBNzvu30Ig4ufi0av0nxtCK2ikYml+8E/PUtdZgyfg/pELWmQpRMT74wu+ly0eJZ59FNPSqPD+OD7n/vUbx3Ib9F8ao+/y+IwC5HJo7qhi864Wvv+1wzP+IrPhD7rZdaCD9g21ayaTfLCym/FigtPJfkYLCf6s51tsDjZyV+VGdoXa8SsuFFHCtCzGC0nOpQY5lezjByPHSWo5nJJClTPA3opOXLJ9IRcMncd6T/P2+m46A1U0e+2I8Bc23km0kOVyOjbn4S4IAr+8+R7OJ8Y5Hh/isf7T1Lp83FXdxu5I44w3zVPDF/mlV76+Jp97LZHLFzlzYYQXD1+isMyE09FSydvu2UTQv34P8he/d5JXnjzDxZODtG2q42rPMG0b6rjrHdt48P3zxcSefPR1Dj/bw4UFCJ2mZdmWDrVB/urb/x6AfKbA6OAkX/7s00RHEiDYQmE/9gsPUlUfwuFSyKeL/NXvPsp7PnknTR23VnPhzYLxkQR9l8Zm/o6OJcueW66HYZhk0wXOHr/2mztdChu2NKAVV1Zzf7PFLp/ZvB9JEHBK87shr8fmcDWbw9X8pGWSLBYIOlyrzvB89/88xcuPHbZbh9cZn/ydD7H/Xbvp3jvX9sIyLb7+v7/DhSNXKGTtMobL5+TO9+/lA7/0Tpo3L98V5gt52HSgi9/9yr/nf/7UX9N7ZoD0ZBZBFPAGPD+S5aHbBctGDWMjSc6eGODFKQXI5bDrQDu1jRU8/4PT6AsQ26rrgtQ2hmnprGatOt+bPJU8UL0Nl+Tg0YFXiWlpDsUuci45iFt+HlWwGd8mFpqhkzc08kaRdClPUPVwV+VG7q3ajFt2zGRl3JLCZzYewKc4EAWBaDHLt/pOczUdI17MUTBKnImPsDVUy7saN+GQ7NJSRyBCjdtHrJjluZHL/GCoh6/2Hgegzh2gyunjLw98kAqnB3mde+dXgpJuMhHLcPLcMNlc0c52FHUURUISbSlu07Ioleys2z37OrFY+6Bl2lDvqW8epamjioc+sIemzmr6Lo5y+vBVfvj1w9z/vp3z9rv7ndvZdVcXhdx80beRgTivP9fD1Z5rpbmeE/1890uvsvfebhrbq7As6Ls4yhf+4oe86xMH2Lbv2kS4Xpovn+66m0+03UHRXP9VaZXTR0i9dYRJy7LovTTGxbPD9F2+JkAZm0jTc2qQQy9cYPPOJrwryGhJsojb46Ctq2bmNdWhUNsYXpFjuKbpc7I/giTagmO3CLpp0pdJ8NrYAGHH4t/HaC4z79ocyiT5t89/E2MqUF9J8GFhW1hIgsjGUCV3VDXywbYtK8uATanu3iwsdCZBFPj4f/wAT3zhBV5+7DClQomP//YH2XJnN/VTi4/lPpMgCMiyREVtiJ/9o4/zymOvc+L5s7ztJ+9lxwNbfuSyLLcTlg1aKip9dGyopaSVN7E2tlbaNcV4hs5N9VTWBOakaYNhD5HqwILiQRHVx7ZAMw2uMK2eakLK8iQ8QRBwSSrNnkosLNKlPIP5KAktS7KUZ6KYmnLStS9vRZRwSSoe2UmjO0KXv45doTa6/XWICDMX83R7M8BgNsGhiX6Gsgk8sjojfZ0uFYkWs/hUWwcGwC3bn/WV8V5SpSKqJFOn2CUTzTCIFjI4JAmR1der1wOqIlFXHWDfzhaKmk4mU+QHz59l64Y6qir8BHxOEuk8R0/1k81rU2n99RmLaVhMDCfYsL2J7u2NhKv8OJwKvedHGRucxDSseSvjUMRHKDK/02K6+8sf9uCY4sOYhkkiluHq+RE++pn7ZoIWSRb5+v97jkQ0syi5MOL0sjlYN+MULggCm4IrI5JNo8Hzo2ESaOgm+bzG4Rcu0HdlnELezoJIkohhmCTiWV5+6hyqKtPYVkmkyr/MEW0oqkyowsvdb9sy85okibR0VM9wn8pBsVCaIwEgSyKSVN69aRoW2XSB6Pg1PRhxihvhD7pXVQLXLYNLyShg4ZIX/xz9mcQ8OwlBEHCvgRq0U5JRVuH5ozgVXB7numiaFLLFZZVyBUHAsiyaNzWw8/7NiKKIVtDYds9GatuqVySjL4gCsirTuqWJYk4jVB1g+32bCFUH3nBic2sN09IwzRz5Ug+6GaOgnSdfuoRhJkkVnkYzBhFxocoNqHIDshhEWKNF+rJBS/fWBrq3NvDIh/Ysus3sunAmVWDgqr2SuveRrdxxdzc1DXMn58V0Plo8VbyrfjcFo0S1M0BYLd9/wjZP9NHpq+WV6HkupUe5khljKB+joGvolokoCAQUN1XOALWuMNuCzdxZuRGPfC3oWOiz9abjfOnSEXZHGni4oZs2XwQBeLT3JIcm+jkWG+Rt9RtmmDPZksbnLh5iS6iWPZFG7q5pQxREnhu5xOsT/Tw5fJ53N25GWaEuwo1CwF6JOqduOEWRZpjzHreDXVub2LW1CYD+oTg/eP4sd+3tYM+2ZtqbI1zqm2BoNHHj4xDA63OglwycLtUWqpsah2XZUt6GYaI4ZNxeJ5Zl4fY6UR0Khj7Vmjp9zVmQSxcwFuFcWUB0NIlWKOFwqWTTBURRJJ8pkk3lqWupxOFUsbBoaKskmypQzJfmrLxno9UbIeLwckdly8xr/gVcw2daTi1rplVemMpYTf/k1//2hbyGodvS5h6f84avDUM3KRQ0LNNCdSqoKyzHTsu0l0oGlmUhKzKyLKIVdUqajiAKtknmEmRt07QDlpH+OD/4xlEmxpIIgh1wuDwOtEKJfE7jh48dRVEldhc68PldM8ZyS30HqipTWRPgXR/Ze0PfVS5dQJtlRqqoUtnWFCVNZ2x4kgunr/nYyIqE2+Ng887mFY1DEOxgwSUr9GcS9GcSM1YE6VIRWRCRRRFVuja2Cocbl6TMfP6A6uRTG3ZjWcwogkuCMGVTsvi5dXNKPVwQkAWRkMNFlWvlmTlfyENVUwWZyeyK910OgxdHyGcKy7amC4KA2+9m10Pb2LCvE71kEKkPr4qOIAgCbp+LnQ9sYecDW2Ze+1GFPa9ZGGaKYqmXaOaL5LUz6GYcw8wBFhPpf0IQnMhiBQHXvQRcD+NStyILa+MntWbdQ3rJQLruRhcEAVESyhYjq5rSUAFrVX4JAgJBxcMjtTuxaqcNwmBuSsA+ssC0guoyXkHY0vsXUxP8+YEPEnF6ZhRRf6JzL4PZBIcn+kmVCvgUBwICBbPE2fgov7blPnZWNOCZWi29q3Ezblnlsf4zxIo5u61xnTxyFoLqkPnUz9wz83AURGFFafS1gsfj4F++9sszfwvCtS4lQQBFkWnfVMdwX5Rvf/Fl7n5kGy9+/yS9F0bp2FKHosozrazFQolffM+fzes8mQ2taK+kLdPi02/7n3z8lx4mlynQ2l3DY//8Ilv3toIFpw5doXVDLRXVfmRFYiFdTq/swCs75rQOL3ZmwzAZH0kQn0iTTRcIVXipqPITrlz45v2//+v7HH7+PKlEjs8/+ZsrKpUshItnh/iz332UkcE4P/8f3sF7PrYycpxlwfnTgzz7+EmiYynufcc29t3bzZf/73N84/MvU10f5Hf+7BM0tCzeQTI6OMnJI7184W+eJh5N2+7gQTcPvms7m3c18/qLF3n68ZNoxRLf/dphTr5+lROHrvJTv/QQ6k0S8uq7PEFs4ppKrz/oweMt77ufjGV4/Ouvz7hWg92J1NxexR/93U/Nk5JfDIIg4JFVfmHzfj69ad/M63YXY457v/l33FPbyv317Xy0Y/us/aYl1KfK2rLC2xq7KBkGp+KjvD4xyI6KOjaEKpc0R3xppJeLyRitvhB3VDfikpVVyeQ88ON3cf/H7lyXNujf/8j/4szL50nHM8tvjE3Uda8j7+5HFbo5SSzzL0xkPoduTOJ27MKlbkWRKhGQsdDQjTj50kUm0v9MpnAYv+se6oK/uSbnv+GgJZ3MMzo0yWNfeoV3f/SOBQ3Myp14pmXYV6sqNX2emUBkDeY7AfAqDho8QX441MPBqlYaPAEQ4Nnhy8SKOSJOLx5ZneHDqKJMq7+CI1GbILizogFREDgWHeRkbJiIw4NfdaJIN5fTIoki3d21GOaU6zXLtzQvhPFoiqdfPk/A56JUMugdXFlHlCAIi7ayCoKAhcV7f/JOLp4epO/8GP/7ua8SqQnQ1FlN97bGOXwDRZX5lf/2kXmqnM986yhXe0Z424f3Ul0ftgWnsL1G6lsiaEWdto119Jzo58QrlxEE+72PfuZ+WroWL/dcu8YWRzqV5/K5YZ769nFiEylymSKGbqKoEv6Qh9qGEG97/27qmipwzEozm4aJrht2qWJqzp+MZXj5qbNk0vklHwQen5PG1kp2zObiWNbM8UzjWubnL/7gMQo5jer6IJ/6pYeXuD8t8lmN8ZEEo4OTpJO5mVZwvTQ1zkVqhIZhcuLQFV586iznTw2SmMximhZNbZVs3N7IIx/agz/oxh90U1UX5BtffIVsusD4SIJXn+2hkNe4++HNtHbWLBrkrRVOHL7CYO815dy6xjCR6vJKVGATP41Z34NhmItm6paCINjBx+w7wzAF5KlFkiAI8zItCx1DwM6yXEhE+dbVszhEmWZfiKBj8av2ZHyUZwYvcbC2hR2VdXiElcsWCIJQdpC2Ggjiypayaxnw/ihnV66HrdVyFhCpC/4n3OomJDGIKKjYM6OFaWkYZprJ3DfJFU+SKR4hX+rBKbcjrFAB93qsOmiZdukcGYxz8vBVzh7r5/53bsMfemP4M5QLW2XXw/6qZgYyCY7LQwzlEgD0JMcIqS7afRVzfD+cksxdNW2ktCJnJ8em9DEELiYnyBka+6uacUnKoiWpdfssokAgeOO/z2Qyx9FT/TgcCqZhMplae12Rjs31mKZFejLHk994nQ/+7D20b6yjc+tc5r8oCWw/2DGPw3DmSC+jA3G6tjXStrFuXguuoRuEIl6iYymiowkkSaSuJUL39iZcbnXVdJ10Ms9gX5TXnuvhxKErSLKIy62iOhQy6QKTsQxDfVGCYS93PbyZSHVgTuByPXKZAicPXyE2nrJr7IuULcIRH7IszQlaFsPJw1fJpPK0di3fEaUbBoW8Ri5XpKQZy3bZGIZJJpVnZDDOoRcucPLwVYYH4piGSV1TmC27mtl+RxtNbZWALZHgdKn0X5ng3Il+EvEsY8OTHHnpIk6XilbU2X2wE0Vd+1JqSbNbpq9cGCU25YckiAKNrRGqastr3VcdMlW1QSpm8XDcHgc19cEls3+zYVkWJXPhIMewTPQpfR3LstBNE22RdmRBYIYrZ2KR1PJcTsY4OjGES1aIOBe/949PDHE1PUlXqBLDWnnANU2g7zs3RCDiw+VxcuL5c2w+0Inb717V4ugt3J4oli5jmJNIYoiA635UuR5RmJ/FsywDw0xSKF2lZIyh6QM4pJZbE7RM1+uz6SLHX7vC9x49jNvjwB9043I75ri4vhnQ7o/wc937+ccLh/jewDkmizksATYFqnmgrpNdkbkPUq/i4Bc23snXrp7gzOQojw+cxcKixVfB9nDdTLfRGxWTyRzHTg/MZEXWsl10+tpyuh1s29dORZWfr/zdM9z77h20dtciiMIU72NuV49hTNss2K+Zholp2RmBkmbYDzyBmYe+JEu4vU42724hGc/i8qi0zxJEK1dJ9Xr0Xxnn9Rcv8I3Pv0xlTZAd+9rZuL2RSJWf/qsTnDh0hZOHr/L5v3mKiiofW3e3Ul2/OCG3kNe4dG6Y0cFJvH4X/iWCzmy6PJVKyzQxTXOOJMHM9zb7NdPOqqzk59WKJS73jPCdrx7i1Wd6ME1b8lxRZe57ZBsH7t8wR3jOF3Dj8Tr5zH94B5/7qyc5c6yP4f4YE2MpHv/aYUaHJune2kAw7F1TR3HTtEgl8zz//dNc7hkhncwjCOBwKmza3kRze3leX8GQhwfftZ17H9k285oo2ZnEcserT5WAFhynZTFZLGABmmmQNUqLbquKEg5JnkPELZoG3+3v4Xv955ccj2Fa+NWlSaqz7y1ghstkE+Pte/I7f/80ux7cQvOGen7vY3/Bn/7wP9GxvRnRaS9wrOnrybJgit8lCAKiaEvvv5XRuP1RMkdBEHDKLTjktiXSziI+5z0k8t9H0wfQ9EEsx41rUK0yaLFXKf/vf32fSz3DqKrMf/jDD1PbGKa0Qn2ENwIcoky1y8+vbb3P7kSaunnFKWLc9RkTEYGQ6uanOu/AtKwZawBREBEFwSbg3vRPsXbYvbWZz3ziLqoqfRQKOifODvJHf7021gSlos7ESIIjL16gmNNmAuDHv/QqvoCbUqlEJpnnbR+5A127dgN8719e5eiLF7gy1dacSebRijp/9CtfsP1nBKio9PNHX/jMzN+GYXL2aC+XTg9SVReaE7SsFoeeP89LT51BlEV+9fc/QEtHFf6Q3UWydU8rW3e3cmrvVT77P77Lc98/haGbvP2Di5PcZ+PdH9vHhz5114LvTat5rhaFvMZkNMMrT5+dRSKGgasTTIwkyz7OycO9vPZcD689dx7TtHA4ZVo6qvngT9zJnrs6F+zqEUSBYNjDZ37jEc6fHuKFJ87w/UePcO8jW9l3T/eaBywAp4/2cuTli3zjC6+iafac5fY6+djP3ktrVw0eX3k6HKIs4gu6qWkIzv5EKxrLlWScD/3g84u+P51heXm0j0PjA/zlyZcW3G5PZQP31bXxqQ3XdIycksz7WjfxUEMHVa7Fy2z/79xhXh7tW3asxbzG1//yB0iyyI/92rsoFXUe/8dniQ1P8on/+D7OvHqRhs4amjfMXQDkJgo89rdPcO7wZeKjCfKZIqpLob69io7tLTzw0f3UtVfP40W+hdsPAm5MS8e0YlgYzC1ozoVujmNaORBEBMHLWnA2ygpaErEMJ1+/ilbUMU2LYrHEcH+MC2cGqWuqYNveNqrrgqiKdFOUEG82puvE8wwYl9n+jZxNWQqKLOL1OAn4XKhKCfcK2kuXhSAgyRIut4osiahOhff+xJ00tlfhdNudKqIkEKzwMjAr5bx1Xxu1zRWkJ+1VqDGVaZEkEUM3OPxsD5fODE1laK7dOoZhopeMeRwEURRxeR38/H96D01lrrrBvleS8Rz+gJu6xjD+oHuOaV9VbYD2DTZnJjqeIrmCLgtlqitlPVAslJgYS/LcD+xAahq5TJFEPIOvzLJia1c1qWSOKxdGyaQL7D7YwcZtjWza0bRop9F0FszpctDaWY3TqVJZ7WfjtkbqmyvWzFXcNC1Kms4LT5zm+KGrXDwzNCNCV9sYpntLA/vu6cLrd63M7Xg6U7BKBB0ufrxzx6r3n0aTN0hncD4p2ikpBFQXYefipFSnLJcVGBqGyeCFkRn5e9O0GLk6zsjVcVtlWjfniYoOXRzlwtGrxEYm2fu2bfjDHmRFxjRNYiMJkrE0X/uL7/PpP/px3GvQNfcW1hcutRvN6CennSaa+QI+xwEUuQZJ9AIiWAaGlaWkjxDPfp1iqRdZDOJSNyIIN/5MLOsIqWSOwy9eIJspYBq2xHr/5QlKJZ3Nu1rYvKsZl1t962J7A8M0TYqaTjan2To7Sfvhn80XSaRyROMZEsmcXTYR7I4wUbCzTGupNyOKAk63SlVdCEM3EESRto22erKsyKgOGafbYaffZz3MmjtraO6smXc8y7IoFjRGB+KcO77wSjKf05gYSXD+RP+899o21hFcgWlfIV9CK5YI+Xx4fM55bZZuj2OGWJrPFikUbpfMpN1JNzuosCwQJGFF93VVbZDOjXXsOtBBKpnjwP0bad9Qi6+MLg5RFAiGvfiDbgJhN+GIb15mxuV2sGFbIwBen5OG1vK8b4qFEpl0gZGBOC8/fY6LZ4eZGLUzSBVVfro217Pnzg4a2ypv+jzmVx28u3njDR/Ho6jzSjyWZRErZLmcipHQFi8fxgu5siwNLNMiFc9gmhaxkQTFvEZsJEEimp7DyZ59rPhoggtHexElgS0HOmnaUIfL66Sk6fQcvsyJF3p49quv8tP/5cPgda5JA8VbWD+4lC7yWg85zpDMfR8sE1VuRJYCgIRl6RhmCk3vJ5l/dqqU1I5DakBYg4bl8oKWRJ7XX7xIcjJ7TczIYqa+Pi3482b18fhRQFHT6R+Kc/zMIFpJJ5HKA3D+8hjZXJGeS6PEElmS6QJVkfI7K1YKWZEIVngJHuhYcrtsOo8olPtAFab+N39bARi4PE7/pTGefuzovPd23NnJwx/cw4GHt8zbd0nM0mmZPUaLa/eJwPIt9/MOu1gH0ezDTN+iK7gd/UE3m3Y28f/97U/N0Zg59splvvPl1xgbniz7WE3tlXz80/chisJMYGlNp7jKgIBAbX3Y3u+6z9vcXsWf/dPPz9540Wtg9nw0NjzJ6aN9fOUfnmd8JDmTDZAkkbe/fxd77upk0/amcj/imsIlK2yPrE6gcDkUTYPv9PXwnb6eZbcNTanvlnNFRofiPPkvL2GUDEaujiPN6gY0DWtO5lLTdAp5jS37OqioC+Hy2qU3RZVp2dhAciI91WFn6wEteU8IS/75FtYZgiDgcezCMHOYVp5Y9suki4u5owuIgosK748TdD+CLAXXZAxlBS3dW+r5q6/825n0Xz5b5OrFUb7xhZd5/cULXDg9xK/+3vupb65Yk0G9hZuPfKFEz6UxvvKdI2RyxZlJ/djpAU6eG7I7EiyLYpnKyOsNp0vljvs30tBWuaxomiSJNHfUsPe+DYjSNXE3WZG477072f/Q5jklkdlQHfKMkm45qKj2E4r4iI2lGLg6QVNbJb5Z6qBjQ5OcOWZndKrqg4Qi5WdxHv3nl3jiusBqGj/57x6iVNL54TePMjqUwDIt9JJOKpFb0APsekwTIk3DJDmZRZIlqmoCOFxy2eqw144lIMnX9smmC1w6N8zf/PfvkssspH6zOvgCLlq7aviNP/zQgoGLYZjksxrf/OLLHHn5EoN9MXLZAqZp4fE6aWiJ8NGfvYfNOxrxeN9cXjJOSeHtTd20+sNl76OIEjVuH15l+RKkKIs4PU6Mkj4nYCnkijz22Sd48l+u8W46tjXjcjv40v/8FqdePo8v7MMXcpNPFxjtnUBSJH7yt9+PJ+he0j6hqqGCZFcdmYRdUg1UBlDXsjS9Sux/925qW6914nXf0Y5nDbo0b2d4nXtxqRup8H6InHYG3YhhWlksywRBQhJcyFIFXsc+FKkaSVw72YKyghZFlamotFfXpmlS0gxcbpVcVuP4a5e5fG6E7339MO/+6D7CEVtA64M/cSedG+vwlklou13xjWdPMjR+jYgY8rloqglx987lW0sXg2VZ6FOtwol0nvHJDMlMnmyhRKFYQivp6IY5s1KUJQlFFlEVGbdTJehzEfa7CfpcVIW9OJQbF+FyOhTaWyp578Pblg1MmurD+DzONSdHrgSiKOINuGjqrFnWJ0aURNo21eEPuedwDwRBwOV24FqBtPdyaN9QS3Q0yQtDkzz52FE27miioaUSj89JIp7hwukhTr1+FUkW2bC1sewuFbBLSxWLSNw7XAqyIlFR6Zvq5rDIZYtkM4UFNUOKBZ2xoQRf/OzTtgqxYaIbJlqhRCFforE1wiMf3MNq1rLXX4umaaEVdWLjKbJrGLRomr6ohstwf4yB3ijnTvRz5OVLjAzEyUx1V7V2VbNxWxPdWxvo2lyHz+960xFARUGgyuXFtQJenSgIOCUFuQx+ji/oYfO+DrRiiRPPn7PLQ9gLgdYtjbRsaqDvnG2E6Q26adlUzyOfugejZNpdf4KAYEHThjrcPhetmxtQ1KXnsYPv38vGA10zzR7tO1oI11xrTS+ZBrppUDJNTGwlYEWUcIiyfb6yv4mVYcvBbppmEY+rWyI4l5lT8rrG1/uOYVkWiijhVZw8Ur+5rO9+LZHVi/yf8y9iYqGKMkHFxY+37ZnRBloMouBAEBUEpQtJDGCaeUwrR6rwIg65CUWqQZVqUeVGREFdEy7LNFZ8JFEUcThFqutD3PvIVkRRYDKa4cUnzrB5RzNOVyMVVX7e87F9thz3G9yj4Yev9HCk55pEd3NNiP1bm1cVtBimLYmeLWhMpnIMjCUYmkhyZTDGSDRFIp0nlSuQK2iUSsZMKU5VJJzqdMDipq7ST0NVkLrKAB2NESIBD26nikOVUVY5+TodCp2tlTTWhZYt8ymyhMt5a1c4giigOpR5+ivzthMEJEmgobWShtbKdR9Xe3cNmWSe00d7efXZHibjWdq6JglFfIwMxLh4dpir50eorguxabsd0JSLuqYKtu5pXfC9SHUA07TYsrt1SgQOJkaTxMZT83zDnG4VWRbJZgp8/9HXscwpQTTdmCKVCuSzbdz/Tlt5VZguw63RrC8IAk6XgsOprNiYUC8ZpJP5Rd+ftk243DPCkVcu8dLTZ0kn8oiigMOp4Au42H5HGwfu28CGrY1LauS8kSEKAl5Fxausz33q8jho6KyhkNNw+1yzghaZzfs72ffIDr70P75FdHgSj9+N6pTZemc3k+Mpcqk8uXQep9tBsCqA2+tEUkTG+qO4fS5cXueC2c1dD24FrimdF4wSmqkzmk9NGeGWKBol8oaOaZl2wCLJ+BQnqiihiDIOUcajqHN85m4ULVsaV7xPwdD58tXXMSwLt6xS6wrwcN1GZJYOWnTTsFvf9SKaYWBYdhAoCiKyIKJOqay7pfI4pnm9xP+98BImFh5ZpdEd4iOtu5CX6AiahiCIyEIQWQwCYJp5JnPfQRK34JCbcSoLz1U3ilWHP4Ig4PU5ufftW2nrquH3f+WLPPXdE+RyRd754b1UzoqA34KNdLbA5cEoTxy6wBOvnidX0DDKSN3rhkmuUCKeyjM4nuT05ZGZ9yRJ5J4dbdy9s50dXfU0VAdXNTZBAFWRUZXyL4m3iNfz0dxRTSDsJRB2809/9RTHXrnEq8+cm3nfF3DT1F7Fz/7aI7R11eB0l/9Q2ba3lR/7uXuX3KZzU93Mf/ecHODEoctkUnMf8tv2tNLYWjnjhaSoMooioTpkvH4XgZCH2oYwTpeKKIpIsu3FI0nimsQtbo+DPXd2sn1vKw7XyoKG4YE4X/zsM4u+b1mQzRT54beOcfpIL/kp129fwEXHxjo++JN3sm1PS9neQm9hYSRjGY4+cwa9qBNfwo/sL375cyvKYj34sQPc+b49bDnQteR2mqnzerSPM4lhjsYHOZcYIV0qoJlzdUAEbBPbVl+EDl8lW4P1vKNhM17FgbJGBn6rgWGZXEnHZoIFwzTLcscey6e5kBrn8aHTXEiOMVnMkTdKeBUHjZ4QHf4qDlS2cV9N503/fCYascyXkUQvilQB3CZBy7QSbi5dxOlWUJ22M+sv/c77qKzxE474burDzLIsnj1yiWxBm3nN63JQXxmgs2n9V9blQDdMjl8Y4tvPn6and5xYMms7Ja8BcdkwTA6d7edc7zj1VQHee89m7tnZgWeFtd7V/mZOp8yubU187n/9JNURP07Hm7PNu1wIgoA/4GLPXV20dtUSHUuSjGfJ54r4gm7CFT7CVT7CEd+qvHXW4t76yM/cM6dkNG3iKIh2664kieglg+h4ikiVj5/992+3LQiCnhUHGQtBUSXqWyrYdbBjxeXj82eGlnxfEMDtdfDQu3fgD7h44Ykztt7L3V20dNZQUWkrB78VcK8OiiKx7a5uhi6P0fP6FSzLoratmlCVf8Gs2b/705+gaUPdHJuNky/08NU//x4/9bsforalco4/kDfgwbNEp9l4Ps255Cj/ePFlxvIp0npxKsOiz+hhzYYF5PQSF1Pj9GfivDJ+hUf7j/H2+k3sqmhid8Xi5GvTMikYOp89/zyTiwj6LYcKh4e7qjvYE1mZeeZsWJaFYVl88fIhXo/1cTY5QrpUpGiUMKZ0wwpGiaSW52JqnOdHL/L0SA/vbdzGjnDDkk7hqxnLZO4xDNPOrImCiii4EUXflO+Qbag4G5PZ75DVTix4vArvh1Gl+ql26fKw4ieMYZjEJ9I88dgx9t7dRXVdEK/fRfeWetxexxxNipuFV0/3EU1cU+GtCvvY1d1wWwQt+WKJWCLLE6+d59SlEUZjKfSpB4YgCDhUicqAl4qgB5dDwaHKOFV5juy1YVqUSjpaybCPl8wSS+XI5TV0wySb18gVNLKFIs+8rlJbEaCpNkTYXx4ZLF/QSGUKDI4kytreocoEfE7qa0KkMgWSqTyxRJbJZI5I2Es46MF/k4iNtgS6nSY1sRAAV5mp0fWCJEt4vE67vTniJZctohV1XB4Vt8e5aq0Vy7JmCMPTsummaTsxa5pOqWRQ0nQCIQ+ORYJHQRAW5cXMRt/lcZ745hH8QTd77+6eU8YKVnhp6qgiUu1HXsX9LkyVajw+J94VGtq5l8lMTZcDOzba6skuj4PdBzvp2FBLuNKLdJP9vt5skBSJzQe7qOuYKy/gDbgX5LhVN0do7KqdU+4ZvjyOKIlUNUVo6KzFFyrPTXo0n+JkfJCnRs5zJjFC3ijhkGSqnT4aPWH8igOXpKJKEhY2x6Vo6OR0jdF8iolimmghQ1zL4ZJUsqUiDlFmU7AGcQFLFQsoWQYn40OM5lMr+ZpmUOcO0BVY3i5jKWR1jaOxAV4cv8zF1BhjhTSKIFHvCeKVHTgkmYJRYiSfIlMqkNDyiDGBgOKiZBrcVd0xYxC8FkgXXqRkjAEgICMIDkTBNSXPPz9wLJQuki68hCDI84ToAq4HUcTyeX2wmqBFNxkfSfL5v3nKnhydCoGQp6yJcL1w+Ew/g+OJmb+ba8NEAiu3VV8PpDIFenrHefzFM2ila7ZqqiLhcaqEAx42t9XQ3VJFJOAh4HMR9DhRp3VILAFN18nkNTLZArFUjgt94/T0jTMaTZPI5CgUdSwL0tkizx65TEdDJZIkEppyCV7uYs1ki/QNxnnyxeXbIgGCfjftzREqK3z0D01yqXeckz3DyJLAps5aNrTX0N1ebbe8LnPuGWnwWdH5dBGi3JssoeVIl4popo4AdPirkNc5NWpaFjldQzN1TMtCECCseuaO2bJJwA6ngtvjxONzLClCNp3pECVxQf5INlMkOm5PnqZhmyAaukmppJNJF8hlC+QyRTZubyIcWT1b37IsRvpjfO1zL1LXGKa2qYLWrmsPqfqmCnbu78AfdONcg8zLeqC+OUKkOsCWnc2EIt63MitrAEEQkBV5wdKNaZqUijrKdQuutcD0zHAhOcbzY5f41sBJADyySp07yO6KJu6u7qDBHSTs8OBTnFhYZEsaqVKB8UKaY/EBTk8OcWpyiGghy+uxPia1LLIo0emvQl1orrLs+3yikFlR0FKyrvERTcskXSrPXmMhGJZJvJjlm/3HORrrJ29oKIJEldPHHZEW6twB/IqTSS3H67F++jIxxvJpBrKTPDXSQ6pUYHekyV7IrXoUc5EpHkLThxAEJ6KgTGVXTCzLYKGgRTOGKJTOI0sRJNE7p6XdsnSsBfZZCj/aufybgPN943z+8cNzAhZRELh3VzvvOLiJbZ11eF2OaSmRZWEB7zy4iZJuMDie4HuvnOMrTxyjMEuJ+GtPn0CWRbqbK8si5qYzBXoHojz+9OmyPlNdTYBsvojf5+RL3zzMyXODSKKEZZo888oFmhsq+INfezc1lf5luQMWdqYkXsxiArIgEnK4y67H6pbJl64e5snhc/RmYkiCyDOP/Bphx/oGrTld4y96nuap4R7G8ilcssLzj/yHOanY+ESaL372GV5++iwdG+v4tf/6wSWD+2DIS019CLfXsaBg39c/9wKP/tOL8163Zv2Hokr8u99+Lzv2ta36s1mWNTPpWszXV9l7dxd77rIfXLdzLKA6ZFRH+Wnnt7B6TAsTbj7QSXVTeYJ/K8VXeo9wJGbLBThEic9038091Z10+qsWnDsdDpmww02LN8zeSDOpUoHedIxfPfQV4lqOq+kYX7j8Gh9s3knE4UG9rtNKEEAVJO6qbideLF+5+sTkEAPZ8nWNlsJwLsmRWD/fGzoDgE920Oqt4H/s+SA1bj+qeG3MqVKBI7E+/qbnOXqSYwzmEgixPr43eIZ3NmzBvYZlIp/zTkLu9+BzHsAw0+hGnIJ+lYHJ31lwe1WupzbwawRcDyEKs7OrKw9wlw1avvvVQ5w+0ktswq5hmaZFPmu3LX7jC7ZuxOw698btjRy8fyOf+8snF2y1rKj0cf+7trP9jjYcy3R+vNGhlXTiqRx9o/GZed/jVGmsCfLJd+ylrtKPx6muSKZcmPo/RZaoqwzwvnu2MjKR4vTlEUai9mognSsSTWQZi6dpqAoue8za6gD3Heiio+Vamm48lub/+4vv8e6HtrKhvZqmumt6D6oq43Iq/Mtjr2NZFvfs6+TdD25FK+k89+pFrvRHeeKFc3zoHTvx++an/03LZDCX4JXxK1xIjXE1E6Oga1jYAZ1LVtgUqGV7uJFNwVpqnP7FBcSYKpNgTWVrzOufsesGu9Zsl6UW4idZWOi6gVbUKZX0ZbuyHn7/Lg48sBFDN2fS6b6Amzsf2kwilrmmtyIIiIKtICuKIooq43SpOFwKXr+Lzbua8QfdxKfu2ZVieCDOyEAcgEQ8RyKeIZ3Kz6jaTnNgbne8lV25iRDssuj7f+FhvCFbpv/XP/tz1LdXzyshNnTW8L5PP0hVQ7is7lLTMkloeSYKGTKlIrIgsq+ylW2heho9obIUuQXAKzto9IZ4pGEz3x86y1g+RdHU6c3EcEoK4euDFuwW8I+37UVfxIV7Ifz5uafXLGi5lBrnaOyaUvemYC1vq9s4E7DM/uxe2cGGQA2fbNvHH5x4nIJRIqXleX7sIg/WbljToEUQFCTRiyxVIolhFKkORa5FWCIIEQQRAQnhBrPgywYtuUyRyViG6Njc9FhdU4VdkkjlSc/qTkjEs2TSBU6+fhWvz4XDpcxJFwoCFKak4t/sKGo6+aJGbpZUu9MhU18ZpKUujOsGgjZRFHA5FOorA7TVVzAwNjkTtBiGSa6gkc6Wp4nhcqq4nOocpdv+IfuhVVcdoLu9hg3ts2vYtsjcpd5xmuvDbNtYz84tjei6QTSeIZfTOH95DK0039EzqxeZKGR4eqSH12N9XE1HGcwlMKZIdAIgiSLxYpZ4McdEIc3d1Z1UOX0oy2gHLATLspjUcowX7Hr2StHsrSCkussS3Jp3bq5xT8q53GvqQ3Cd47Pb62D7HW32PWNaM1GrMBO02Cl7h9Nu/3Z5VCqq/MsK7s0b6xTBfnRwkhOHLnPh9CCiKFAq6lw6O0ww7KVrcz2Raj+iJN5QQGAaFplUgehokvwKdVsm32QO8m8WTAey9VNcF0M32HX/JrwBN+J14oTBSj9b79qAL+ie8TBaCpYFxan2Zn2qlTni9BFU3St6EMuiiFtSqHcHbe0W7PJPplRAt+bPVYIgIAkCzd6Viab6lLXj80WLWQZy1wKgapefLaF6HOJ8Er8sioRVN9vCDTglGc3QKRg6V9LRBT/fjUEEQUZg1qJ76l8lY4JC6TLCVEZFN9cmgJvGsjNbY1slhm6STJSXHqttCM/4lzR3VFFdH8I1izwXCLqprAkg3WQRnVuBvFaiWJqrkeFQFWrWssNKgJoKH57rdFNKukGuqC2y03xMlwQMw7R/m6mH4rT5ox2oGFOeQ3ZH1PBYkgfu7Gb3tuaZdunuthryhRLfefKU7VM0C6ZlMZZP8fL4Ff6y5xk0w0AQQBakGedrC3tldT45zsXUOC9PXEYVZR6o7cavuFblc3QlHeW5sQu8PH55hXsKfKLtDnaEG1cVtKwFvD4Xuw92rsuxpxcOtkaLST5X5LVnz/H0d08yMhDD43Wi6wavPttD3+VxHvnwXvbf043b60CSxJn7fKXXsl4yGB2Mc/pYH84V6v0MD8RWtP1buDWQZImK2tCC7/lCnrLJtzasKT2Sa7DnCmueTcaSR5nSd7leZs6cOs7tiKSWZzx/LVAPOzy0LhFEuWSVRrdN0LU5dwZDuSTGTfx8ee0chpkip9nco0JppfPu0lg2aNl7Vxd7DnaW1UMOkEkVGLw6AcDBBzay9+5uqmZptgiCMCWl/uZP3XpdDlyOuZNyNq9xeTCGuYJ045Kw4MpwjERmLtnLoSj43OVH/PlCiasDUZ566Tx7tzfT3lTJri2N1FT6cblUUpkC/+0vv09rY4TO1kq626sxDJPKsI+aymsZmnDIQ1XEz0Q8M0+DZiAb54fDZ/k/F16kaOiEVTebg3V8qGUXW4P1SIJIVi9yNjnC351/gZF8grF8mv926nv4FSfbQvVUuVZO+M7qRYZzSXqSYyvaTwBihQwF43YxNVxbWJad8Tj84nlOH+nj+GuXmRhNEo542XN3J+/6yB2USibPfe8kp45c5a/+62M82ljBll3NbNvbxr57u3G4lBXfy9lMgZeeOssrz5ZH/L5+zG/hRwuSIFLp8OGWVGRBRDcNnh25wB2RFiIOLxFnebylkmkSL+b4Zv/xmayrgECjO4RnDUsna4mSaaDNmn8corTsAkoQBAKqi4SWRzPt1uibed/kSz3kS+e5xtI0ccirb/m+HssGLZIkUoY43tztpwYrSiKyLM5zuv1RgarIBLxOqsI+xuM2vyBXKHJxYILHnjvNno0NNNWEcKgrLxMZhkk8leP4hSFePdXHWOxa+c6hygR9LipD5ZMQ7dJOlmOn+mmoCbJzcyM/9ZED1FYFSKbzvHh4iHOXRqmp9M+opoKdPZl9Q0yXQxbSbHgtepVTk0MUDR2HKPOBpp3sq2ylK1BNUHEhCAI+xYFLVviF7nt4fOg0z49dJK+XeGn8MqokrypoqXb52Rtpxikt9z3bHUGnE8MM5RILKA6sDpqm0395nL/8r9/C4Vz+XhAlkR/72XupqguumydOJpVnbGiSf/2/zzE+kqBYKOF0qbzzI3fQtbme+uYK6psrME0Ln9/JrgPtnD0xwJljfZw90c+VC6O8+lwPH/v5e6ltCK9YWdY0LUxzrVPWb+HNCkWU2FXRSNEocTY5SqpU4Cu9RzidGGZvRTObQ3UEVRcu+VqXzDTnLF0qcjk9wfnUGCfjQ/Rn4xTNEgHFSbu/klp3oIy54dZAFIQ57dgGFiXLRFmgRXsaFhaaoc+U3Bdq515PBFwP4la34pRt09uJzBcoGSPL7FU+yoomioUS0bHkstu9pYI7F7IkEvZ76G6uJDqZwbQsSrpJPJnlxRNX0HWDeDJHJOTF41JRZQlFlpAlcU5r7HTZRjdMSrpBJq+RyuQZnkjy6uk++kcm55ShGqqCVFf48K7AU8c0LfIFjbFomkyuiNOhsGNzI4lUjuFLSQ6f6MOyLMIhDxUhD4oiI4oChWKJXF6bkfUvFnXyhRJOdf4K/EJynL5sHAE7kNhV0cTOcCOeWSsHRZRwSgoHqtq4molxJjHMaD5FT3KULv/K+vmnEXF42Ryso9KxdBuwhUVcyzJWSDOUS6zqXLMhSSL+oJuKKvu8Vy6Ud+PKsmR7Bi1i4lguZEUiVOFFK+rzlHcty6JYKHHp3DBOl0q40kdDc4SDD2yktasGf+CaeV0g5KG+OUKwwv4cw/0xJqNprl4YpVhYfhUnyyL+kJute1op5MsvWS4Hj9d5S0xam9oqZ7qzwpU+ItU3Jvcw3aFlMeVwPEMRuD2y0bqpo5kammnzj1ySG0VUbtrDcJpbsiPcSEYv2vy0YpZTk8NECxmypSKTWo6I04tHdiALImChWyaaaZDU8pxPjtGTHOV0whZmc8sqjZ4w+yvb8CnORb12rKmWZ2MB4brFkNdXlpm1LHusE4UMjllkYFkQMS0Lp3zttaKhky4VCKsLa3CZlolmGOSNEoZlIgoCbnnl2dAbgVNpx+c8iNexD4BU4bmbH7REx1J85yuHl93u/R/fvyJZ8luFm5kqa6kL8567t3DoTD9aydZTsSxbW+b4+SFCPhc7uurZ2FZNVdBLyO8m6HWhqjYz3MLmp6SzRVLZAtFEhrNXxzhzeYThaHIOyRdsovODe7vY0laLukqpcsuyfZKw4OS5IZ577QIvvHaR/TvbuGtvB21NEQrFEqoiE41nGBlPEQ7aNerYZJbRiRSRkGeeO/DVTJSRXApJFNkbaabOHZwTsFz7DAJB1U2Hv5JtoXpG8ymupKOMrULgSRAEIs6pFPLCJfZZn9tiMJfg5fErKz7PQnA6Fbq3NiypzbIQREkgVOFFUW+MZe/zu9i5v51EPEdNw9wP7/W7aGirZP99G9i8q4Xmtioa2xYWYxQEAa/fxY59bezY18ZQX5T+y+P0X5mgui6Icxn1ZbfXyYatjfzen3/ihj7P7YIPf+ouPvypu1a17/Tcc63cPq0hamGYU95PtjPOnKBl+r9v5OFjczqsqeNNHbWM42WNLBPFcYbztgdbp7ebsFqBQ7q5PK/7a7sIqE7yeonHB09TMnX6snH6snEe7T+OLIg4JBmv7LB1lIwSeV2b108oItDqreDemg4+1bF/KshZHC+MXSJdWtzv6noM5lZGPNUti4xe5KXxyzOGiQLgl10UjBIVDi8XsSkXCS1HfyZOOOyex+exAG1KPmJSy6GZBk5RpsbpR3oT0THKClpi4ym++9VDy25379u3UOMq3wr9VqGg2dmAZHb5C7GwjOPxcogE3NyxuYlf/8R9fPPZU1wajM501ZR0g4lElmePXOKF41dmiK8LkU1nFFCnHKINw5zDGREEgXDAzXvv3sz77t1CaIVKo7Px5AvnOHdxhFSmSP9QHIcqsaW7nl/5uQcITqnsSqLAnm3NnDo3xEQ0jcupkC9oPPVSD2cvjrJ/VyvO68peWb1I3tBwiDLVLv+cVcVCCCguqpz2KjajF8jfAm7JjfgEuj1ODty/iTvu6V7xvqpDWVEr/EKorA3yoZ+6G9O0Fuwm8vpc/OS/ewhJkVYkCFbbWEF1XYhdBzuXNax8C3ORN/LEtRjn0+e4nL3EpBYno6fJ6bmZgEJEwCW7CSthwo4Itc46doR2EVSCqMLqA4W+XC8vRZ8DoMndQr2rgTZvx7L7RYsTHE8c4blx2/Ppx5o+jkty3fSgRcTOtnT6q3modgPPjV3kbGKEi6lxdMu0/9E18nqJ60NDAahwemn1hnlH/Rb2V7ZS7fKXVRb6/OXXGMjGyx5ncYVlT83UGc+n+ePTT8yZa9p8EXZXNLO7oplXJ64CcDxmB46bgrUzzQuz0ZuJ8cXLh2Y8mPyqk3tqOnGIb577tKygxTRNtGKJe9++lfqmCgLha8zvyWiaob4YLzxxZk28dFYCa+oBfj3zwDDMa5oWC2BoPMmF/nFeOdm77Dmm24hXC1EUcaoyuzY0IooiF/rHOXNllAt9E+iGgWVZaLoB+urq+4IALbVhOhor6WysZN+WJgJeJ/INyJUn03ksy1bzTWcKCD4noiigynb2RxBs3sX+Xa388PmznLs0yj9//TV03WBkLImqSOzd1rSolDxQFllk/ibrv1rQZ6lZAkjC6kjj067IqkPmVmk4SpKItEgWZLpF1bUCS4Hp70GSBCRJ5M0zDa4/TMvkcuYSF9M9DBeGiRYnSJQmKRgFNFNDt+YG5DkjT07PEtWiDOcHGcz10+7tpNHdRKvXdphfafkoXUrRk7bNOyVBxiuXp5psYlIySxRNm+xvmEbZjRlrCUEQUAQJv+Jka6iOoMPFwao2JgoZxvIphnNJhnIJTieGAah0eql3B9kSrCPi9BJUXUQcXtp8EWpcAZyyUtY3mDdK5KYWTAK2jtRSmQv3rMyqR3GUJdVgTvHp5pxXL1Hj8tPiraDW5We8kCE2VRb73KVX2BFuoMLhxSUp5AyN86lxzkwOczjWh2Ga9uLQ6eeuqo5lF4hvJJT9SQQEtt/Ryva9bdQ3X1M87Ls8xolDV3jhiTPrMsClYFmWrTR73f2jG8aSYkCxZJZzV8f4wasr715YDURRpKkmRMDrpKU2jM/jREAgnStQKOoUNR1NNzAMA8O0MMy55FZBmCJkiSKyJKLIEqoi4VBk3E6FHd0N7OpuYENLNfVVN84r8rgcVFZ4cbvUGQPEbF6jfzhOa1MFXslWbN26oY5zl0aITWY5eXYQBAgHPLQ2VdDVVoV6nQaDLErIgoiFRc7Qlq0Tl0x9pnNHEaV1b5O3AO064zVJEFfVZv0WloZlWWiFkr3AmCVCKcmSLQUv35gWzO0E3dTJGznOpE5yfPIoY4VREMAjeXBJLnyyD0mQEKfuDcuyMDAomSXyRp5JbZKr2SskSpPkjBwRRyU+2b/iGL5g5u1zAw2uRvLG6kwAbzVEQaDGHaDGHcC0LDTTYCAb5/TkMEdjAzNBS8ThZWuojvc2bqN+qkPoetXblUAAHJJMl7+q7G6jSqePimXUuUUEFFGiyRtmto96kydEi7eCNl+EbeEGXh2/SkYvMJCd5LH+EyRLeerdQXyyk2Qpz6FoL5dSE/Rl4kiCQK07QHegms2h2lVpXC0Gh9yCKtchCeW1rStSNQ65GVHwromE9hs6/DJMi3SuMC/Dky+W0DR9RT38NwMBr4ttnS62dtTyyUf2cGUoSu9InJ7ecQbGEsSSWZLpPJm8RlErzXwup6rgUhW8bgcVQTeNNSFa68I014TZ3FZDwOu64VLCbLzjgc38xAf3YZoWL75+medevcjzr17gz/7+SX715x5kY2cNqiLTUBvipz96kNGJJGcujCBLIp2tVTTVhfEt0PUSUtz4FCfpUoGr6Sg5XVv0N7Isi3gxN6MsGVI9eOX1T0dn9SKlWUJMqigj3WT2/Y8K+i+Pk4hmyKavlWmDER/1LZVEalZHbl2Or3Yr5oOUnuRC+jw/HP0euqUjCwoBNcC+8AGa3M1UOqoJKAFckhvDMiiaRTJ6msFcP73Zq5xLn2U4P0hP+hyJUgJREHmg6mEUofxc163IjKwWK+EcCthtwB2+SgzLZFK7FogFHW5avBE2B+tWd+zrrhVREKlx+vi9He+m+wZNEGfDKSs0ukP8092fmlOumhbaNC2L39ryNn776GOcT47ZFgSZGFcvvrLoMf2Kiw807eDhug1rKnYH0FzxJwgoiKJNQVjuO630/TSWVUCWQgjcOOf1DR20aCWDy4MxSteVVtK5IolMnnSuiM/tuK0Cl2m4HApdTVW01Vdw1/Y2m6di2mUtc1pBdUoMaTbXRRIFZFlCkUTkqYzLen08URS4Y3szVWEv7U0R/uHLL/HV7xzl4J423vnAFgD8Xicel0pjbQgEAUWWUOSFH/Lbww2kSnkOx/o4FO3jjmgfLkmlwz+XAGpZFicnBzkc7eVE3K7h7gg30LZCZcqVwsLiQmqcpHbtIVrl9N2UYOlHES99/xRnj/bO6DoBbNrdwts+tJeK6tULMJqmxZ/+5pc5f6J/zusbdjTzG3/ysRsa82oQL8Y4MnkI0zLxyj7avR18oP7D+OUAsqggCRKSICIgIgkSiqjgkTxUqBVs9G/hrsp7+WLfPzGcHyShTXI4/ir3Vt6PssICnbXIf99uKJkGI/kUWb24IspBXzY2h6yfLRUZzSc5k1h550qtO7BshmStIEz9o4oy6gIZEVEQqHT6+L2d7+Z4fJDXJnp5fvQiCS2HPisr7JIUalx+tocb+EjLLho9IYKLdBndCGQxPGvUACamVUQ3FiYgy2II+4oTWYsS/wqCFouBq1EUVWZ85Fr78/jIJIO90Zm/FUXCH3Jz8IFN1DaEV6x4uRJoJZ0rg9F5QYtpWqQyBfpHJ9nUVjPva6oOe9nRVT/Fh1kazx+9xESZasDlYppP4FBlHMh4FuHMzr5fb3bcNf3AcDlV6muCmKZFd3sNQ2MJei6Psmd7M5Vhr82bkMSyZOO3huoZL6Q5kxghZ2i8OH6JVCnProomqpx+REFAM3WihQzPjV3gdGIIzdTxyCq7Kppo8a2PERtc03Q4kxhhsmiv1mRBJOL03VLhqZKmE59Ik00XsNZKkHCFEAQBp1ulrnltv/9ctkhqMsdk9JriZzqRp1S8MfI7QHQ0yXDfXPXcytrgDR93NdCsEslSEgsLv+In4qii0lGNLMyXYp/hqQggI+MQnaiiSp2rnpgWJVVKktAmV5w5KZkldPPa92pY+jpIu68NsrrGS+OXuZyeoLQCUmtCy88JWsbyKY5E+0lo5Xf+TOOdDVuoqGxd8X43AkFYPBMoAbWuAIQgqLho9VYQL2YpGDq6aaBINtcn7PDQ5AnT4a/CLSmLtnKvfowC14cNJT1GrnSWTOEVKrw/hsdxB4pUN2uftR1D2UGLZcHFM0PExtN4vNdWnpl0gdjEtQtFcciEK7287f27aGqrWrcWaNO0yBVK9PSNL+hxE0/n6OkdY2NLNZY492KorQwQDnjY2Lp8iu983/iyQUtJN4gl1zawWU/4PU4cylwLeVEUcDoUKit8eFxzMwt+n4u2ZpmDe9p59uXzTCZzTCZsfZmVBFObgrWM5VMcivZyJT3Ba9Gr9GZijOSTbAzUIgoiOb3IpfQ4z4ycp2DqOCSZJk8FOyuaaPasX2dayTJIaHnOJIaJazkkQcSnOIk4vXOcm282CnmN3vMjDPVG0W9Qt2W1kCSRSLV/zYOWHxVYlknJtEmWLsmNV/YirWAiFwWRoBJCERRMy6RklcryspqNolGgaF7zebJ1VwqzWqBvn2x0Vi/y0tglXpm4ekMdg2OFNGOFNEfjAyvet8tfxf6bHLQshWkScpM3TKM3zN01nSSKOfJ6iYJZwi2rBBQXDkm+6Ry8khklU3yFiczn6ap+FIfciCQunqWyy0kWYAASCMKKrr8VlYdOH+1b/oCyiOJzsefO9fFLmUYmX2RwIsHzxy6jLdCWfHUoxjefPcU77tyES1XmPFxVWUKVJXxliK85yjD06h2O84nf+fyKxn8r8VufepC7drRRHb7WPeDzOrl3fyf37l/4d3M6ZD72nt0c2NmKokg01i0jerIAvLKD+2q6aPVV8B+PPsZILsFIPsm3Bk7yrYGT87YPqW66/NX8zvZ3Uu8OLZg6XSv0Z+J8te8IV9ITaKZBhcPD2+o24ZUdc8hxNxupyRzPfuc4rzx5hmL+1tgJKKrMpl3N3PvuHbfk/G90yIKCXw4wzBDjhTGGlAEKZh6XuHzq3sJCMzUuZHrI6hkUUcGvBFZcOhstjBItjl/7Oz9CWL35wnxvYe0QVF0E1dVLW9wqWJSwrAIlYwJFrkPEwUrKRmUFLZ2b6/nfX/w3y27X3F45VfpYv0l+eoXx2uk+nj580RZsW2C7QlFnOJri28+d5p5d7dRVzvU/egtzUc53Ikki9bXBVf/GgiDgkR20+6r4H7s/wJFYP5dS41xKjRMtZrGwUESJkMPDtmA9m4O1dAWqqXMHbU2CNf7dpleZz47aZorfHzpDyTTwK066/FV8rHUPblm9Pa6XW0hCKNel+i0sjLAjzM7Qbi5mzpPTs1zInOfvr/wtW/zbqXZWE1JDeCQvDslhZ1LMEjkjz3hhlJHCEFeyV+jNXkUzilQ4IuwO7S07UzPdiXQyeZye9NmZ11N6kr5sL69EX2RveB+KePuIglY4vHy6+24+0rrbFrm8BehaQ6Ktbhozom+VTt8NL75MyyRWzKKbduesIAjUuvzrPk9p+ijj6b8jp53GtK553ZlWAd2YxLRy9MZ+CVFQsfkr1+BSNtBc8ccAlIwxctpJRpJ/TnPFn+BSOmccoctBWUGLx+tkw9aGsg+6vrC4NBDl9KURzveNzUymylT2pFAqYRg2mTVfLPHKqV7qKgM4VJmKwM0hVr0ZMX1DOG9QTEwSRVyCQre/GlmQaHCH6PBXkdTyWFjIUzoM7b5Kmrxhaqa4Lmt9QxqmScEocSw+wPOjFzk5OUSsmMUlKWwN1bO/spVGd3hZtcy3YEMvGVw+O0QmVcAoU3NobHCSXLY457VUIsvFM4NIqlRWmtvpVtl6R9vtEVguAo/kocXTSpevm6H8IFk9y9XMZSzLYihfgU/24ZRcKKKKZZnolk7RLDKpxYgWo4wWRigaBSodlbR62un2bSwraLHl4XUuZs7Tn+slrsVnxlMwiyRKk5xIHCPiqKTGWYtP8d8WZSJVkmj3VaJb9kPZwkI3TXKGNkPMdUkKqiitm5WAS54/z1lY5I0Sx+MDxIqZWa9P/duyNW1My8IwTUqWgWYYaFPSDalSgfc2bqPSWZ4+zmIoGCWeHjlPSitgWCYOSeZTHfuZLzW31rAwrSKGlcWy5t63shRAlgLYpNzCvD1nv2ZZRXQjQaHUg2nlsCxzRfzcZYMWXTcwjbWz7hZEoSzS5kIwTYuSbvD80cscOz/I4Pg1QrDP4yDsdxNLZEllC7beiWHyyqlemmpDqKpEwOtEEtde/0EUBTzLSJmXC8uyKBT1eax5pyqvSLV0KShyeQ+E9YIgCMiCRHegek1bB8uFbhpk9SKj+RT/dOkVziRHSEzxWGrdQR6u28R9NZ04F5i4bheoDhlJlhClNf4dLSjkNIwySOqzoRVLPPedE/RfHiefnT9pLYSR/jjZ69zJx4cSvPSD05w8dKWseayyNsjWO9pWNNabDbfsoVFq5q7IfbwSe4HebC8Fo8D59LkZaf3ribXTMv62rL+ER/Kwwb+Zzf4tbPRvXvacNrFcJ11K8dzE0wzk+sjpWRRBodZVx3hhjLSe4VjiCD7Fz+7QXtqkDlTBnsduZRAoCeIcJ2PTMklqRZL5JHm9hCgI1E9ZgNxMo0PLskiVCnx74CSeWR2F07/ctGZMydQpGjpZvUhSy5M3SjMKtVuD9TfcjZgtafzzpVcZyiXRTB2f4uSTbXes6vkgAE5JwcTEISlLitCJgguPuh1ZDGKyslK1KtWveGyLYdno4eTrvfRdGiM+kV6TE1bVBnnPx/atat9YMssLx67wxe8fIZufG+ndsamJdxzcxOB4gs8//jqjs1yPH336JBf67LbKPRubkNd4om+qCfGFP/jkmhxrfDLDH/7DDxmJpihNES8FAX77Zx5mS3vtmpwj6HPNk9j/UcLRWD/PjV3k24MniRXsspRPcdLhr+S/7ngv1S4/bun2SZcvhI98+n523tlB19bGtTuoBblMgf/x6//CsZcurmhXwzDpuzTKxVODZFLldWsstA7KZQrkMgWE3vLOm0q8MQTSRER2hfawKbCFSS1OT+osF9PniWsxUqUUGT1NySohICKLst3y7IhQ6aik3tXArtBefLKv7DKObumcSZ7ihehznE6ewMKi0lHF1sB23ln7Xp4ee4KTyeMM5vt5YeJZ+nN9bPBt4t1171uR/svNgGYanJwc4I9PP0FvJo5Tkvl01108Ur+ZJu/Ns42xsNVxj8bKI/YutMyPaVnSehHXbeIq7ZZVfnXz/ViWLeDpVZzIi2TxJDFA2PPhqb9WmsRYu2fuskFL/+Vxjr5yiYErE8ttWhbaN9auKmi5NBDlxMUhvvbUcfJFbc5X9sDeTg5ub2VjazWtdWH6Ric5dn6Qi/32mHXd4MpglH987DVcqkJzbZigb+0ITJIkEgl61+RYumFOKb/O/ZEDXteanePssT4mo2lEUWTXgQ7cHgdyGYTj9cCVdJTvTJFwGz0hmr0V7KpoWvPz5HWNaDHLtwdO8nq0l4HcJImiXZLaHmpgR7iRB2s3UOsKoErzW1FvN4iSMKMeu1awLAtZWX0WbtoMdC2SsuUe42aan94IhKkOCafoJKJG2BHcRae3C80soVslDMuwlZintpMFCVVUUUUVp+QioASQBHnZcohpmRTMAs+NP83FzAV6s1ewsGjxtLLBt4n9FQdxy272VRyg2lXDy9EXuJS5wGhhhMKUdcD9VQ8RdlTgkm4fkqcFGJaJYZnopl2CuVm/fFegCv8iAm0CU2rlgoAoiKiihCxKKIKEQ5LxKA5ckoJbVgmqLraF6gip7hml71sNVZJ5oHYDwNR1Jy5qUSAIApYlYqGRyH2XZP5pKr2fwqVuRBQ9WJaBbowBEqLoRBaD6zLmZWe8QNhDbWPFgoqrg71Rchk749G1pbz0T23DyiJjy7KIJrOcvDjE4TP9XB68pr0gSyJVYR/7NjfT1VRlByI+F3s3NmIYJpOpHNFEFgtIZQucuTLKyyevYloWHQ0RfJ61UQoUBQHHGj08FFmamuDmv75W57h0bpjL50YQJZHuLQ2oDvmWBS2xYobnxuxV/dZQHZIormnQYlkW44U0A9lJzqfGeG70ApfS47YDqiSz2VfLnVXt7Aw3siPcYIt83eYBy+0IQRDw+Jz4Qu61L1ktAa9/7cWzbhS2I/LQ6naeehIbU7yWaQxNOSwvhnZvB5IgUTCKXMle5EzqFCP5YXJ6lmpnDRt9m+nybaDWZc/T1c4aFFEhU0qTN3LEilEmihNopkartx1JkHC5bp+g5VZif6SV5BIuz9NBiySIKFMBiyxKOEQZj6LiklRcskJQdVPl9OIQldsmaJEEkXp3cIV7GRT0q6QKLxB0vQPVbEQ34xRKV9H0XkBCEn045EZc6mYEFIQ15B4t+xS875Gt3Pv2Lcy3ibH4/N8+Te/FMbAs/vOffXxZEpcgrqxWalkWJd3kWM8g33npLGcuX1M2FLD1Ru7f3cH9ezrnZE7u2dWBz+0knS3y1OELGKZtTq7pBl/43hGKmoEoCmxtr13XbifDmFoRrGA1WNKNqTr3XOiGiVYqX3RLEAREUViQxHrqSC+Hnr+ALIu87+P78QVv3eSUKRU5l7R/V7/ipHmFqrcCU5OFINn+RML8BuWjsX5+MHyWZ0cvoJk6IgJexUGDO8gvb7yfjYFago7b7+H3RoIkidS32Dou+Vxxma3XDpGaG/faWmucTBznywNfvKnn/PXu/x9uyUO0OMFX+r9ESk9hWiYuyc2BijvZFz5IheOazo4gCEQclTxU/XYUUeXI5Gtcztiu0yeTx3BKTmpca1OOfiNDEAQ+0X7HrR7GbQ3djJIpHmY89Q+UjCG7oUIM4lI30hz+U2SpYk3k+6exbNAy2BtlqDdKz+n5K4dTR3pJxrNYlsUX/vaZZU+2eUcTLZ3VVJY50YzG0hw5N8D//tfnyOaKc1LGG1qq2bu5iZ973wFUdX6WYFtnLS11YUzL5Nj5QWJJu/Zd0g0efeYEx84P8jPv3ce+rc3rxu/4yhPHeO1MPyculr/qWoiIa1nwG3/xLaQV+Attaa/lzh1t/NhDO1Yy5DccZEHkM9338LOdd2JOhXqe64huEafthDodsLytbhN3Vrdzf003fsX5lrfQGsDpVvn4Lz5ku6vfxJLNekssvJFQMjVyRpaknkRCYqN/M/sr7mRHaBeysPhUf1fkHjq8HfTlenkl9hLvqfsAlY7KRbd/C29hNibSn6OgX0EQJBpCv4dlaRRKl0jkv8dE5h8Jud+DW926ZudbNmiZjGa4fH6EV54+O++9RDw7I+y20PvXw+11UFHtLytoOXd1lOMXhnjq8EUyuaI9GU5hY2s1D+zpZN+W5gVLJoJgr/x8HgcfemA7iixx+vIIA2MJAIqazuB4gi8/cQzTsuhurpqj47JW0HSDfLFENq8tv/EyKBRXlk7MF0uUZmVmTh3p5YePHQXgynnb6dUwLL70d8/i9tqcFgGBn//1tzMxmuT8mSHOHu+npj7Eph1N7NzXvuB5EvEMvZfGeeo7xxFFkbse3sy2PS04brA1ulwIgoBDkpdkvbd6I9xR2YJumbT5IuwINdDgCRNQXOvSTv2jCEEQUMv4zbPpPOlEjrGhBPGJFMVCCV0z0Es6iiqjOhScbpWquiCVdUE8PhcO5+1BWiwXXb5ufqzx4zfxjAJVjuop3yKVAxV3EVSCNLgaafW0owjKote43cknU+GoxCm5CCohKtQIinB7E9Hfws2HYebIl86i6f0UtPPTr1LQLyMgE3K/C5/zLsBClRvRrQT50gV8i3gSrRbLBi2iJKKoMi7P/DathV5bCqoiLetGbJgmsUSWo+cHOXymn5MXh68NdioQ2buxkd0bG+lqrlpURl4QBGRJZEdXPaOxFKZlkcoWSGYKWNimikd7BmmoDiLLEn6Pbfz3Zn2ADffHePo7JwBmBJssy+LwixemyH92sPcT//YBUok8vRfGeOKxYzS1VaKqMtt2tyJK8x/w8WiGC2eGeOKxY3j9Ltq7a9i6q/lmf7xFIQgCEaeXzcE6XJLKxmANNc7AkkHOW1hb6LpBPlskPp4mOpogOppk4OoE40MJCrkiWkGnpJVQnQpOl4rb56ShJUJ9SyXhaj/hiI+KmgCKIiGuUdv/eqLGWXvT1WadogtREHGIDnYGdxNWK/ArfvxKeYsxl+TCJbmILJBhcYpOIo5K2jz2wsU/RQq+VTCxGMknOZccYbJ4g/Ypgl1ibvaG18Vc8GbAsExOTg7dsKaUIAiooi1FsRDh27IK5IonyWnHKZQu269hoBtxVLkRj2MXDrllir8i4lI2ksh/H8PKYVpFSsYYAJoxim7GVz3OZa+8Lbua2bKrmY/+zD2rPslKUNR0vv3CGb71/GlGoqk57wW8Lg5sbeFT796H1718gCEIApIk8MiBjbTWVWBaFs8cvjhjlGhaFt989hRaycClKuzeuPYCeoKwls1eC6OcZLysynj8NvE4lymiT/k1uTwOu+w05SQtiAI1DSG6tzbAv9jlwdGhSXK5Il7ffOLywJUJm9cEtHZWE6kO4FwjzZq1RJe/mi7/zdeEWW+saffMWh5q1riyqTznjvXx6D+8wMDlcRKxzBJ7XoM45Xm0ZU8rH/uFB4jUBnGWcd/faiiiOqc1ed06nIT5nkEOycm24I6Z867FuRtcjTS4Gnmo6u03fKy1QMk0+ErvUb7Se3RNjqcIIn+890O8vX7TmhzvZiOna/zEC5+74eM4JJkal49vPvALOBdYHBhWjqx2hGT+GUwrgyQGMc0ClqUjoCBNdQtZloUgyMhiANPMAyVKxhhjqf9jH8dMUjJGVz3O2265KYoi1WHvPM+f7Z117N3cxEcf3rliITdRFOhoquTff/w+XKrCkXMDDE3YwnQHt7Vy5/ZWtnasPensvfds4cE7usgX1pcpPhxN8o1nTvHyyauLbnPnAxvZsdc2APuT//wox167jCSL/NYffZjahjDuqaxZsMKLZVm0d9fgC7jIpguMjyY5e6yfO+7pmnfcqxfHuHhuGEGA7Xtbqaq9/YiRb0bk0gUS0QzR0eTyG5cJC8hnCgt6ea3qeKbFM98+xpEXLnDk+fPkc8UVmT6ahkl0NMlLPzzN6SNXeeD9u9l7TzebdrWsyfhuFgzLQDOLK3ZmXgouyV2Geq1FqpTij3r+wG6nXiN8sOEjbPRvJqAE1+yYb+H2hyrV0Bj6A2oDSSbS/0w89w0k0YsshTHMSZL5J/Go2wAoGaMkC8+iyvWIgg/diBPPfg0AC5MFOnvKRllBSyGnMTo0yQtPnqE0i1shSRIOp4LH66ChNULbhjq8XieSvPo0lSyJbGyt4c7tbXhcQ5zrHWNLew337+lke1cdgak25ZWstgRBQJFEQj4Xb9vfjVOV6ekdJ5Mv8rb93XQ3V6Eqax+/+aZKTrP5OOsB07JwL1P3d7rUmQyI4rADQgEIhDyEIl68s7qvLMvC5XHQ3FHNxbNDJOIZrl4cZe/dXTPlOMuyyGaKRMeTxCfSCIJAa1cNwfDqrRL6s3GeH73IZHH1gmECsCfSQqe/khrXmzeAOnXoCqMDcV5/fm20e8Dmz+olg5H+2PIbLwPTsDj0zFkOP3ee8yf654vACRCK+HB7HDhcKpIsUirq5HNFMsk82bStlGuaFsVCidhoiiPPn6eQLRIIe6huCCPLt6ZNf6UYLgzxWuwljDUKHERB5G3V78Aje1HEpe97C5NJLb6mAVPRKK5pELQcREEg4vByoLKNdt/aE4QVQaLqBqX1byYckszByjZiWpaSWZ5lRjlQRImQ6l5Up0kQJCQxjCA4kcTpeUfEo+6gqPeTLrzIqOAEy0QzhiiWLhP2fBhVqkYSQ9T4f2mBz9KEsEL+VHlBS6HEYF+Ub3z+JfSSgaLKU2RXCZdbxR900721AVESqW+KEKrwLsh/KGtAkkh7Q4S7drShyBLJTJ6D21o5uK2FlrrV14kFQUASBO7Y3IxhWoQDtuT/ndta8Xudi3JjbgSyJMI61+Aty0JVpClBurWBTaqUad9QS//lcVKTOfoujc0Y59kiQxCfSDMZzZLLFHE4FRpaInj9q2+fHsknGckneS26eMZo2bFjZwyCqutNHbRcODXIhVNLa3fcKhiGST5X5MUfnubMkatER65lgxRVQnUq+EMeGturCFZ48fldyKpMIVckNZkjOpJgZDBOJplHK5Qwpyw5Lp0eIpcu0LG5nooqP5L0xtDUGS+M8fTYkxiszQNGEiQOVtxt+xWxdNAiCiIRR+UNlYlKlkbRKFIwy7NnWGtIgkiV08c9NZ1kS2vcTi+AhEiNy7+2x10GkiDS4rMpC25JodYVKNv3ySHJ9neha2saPEqiiFNSluimtGdXQRCY/cD0OHYDIvn8WeLZr2FZxtR2Cl7HHShSFbJUQU3g363JOFecXuje2kBbdy2iKKAVSsTGU4wOT/Ltf32N11+6yMEHNvHBnzhIuPLGItddGxroaIxw/94Oupuq1zSo2L+lmf1bmjFNa1li8I8qHE6VXfvbePWZc0THU5w7OUhJ01EdtlqsaZqcer2XRDyD063Q1FZFOOJ7w3V6vIW1RyaZ58rZYV54/CSl60pNDW1VbNnTykc+fR/hSt+CxFrDMDl9+AqP/dNL9Bzvn+HAWJbF2NAk//RnP2DrvnYiTnVdFhtvHgh4ZT+/1vVbNxS0XMle4tT/n73/DpPkOu+z4ftU7NzT3ZPzbM4ZwCJHAiQIZlIiRZGKli1Zsmy9siXL2dIl27L9fpJt+bVlS6JkMZgSRTGKJAgQIPICu8DmPLOzk/N0DhXO90f1pJ2cNoBz4xrsTHelrq469Zwn/J7kSd4YfW0Nj23pKAiqfCEe9m29JftfDyoMP998/JdmvLZUA9xUNB6s2bIeh7Ws45gg4nuEoHmIoHmQdOElQMXQGgj7HiBo7AfW1iO6bKNl7+E23vOhgximhnTBsR1y2SJvv9HO9776Fsd+eIHB/nH+4b/8ML6AseImf0IIQn6TtvqEl8y6hqOT5ymYMljWa7Z27Ox13jp3nZfeaV+X7U9g2Q6jqbXtwWKYGjv3NRGOBhgZSpPLFrl4ppvNO+oIhf24juT0iQ6SY1nCET8H7mrzyqaXeS73xBr4r/d8cs2Oe6ISoMpcu7DJfEwoYGplBcwNPIb7x3n9ubO4NzRd3H2kjfd89DCHH9xORSKEMo+nRFUVtu9r5jP/MMjbr1zhi3/4/clwkW05jA2luXSyC7EPquorbsZHWjN2R/ayNbydfdEDS17HkQ6XMhd4eehF+gq9i69QRggBklXnngSLIQxldU3+VsOd4E1bLkv9TGd7BxjO5Lh3UxO6qs7SJeoeTXKhf4jDrQ2ETANdvRnjkE7QOIQMOZh6K4owUZRaIv5HCZleix4hdBQRAJb/TFiMZRstgaBJLBHG55+aUU9UogwPJLlyvpcrZ3s5/upl9hxuJV65co+Lqipr1tn4Rm7GjZDNFRkYSXO1e3jd97XWKIogGPJRU1/B6HCafLZIx+UBGpoTBIImVsmmq9zGoao2yuYd9SvKZYrqPvbH1q5qS+C1lTeU9c0x1xWVuypbiep+MnbRM17WwXDxBwy27WtCSmZ5LW4WmqbQuKl6ycvnsyX6ukdnzO6FgD1H2mjbUUeiJrLg/SeEwB80qW+pZHw4Q8u2Wi68c33SCLIth+H+JI2bqlhOhsPIQIpvfWFub0E4GiBRE2HX4dZ1HRv8aoC4kaAxsPRGl7ZrM1IaXnKzxOlM6LCsBkWs/YPnRx0pJZbj8tLlDvyGzn2bPZkI23EZSGd4+co1PrR/F+f7hrg8MMzhlno0VZ0RQJISepMpXrzcQVtVHFPTborRIlDxaZtRRABdrUEIrWykGKCsf0h+TUZ2TVdp21bL4x84gM+v883/e4znvnmSRHWEcMS/pk3dNrg5COE15Gtqq2KoP8m1KwNcOdfLoaNbiMZccpkCfV2jFAoWwbCPzTvqVmRgGqpGpbr+XpG1xlQ1Hq/bwePlZmPrRTDi58hDO9i2t3HdE7rnQxGCwBzl7vNRKlmMj2RmCuMKwd6726iqq1jyA9DnN0jURNm+r4nLp7uYnnOYHM1QyC1PtLHv+gif+8/fmfO9xk1V7LlrE7sOty5rmxtssBK8tjI2X37rNIlQgLtavYlbwbK5NDDMH3z/FZ7cuZUL/UO80d7F33vkHm8SUI4SSCBfsugYHuely9d4bMdmIj4TU1vb/MYb8e5dgak3Y+pr39h2KaypNbFpWy2KEGiayuf/xw+ob4pjlWwOzKOmusHtz+6DzQwPJLl8rpe3X7/K+z52BJ9f5/Txa1hFm2gsSF1jnPrmm9ci/kcJw9RobKuEtsrFF75NcB05o8oQyr3CYsFl5zzphkpFPDjL0LEsG8dZXhKi47hkUnM3vstlChTyN69n0gYbSCBbKlFKOpzq9nRLirbDlcERUvniZFuSG3GlJJkv8sVjJzne2UPBtvlvz7/GTx49wOGWBprjFTfvQ9wClmS06LpKRTzE/iNt1NRXoM7TxVUIT5jsgffs5q1XLuMPmjjOndE6/mbRWh/nAw/uZntLNco6WsQhvzGjieRK2bStlktnelBUheR4jv6eMTLpAudPdeG6kqa2Slq31my4j9eJO/G8KopAu0FCQALp8RylgkUgtHSvjW05JMdzsxJJNU1b027ScvJ/68vF9Dm68128MvzikteRUpKxM4yUVl+KvsFthoTe8RTfPHUB8NTKB1KZGZdibzLFr3352zy2YxOqEIznCpzs7qMqHOTezc185ugBLg4M80Z7Fy9f6aQmHOR9e7fTFItSEXj3depektGi6SqJqjB3P7yd+ub4ghU3Pr9BTUOM+x7bSV1jnFjlnef6X0+CfoOtzVUc2tHklUTfAqaX1klXLjhYRyoCxCpDxOJBhgdT9PeMoQ+l6bwyiCslNfUVP1JelqHeMayS7YkgNsXXxKiQUlIqWjjO2iiY3mx0XZ3Rd0jTVYJh31T9Od6/HRf6iFeFiSZCSzpvpaJFaixHd/vQrNBYIOzDWGajU8PUSdTMXdpaXVdBNLH+Y1XaTpO20/QvI6F2g3c3fkOnMeZdl5bjTiq2T6AqComgn4Chky4UGc8XiAX97KitIuwzyRZLbK6K40rJWDZPwbbJlyycWxROXm+WZLSYPp26pjh1TYs/nIQQGIbGx37qgcm/N5jCdSXFkkO+WFrX2COU81IUBU1TZggGCcWT6wewLAfXlTckTU4tqxsa8aowLVtqGB5Mce3KAI7t0n6pH6SkoTlBc9ut7whbKlo4y1BbXQxFEeimPqty7eybHSRHMxiGxns/de+a9GiQUjI2lCafK+HYaycWdbOIxkNU1VVM/m36darqvdyVCVEzKSVv/OA8VfUV1DUn5jy3E8uBd58kR7J0tw9y9q2OGd+tUASV1RECoeVVtERiAe56eO4cpHh1mIbW9QnBKULBVE3ssn7FatGEhliyqsfqEYBS/g82xvQ1RQha4zE+dfcBAAqWxbGObr5+6vzkIjXhEP/s/Y+iKwoX+ofw6RqPbd9MyGfy7LnL/LcXXue3P/gePnF4L5bjcL5vEJ+ugfBCSfOJxd2pbGTI3mQuXBvkt/7wm16/n3Um4DP4wEO7+fjjB6iJT1VxhSJ+whE/mXSBS2d6iMaCBMM+igULn3+29kVtfYyD92zixGuXOfbDS17me8nLZ2neVEVD881tDjcXf/BPvsQrf3tyzba3aVcDv/mHP0WipgJVmzohX/vjF+g430s4FuTJTx5FXYNHR6lg82f/73c593Yn48PpVW/vZvPMT97H3/nNZyb/rq6P8eB79/HiN0/OKHs+81YH6WSOd167wkd/9kFqG+OzwkjgNVg8+fpVvv2F17l4qmuy3Bk8L06sMsSuw61ULbNlRH1Lgp//zffP+d6NpaRryZ7oPv7Nnn+3hqq0grAWnjQi1puQHqYh0Mjeiv0AXhfoFVQybTAbv67xekcX7/39PwU8k9aVLiHTnOkRl5I/+uGbjOZySAlnewYRAq6PJhnJ5PjcayeI+Ew0RcGVEiHg6KZm9jTU0JqI3aJPtz6si9GyYYnPj5QSy3ZY325EHooisGxnVsihsSVBT3OC86e7eO6b73Du5HVCYR+5bJGf/7X3Eq8Mzaj4ilWG2LKzDkVRsEr2pCrulp31RCoCk16bW4lVsinm1+6slop2ufpl5rmzbRfLcibL/NcCicS2HEpFi1Lx1pQ1rwbnhnMRDPtp21HHgfu2cPl095Q4nCsZ6B4jnyky2DtOXXOCcNRPIORD01VKBYtsusD4aIaejmF6O4dJT5P/FwLiVWGe/uRRQlH/sjs+CyFuSSWjJjSCa1khJzzPx81ytcSNBGbEpMHvlWlXmdX4lKXnJd0O/O5rL9CTmZoQHKmtZ29VLUdqG27J8QjAp2v83YfuZiw3W2lYCAiZOhGfSWU4gKooNMajVARnnveaSIjttZXEAv6yjsvUe5WhAD59bcQ+i7ZN0XawHQdT0zA09SZpwsxmw9PyI0jrlhrGhjMM9o/T3TnMQO84iqrgui7pVJ5IRQB92kQqEDSprqsgFPGTSeVxXRdFVWjbVkso7L8tjNSGTdXsWMNGeo2bqr0H3G3w2e40DFMjVhnm8IPbyjL8Lqkxz/jIZ4vks0UGesaIV4cJRwMEw340XaVYKJFJ5RkfyZBNzRzIhSKoqo2ydU8jhx7chunTb4vrbikoQkGZVxr99iegBgioAarMpWv1rJS8ZZG3bQrO1AREEwpVgdkVZMvhxe5rXByd0stShSDuC6yL0ZIqFslaJdKlqWo0Q1VpiUyV+3v98FSOtDYipcR2XbpGk2SKJSzHmwSc7xtCUxU2VcbRVYXNVXGKto3tuPQm0yTz3j0S9pnYrouuqoRMg6pwCFNTqYmECKyR0TKQztA7nmYonaElEaMuEqYqvPI+c6thw2hZBEVRZiQeK8rS3chCeLkjt6pVgKooc8YzD927mXhVCMd1eevly2QzhXLll1eifqMXQTc0wtEAbdtqaL/QRyZTQNdVdu1vIhIL3KyPsyDPfOZ+HvvIkTXbnm5qROLBm/bdedeJsrZeK8mcib1e75C1281cx6xqCh/49H2YPp1AyOT15897Sd/TGB1MMzq4eDhMCC/B/74n93DvE7vZumftxAg3mJt5r5sFllkLI7Ivm6YjOUZHcgzwNIIihsnHtu1e9bZvFpfHhzk9NMDJwf7J16oDQX7znofmXN5xJZlCiT9/7W3O9Q0yks0h8IyR+7e08NiOTfh1nUPN9bhSMp4rcOxaN291djOWK2A7LooQtMQr2N9Ux72bW2iIRtZ07HrrWg/fPnuRl6928qkj+3lix+YNo+V25Xd+8WlK1pTLXlWVJXeEvntPM3s21/LTz9y9Xoe3IIoQhLoji5cAAQAASURBVEMm4cBMl6JuaGzaXsfP/moVn/2lxycHH0VR8AeNOUuxg2Ef//w/fRLHccvLC4Ihc1UdvdeSWFWEijXMoxRi7ofxemAYGh/+6Qd49AMHKRbXLsTV3THEV//0JXKZwowo10d+5kHqmhOEomtTDtk4TyK2UASPfvAQB+/bysPPHODrf/4qPR1DJMeyS9quqikkqiPsPNTCBz/7AHVNccLR28NIfreTL1jkixaRoI/h8SymrhKvmP2QyuZL6JqKpirzSmEshwujw3zv2hW+13EZAF1RaApH7yijpSed5nh/L9+9dnnytbZobF6j5froON8/f4XLg8P81H2HONRcj0/XuDY8xpffOs3/ePEY+xvrCBgGlwaGeetaD6e6+/mVR++jrTKG39BxHJfnL7ZzcWCY//y9l/jdjzxFYJnVdXcKG0bLIkRDvhuUPVl6N05DQ9dUwsFbF/9VVWVW0q8oCwBq2tJjkooiVtXBeb1Zbn7D7YSiKDS0VlJVX4G7hrpGmuZVjk2vPAbPyNi0s46KVbTYmE4gOLuKZ2LWbfp0YlVhdh5oQdM1hnrHGBlIMdg3xrWL/YwNpUknpwTf/EGTRHWE3UfaqK6PEq+OUNMQp2lTFf6AiaZv9HhaC2zbZWQ8y9vnuyZfUxWFUMDkwK5GTpzr4viZ6/zEM3fx+tsdVCVCPHB4pkio60q++M232LOtnm0t1SRiq595O9Kl6NjkbM9414RC3r6z8rwc6WK7LiVnymM9/fcbccuS/nnLAikxNS/MA14uScGyJ72jUoLtuuRLFhJv2bBpkCtZOK5LybYp3YEViMthw2hZhNUIwKmKwh38LN3gJiEUQTS+9hohw33jZRfxTLMlGg+SqIlSWbv+fULA00epbohR3RAjPZ5jfCTNtcsDCASO484wWoIhH42bqnjkmQM0bqoiEgvM0IDZYG1wXJeh0QzPv3aJhpropDRCrCLInm11XOkc4vuvXuRDj+/j/NV+CsUEHJ65DdeVPPfaRQxdo7YysiZGy7sCybyVYlLKWWE0U9OoCgUI6DrDmRxXBkcJ+0y6x5IYqkptNDw58fQbOvFggKBpMJDKYKoaYZ9ntCTzBXRFoTEWYTEn8Ug2N0sPZiFSheKkMZS3LMbzBQZSmSWvPx0hvGdjPLCyfMg7xmhZT9GtOyWhb4Ols9TrZeO7v7mEKwKEKwI0bqomPZYjnczR0zGVIBmK+mnbXsveuzfdNqHHdyO24zI8nuHVE+38wT//OJGQDyHAMHR8SzASJ/rfFEs2JcvGfpfP7peDI10cd7ZBYLsu2hyT4IaKMM/s38FQJscrVzv5yokzFG2HhoowD2xt467WxskqoNZEjKpQkHShyHPnr9KfSpMplAgYOltrKjnQVMfTe7djaAs/2r928jyD6aUbHVeGRugeTwJwoX+IfMnidE//ImvNjaooVIYC/PTRQyta/44xWopFC8taW/Ew09TXJA67we3HtQu9XD7VxevPnqX/+jClogUS/CEfrTvq2H6ghYMPbqe+tXLDcNngRxcBTXUxKiJ+QCAEk0rdqWyB//QnzyGAtsaZWkzjqTxnL/eRzhQ5c6mPcNDH1tb1ry66E8hYJcaLM6vfHOkyWsyT8PnRxMwQpxACn67z6XsO8InDe7Bdr+uQpij4dQ3zhhzKgKHzwQM7eXL3FhxXegJygK6pmJpGwNAXTWB49sIVrgwtvS2E5TiTVU1Xh0e5Pjq+oga54FVutSVi62+0SCk9NdeihbWGGhWKIvD5DC/2vsDD443Xr9LRMbRmvYwqKgLcd99WqmsiG4bLuwgpJSdfuczpN65w6eR1Os71khzN4NgOUnqhimwqz+hAksGeMZ765FESNVF8gdtTLCufLXL96iDJ0cwMKfumtiqi8dCaJdPeCTiOi2M7lIo2paKNXbKxLJtSwcYfMgmGfeuad+W6Lm+9dIls2qu2q6yNsn1v46LaL4O9Y5x7+zoANQ0xEjURqqcpCN9q0tkiQhFIV1KyHKJhH5btYGgq+7bXc/W65wmT0ntAXusZ5UrnEG+dvs6Rvc24rsuV60N8/9ULHNrVRChoLrlY4d2ElBIXyVghz3A+N+M923XpSaeIGCaaMttoEUBFYPHcxwkV6YjPJOJbniL0dLLFEunCyhqEThowK6wZUIUgU1xeh/bpLOvKKhYtBgZSjI/nFl94iei6SlNjnFDYt6Dx8NqrV3jhhfNrZjC1tFSyZUsNicrQii3GDW4vXMelWCjx8rff4eSrl+ntGMIXMAhG/F5uhxC4jsvoYIrhvnEuneyieWsN++/b6ul+3AYieTeSyxQ49cYV2s/3zShFf/j9B2jbUXdbGC2O7WBZDtYiwniTJlc5dJfPFWeV1zu2Qz5XYnQohaIoXm6A9PInrJJNqWSTzxTIpgrkc0UKuRLZVJ6axhiNm6rX2WiRvPSd0/R3j6Gogj1H2mjbVruo0dJ7fZRvf+kNAA7ev5VdB5sXNFqkXPseVNP1QSZQVQWfqdMzMM542sBxXPIFi80tVZQsB5+p8+T9O/nC6FtesqjtMDqe49TFHs5f6edixwCf+dDdXGjvp6tvjOdeu0gk5KextoJ4NIBpaMv2Yso5yvQXUhJ2pIvleOGYhc6Ye5N6emVKJYZyWYbzMyvkSo7D5bFhNkVj+NTln5e1ZiLEdCtQFbGqcullGS1dXaP83y++zosvXljxDm+ksjLEP/jVpzhwsIXgHFUIG2ywVJKjWd555SI/+OpxCrkiFZVhHv/4XRx8YDvhWABVVRnuG+P5rx7nyuluutsH+KN/81V+9T/8OKGHA/hvw+svny1y7ngnJ165TKkwNbVp21FH5TJl7NeLwb5xrpzp4eRrV5jv2SCRSNf7cV0X23bpah9kuD85Y7mBnjFe/OY7nHj5MlbJ9gyVok0uXZhWbj+bux/dyUNP76dp8/qFKKSUdHcM090xiKqqVNdV4CwhmTE5muH0Wx0AVNVV0NCycNsLKSWZVIF5T+YKMP06mq5NTgx1VaE6Huaxo9t45UQ7ihDomkIoaFJdGZ6Vo5LNFbnSOcTv/PfvEK8IsmdrHf/xn3yYqniIx45uY2g0w/dePs/v/a9n2bO1jgePbOGxe7ct+zht15lRaeNIF6tskMz1mB8vFDg7PEBnKrmgYZIqzladXWtcKfn21UucHxkiXZrpSUiXinzpwmmO1DYSNkzUW2y0/O+f/Mgt3T+sPJ9w2T68tbZX57Ks5+KzP/0AH/nokRVbzPl8ib6+cf7wvz5L8Q6USt9gccaGUvzgq8cpFS323ruVQw/t4NEPHyIQ9qGWJa6rGmI0tFVz/MULfOv/vFxuyHeNYDTAgfuXP8iuNzd6J25H0uM52i/08cr3zix+L5crK6T0mlze6GmxSjap8RzZdKHscfA8HO4ixkEmlaeQX93MUUqvnUJyLDdn40rbcrBLNq4rEcIlnysx1DdOPjt7v4rihY9WMjAnR7P8zq9+Hqtoz+puvVI+9jMPsONAM3VNnsGkaSrN9TF++iP3MJLMkc56Wj5bWqoIB32EAjMNeJ+pU18d5Sc+cBetDXGqE2FikUC5ZxMkKoI8/fBudm2tQ1UEoRXKPORtm7Q1dT4l5RJfy8KnabOazA7lsnzv2lVe6r6GPUfy6wQjhfy8760Fo/kcZ4YH+dMzJ+jJpGa9X3IcLo4M87kzJ3i0eRMPN7airGO/q8VYj/3arsvZ3gHeuNbNaDZP1G/ys/cdxlwkKXi5LGtr0aifQ4dW5xFxXZdiwea11y5PGQ9LOIHV1REqV6ErkckUUW6hOu1yyRdPIGUWLznOh6FvR1WW/vktuwvL7sBxPWVJTW3ENPYgMJZ0wbpulnzxdQCE0BEiiM84tK43mSvzSFkC3PJ+/ShiavCz7C5K1qXyez40tRpD3wp4+Q7ZdIHOi30IIWjZVsu+ezdTVT+zWZjp94TyNg3Vs21/M9evDDDQNcJg99i6fa5bhenTaWyrIhrPT6nRCk8LZS0rc2zbJZ8rkhzNrNq2khIc2112x26raGOvMlHfdSXJsSxv/ODCnAJ4ruOSHMtiWw6O49LfNcJL3zmN4ZtdbePzG3z4s/evqAuEbTm0n++jWLDWLEw0Ppqd0ddKUQR+U8dXHSWVKZDJFnFcl+qEN8bU11Swe6vXbwzhhZICfoO92+qpSoQI+GbmgOm6SiIWxOfTsSxn2ZPbiWqkVKnAyA35II50GcxlqQ+FZxktluswUsjRk0ktaLSsB1JKCrZNR2qMy2MjvN7TRWdqnKIzTYxUCNzyZ8vZFm/194CU2I7D3upaEj4/hnrr8n8c12Uok+PayCgl2yFkmuxvrJ11npeClJKRbI7TPf30JFNUh0JzVlGtliWfLSEEtbUVfOCDh/jAKnZYKtmMjGQ4daqLYjFT3vbi62UyRQoFa0nu2LnI5Uokk7k1n7B6g4oEbCROeWpcdmYKBYEKKHjGx9JHsHTur7GdbkBBU6upCP2dZRktRes0qeyXKZTOABDyvxdDb0OIpSWcOu44Y+k/BEBRQmhaIz7jIOvZpc1xhnHcYaT0Zlqa2oSiTfUGKZZOMp75EwBUtRK/ee+k0WJbNrl0nsGeMQIhH81ba9i2r3nO/QghqKyPceCBbTz/128x0p9kpH988gFRzFvY1tzeuMVm/LcToYoAB+/fSj5XmnHdx6rCa6p9IphqWcFcp0fM+Wv5D3Hjr9PyL7wXhbeDyWUmOjKLab8bPm3VuWmu4zLcn+Trn3+V61cGF13+6vk+rp7vm/O9WGWID33mPlZyvwhFEIr40A11xZ4W15XYlo1VWjwHsHcoxelLvViWw/se8pRnt7dV4zM0DEPFb+qoiqBUckhUBHEdSWYO79IEuuZ5NR3HRVUXLrCYTtG2Gcpl6cvMbO1guy6Xx0aI+/2zZu0CgSYUdGVh0cG1NGhcKcu5NA59mTTf7bjMa71dHOvrnnZcoCsqIcMgb9vky2J550eG6MukOTU0wN87eDf7qmqJ+/zoiop6Czwvjiu5PDjMV06cYTxfoCVewZ76GlRlKgJSchwcV04alkpZZ0Urt4mZfswFy6Z7PEnH8Bj5krUuuUS3PsV7id/RFz7/Ki/98CKjoysTtJk4dys1eubfbg7HHSZffIOSfQXXTePKEqoSQtc2YWhbMI3dKGJ5+Qf50uuUrPOAiqG1Egn82LLWd13vuBy3t/z3GEhnyedbygL5kpc8qIgohptk7YODM0llv0g691UspweAROSfEI/88uT7tjMweUyaWo+m1k++V8iVyGe9OHIkHsQXMBdMrDV9uqcIK6BQTugELzzx//3Lv+L5v35rzvVs21nv07Bm1DTE+PFffHzW62vtbdQMjVDET2VtxeSNNqHgOWlgKAJVURCq5+3UVBVVV1BUBVVV0A0N3VDRdA3d0PD5dUy/gWFqXv+isB9/wJhMrI5UBAmEDAIhk1AkgKqps5SfV4KiKBiGjjmH92Q5rMYoTFRH+JNn/wnlWNqK6Lo6yLN/c4K/+fNXVrR+W2OC1oYEQsA/+OwjPPvKBT71a3+65PXjFUF+8SceYN+2BgL+xSdKEvj+9atcGh2ZpYCbtUr8n7NvszkWJ2rODDtFTJP91bUAOAs8IF/q7piVZ7JSxgt5zgwP8vz1q3zl0jnytjXLo5DwB3iqbSvvad3C37Zf4htXLkyq/I4XCySH+vnlZ7/BrspqjtQ08PSmbRyqqb/puS5eL6M8l4dHGM3kZiSBSykpOg5feusU5/oG6RlPYTsu1ZEgh5sbONraxI7aqRYeAqjw+9BVFctxGMvl1yWqfdONFinLA3/5bhRQtsYXXs9xJI7jJfDdDkjpki08R6H4OkXrHLYziCuzgF1WPVRRRBBFCaMpNYQCH8Jv3o2mLjFRULp450gi5co+8+qvFznt37m35rhjuHJl8WKBgSJ8KEqovBcHiQ1MDFozP7ecfhxy5jEZ5tSDJpsqUCq71uebuVglm0zSc0Prpo5hTt0KruPOyrW4ExFC3JRy/vrmBI88c4A9R1onnYzTjmLy3p40ZMqviYnmo8LrkzXRXFSUm5QqavnfslrrhIGjaiqarqJq3t8T0v5CiFWFU1RNpb4lwd/7rWfI5+Z+wGVSeaySd336fDq+oDnnNaYb6sqNQ+l5DqW7cqPFshzcZXgXhscyXOoY5Lf+89dnvRcMGDTVxfgXf/99S96eoau01McxF6msAi/Eky6W+Nrl81wem60dYjkuZ4YH+ObVC9zf0DKjM3NVIMhTrVu5t755wSqjc8MDqzJaksUCA9kML/d0cry/l95MisFchqxVmuFN8Ksad9c3cndtI0+0bqEqECSsG2yLVfKXF8/QkRyl6HjhM0dKOsbHGM3nOTXUz96qWg5W17E1lmBbPIEqlu6lWg2Scm4pU5VarpR0jo3z5eOneflKJ+P5AgXLRiLpSXqelDevdfPLj9xLW8Lrf4QQhEwDTVFwyqEzz0vjrijcNB+3wNPiGR9TX/Py80yqqsJUVUeIrqK8sbomQmSiFHaZuG4Wy75OrvA8+eIxLPsKEgtQvXCQUJFuCXAABUUEEEoAIQxMfRe65nWpldJByhKum5y1D8nc4QnPRVfEtrtx3dkJXxNYTifSnYrLO+4ohdJpVKVizuWF4kdXmxHCjxBLv8AKpVNY9rUlLz8dTa1BUxvxGXtWtP6Mbekqpt8gEPZRKpQYH04zOpCico7SUiklmWSOrquDSCkJRfwEy6XDQhE0ball371bFtxfuCKwjoGyO4tg2Ecw7KOhdQ07Vt4CJvpr7T7cCpR1NxyX4cEUqbHcZD7LhLfN0hSCqkIkFiQaC0y2RVjtg6ZUsjn5+lUK+dKKw0MjAyn6ro8uadnKWJDNzVVIObcXThGC6niYu/e1rOhYFsJxXcYLBY4P9HJ+ZJCxaQmzpqriSIntuowVC7ze24UiBCHDYGtFAkUI/JpOU2RxL/Zyk0FdKb18mXyO/myGvkya66lxXum9zumhAdLFIu60ibdf16nyB9ker+S+hmYOVtexPe7dD0a8iqjpY7SQ5+0BP72ZFEP5HFmrRKb805tJMZzPMVrI0ZVO0p/L0BCKEPf5CRsmvjVOZl2M4UyWSwMjvHTlGh3DY2iqgqFqGKpKKl9kLFdgJJvjtY7rJIIBTF1DAD5dn7yGHNelaNu4UrKWHcNukafFnZxBCOFlsi/1RhcCDhxs4an37uPgwbW/iRZDShfb6SOZ/XNS2f+LZKKUTkVRwigihBAmjjOKlFkkNq7MkM79JY47RtD3BNHgTwICKYs47hD54ptz7Gc+LRyJ646Rzv01hdKpeY/Tdvqwnd7Jv4vWBcbS/185p2WOmaHWSDT08xhaC14OztJIZb9AJv+NJS8/Hb95N0Hfk2titOiGRijqp76tio6zPXSc7+Xsm+088PQBhDLV5FIicW2X3mvDHHvuLNKF6qYY1Y1xwLsWn/jEXdz71N4F96dqym2p67LB2jBRuZRNFzn2wgVOvdnO6Tc6SI1nZ7i8a+pj7DrUwr57NvHYMwfQDA2Y38Pnui6O42KVc6YE5dDZtHycTCrPH/2HbzPcn5z06qwXQgj2bW9g3/aGxRdeQyY8Ynnb5uLoMP/l+Gv0ZzOTIR5FCKoCIbKlEmNFz5B5rbeLvmyGgWyW37znIfya5mULroM3wnIdRvM5Xuq+xtevXODq+Cj92dmpCYoQ+FSN5nAFjzdv4rN7DxIz/Rjq1GM6ZBhsMRL847sf4I2+bl7u7uT5zqtcHBv2KuPK/o3O1DidqXE0RSFq+nhm03bubWhmd2U1jaEIrNNnnYvTPQO8fPUaV4ZGUYSgMhikJhyiIuDjdO8AqUKBdKHI/3njbQ411xML+D0FX0NHnTbpzRYtKvwuurp2ZsstMFokVtnNBGUJY59+y8V2lkrJvkSu8EOS2S/gSQJqaGodFeGfI+R7GlWJIBFIbLL575ErvEAm/x2gSK7wAtLNYOjb8BtHcNxR8sVjDI7/xqz9TCSjzoUr8xSsM+SKP1zgSF2mh1ccd5B8aZj5kloMdzsR+WPcMQkbc5CojfL0p+/jf/3bv+GN587Sfq6Hvs4R9ty9iWDUj6oqjA2m+OE33+HSO520n+/FHzQ5cP929t495VmpqIxQkVgk6fnOuFw3WCFWyWZsKMPv/j9foP/6KNlMAddxMX0GgZAPRRGMj2YY7B9n+DtJjr9yibdfvcLP/NpTVNdXzDueHX/5EhdOdvHVz70MQHVDBVt3NfDjf/fRm/nxbgvGiwX+16k3+cH1Di6ODk+GWaKGyeMtm/nEjj38oLOdL104TarkjYedyXEGsmkGcml+Yd/d7K2qWRcvxLeuXuTb7Zd4ubsTy3VmJZRqikLIMPjwlp080bKFzbH4pLGy0NBwuKaeA1W1/OzeQ7zS08m3rl7k3MgQnanxyWVs12U0n+ML50/xV5fOsj1eyf9+6sNETd9Ny3k51tnFy1c6EcAze3fwzN7tHG5uQCBoHx7lK2+f5a/ePsNAKsOp7n6ChsGWqgR+XZvMLZPSU961HQdYu8T/FX3bnuHh8Gefe4nx8Rx+v8Fjj++ira0Kv9/Ashxe+ME52tuHKJVsqqrCfPRjd2EYmqeFcIOnxTSXrhAoJZw90834WI5nv3d6JYcPgK5rJBIhPvbxu5ZVwl0snaVQOs6EhrHP2IffvJeg+RiaWo0QevmjSQLmvSjChxAK6dzXABvb6SdXeAGfcQBv3u8g5fKEjwQamlKFrjYua72F0JVaBCbLfRqH/E+ha00zXnPdHEXrNMXSGSRFhAgQ8j+NqsQRYuqS09XmyeqftSAU8bPv3q3sPbqF9nM9jPQneembb3Pm2BV0XUMogmK+RF/nCOnxHIap8d6fuJeWbbX4Q1O5CRNVK7czr37vDBdPdhG9SZ11DZ9ObVOMpz95lEBoZRocdxIDPWO89dIlejtHKORKVNVWcOTBbWzb2ziZO5XPlXj71ctcOdtLf/co597u5NyJTlxXUt88t4BcLlukWLRJjXuhW4mksmb+8EasKkzbtloeeu/eVXn2tu9rIlEdWfH6a0nRsRkr5PmT0yd4taeTrmnCcLXBELsS1Xxyx142xxIIBKam8X/OvkO6VJzMlTg52M8Xzr/D3eNNvKdlC3G/H2UNH+hNkQp2JKr4fufVydcEgqhpsq+6li0VCXbEK9ker6QxHCVsmDO8K/OhlatuNEXhUE09lf4g3ekkV8ZGeaOvm2upMcYLeSSet6c2GKI1UkFAX5pUxWLYrstYLs94Lo/jupRsh75kmlI5+VlKSBaKDGdyjOXzaKrCEzu2sK26kqBhIKWkJV7BztoqdtVWcbKnn3e6+3BdyXAmS65okZyml1Sy7QUTpFfCCo0WrwrnpR9epLd3jEjEz44ddTQ0xPD7PTnoc2d7eOONq+TzJdraqvnghw5jGOC6UCpN1fEL4TUuXE6eTm/vOL294ys59El8Pp3m5gTPfODAsowWy+6gZF0p/yUw9B0EfA9j6FMz9YkiTl1rBgSSEuncNwEXRyYplN4G6SDQUZUYpj47PFKyLiOZy9siUIQfU99VLqeeD4mc9LYIQEEsEPbR1FoUJcxyH9Y+4wiGNjP/w3HHkLJIybqIlEWEMAn4HkJXm2forggRRFHWbiA1/QZ1LZUcfHA7iiJoP9dD77UhOi70TuqUKKrAFzAJRfxUNdRy9D17qKqPTSZz3ilcPdfL1XO9iy+4RgRCPrbta+SJjxwhELppu71ljAykOHWsnWyqQLgiQMvWah54cg97jrSiaipSShzbxfTpWCWHkcEUw/1Jrp7rJV4dmddoMUwdf8CYVF+OVAQJLDD+BEM+WrbU8MSHD6Fqd9Y1Ohc5y2Igl+Hs8ADf6bjEYDZLoaxrEjFMdiaquK+hmUO1DahCsDNRRUDTOT00wNnhQZLFAiXXYTCX5eXuTlLFInFfgCO19Us2HJZCYyjCrkQ1Id1ACAhoBhHTpDUS4/7GZnYnqtldWY1fW1mUQFUU6kMR6kMRUsUqdsSTmJpGYtjLeRkr5Bkt5GmLxthTuXbeJNtxuT46zsWBIQqWje24XBocJj9N4iFdKJIplijZDkHDYFddFYlgAPCe12GfSV00TGsixsmefi4NDFOwbAbSGSzHZTw3lZdUcpaXEL4UVngm5GQDRU/Rdraq7UT3Sbcs2z2B67pkMoWph4giCIV8nojRAkxoMqwVU9tb3jYtpwfLuV7+S8PUd+E3j867vKY1EFAeQwgDKW1cN03JuoDEQVUrCSgPYCZ2zVqvZ/gnsOyrs173KkKqqAj/3IzXZ55/icRGyiKum0ERJkKYCOFjer7KWpxPzzCbqYdiO4Oo6mtQNqoEGrq6BVPfhqIEVr3PhVAUwYd/7mF2Hm7l7LEOXvjacbrbByjlvWoif8jHtn3N7D26hXuf3EPLtrqN3JQNZjE2kuHCyS6klOw+2MI9j+5g/9HNk+8LIdB0lUfev59ctui1Mjjbw6Uz3TS0VXFg2rLT2byznq17Gth1wMvH8wdNovGF74mJ/Bq5GnXcGzRwbjYT49PV8VF+cL2dPzl9fEYnZAEcrKnjJ3bu45HmTWjl50HU9LG7sprfe+S9/O5rL3B8oJeutFe4MJTP8ULXNY4P9PJv7n+Cw7X1NITCa/IZ60JhSo7NrspqDEVlb1UN99Q18UBjy5rrqURMH3uqfOypqiFVLHA9leS561f52uULHK1v4vHWua+llZC3LF660smXj59iNDez6rPC70MiGcvnKdkOuqqSCAUIGcasnJSIz6Q+6oXQrw6PcnV47qTvonObeFpWg207jI1mcV13Mgk3HPYtWsXzyU8d5QMfPLhmJc+KIjAMbdkVSFLmJ5NkNbUaRYRgQY+HQKCjqbXYTg9SFspVPxJQEcKPptbNsdbyYoCum8Ryusnm/5Z86U0cZxBnUltFIISBogTx6QcImA9gGLsw9R3L2sedxKZdDTRvqeHRjx72JNknw5Hew0Y3NE/JdMNe2WAObMshl/EeqomaCIma+T2C0ViA2sYYV872eOGfwvztbxPVEbbsrOeuh7cD3uRpoQlb3/URvvNXb/LSd0+v6lKtbYpz10Pb+bG/88gqtrJyio7NN65e5EvnT3F5bIR0acqLnPD5OVrfzD+++wGqAyG0G6oXFSFI+Pz81tGHeaOvm69cOsuLXR3lsmGXZLHAv3rl+/zUnoM82bqV3ZVr03+qPhzhvz7+DJriidcZqrruOSUhw2R7vJKWaAWf2rmfgKbf9MqhGazS3ijZnjDdWnILjBaXsbEsrisxDI1A0CwbLAtfDNFogHDYv2ay1hOeFmXZOhbT9UHKSrcLHLv33vSfiW1M9/SsvIZdSknJvky++DrF0jtlzZhuXDd7Q3hJQbgGUhaxnQEM6yR+8x4CvscRwljwM9yJeGJlGv458i/az/eQSxcQCHYeaVuR1PrNwvQZtG6rpVSwJitObgU+v0nT5qo7JowWjQdnGRqR+NLzfxRVYJia16wxUyCbmT8xvpC3yCS9WatuaGgLtEiY0JVZqnid47g4udKk+OFKMf0GuQU+w3rSn01zfmSIr185z9XxUdKl4uQIui1Wyb6qGp7etJ3aYBhTnV1JKoRAFYKEP8D+6tpJFdbTQ/2Tkv9xn5/qQIiEf+08uZpQqAoEJxWfbwaKECiqiqaqhAwvbLiWezY0lT311RTtnWSKFq7r0j2e5Fz/UHkJQdg00FQFx3VJFQrkLZuQ46JNq3DLlkoMZ71zv6kyRks8xuZKrwLzuYtXuT42DnjhqLXuWH5LPC0jIxlcV+Lz6YTLD5Ubr4nBwRTF4vwzlrVGU1Uqq8Jo2mKCPhOy/C4Sq5xI686rbeJ9YS5e4m45v0RoeCXPLuDMUym0uEdJShdJiXzxDTL5b5AvHgMshPAhhA9FRBFCLe/HRsoSln0Ny+6gaJ3Fdvox9D1oahVCrFzzZmlMGXtSOthON1JOiQwCuO44Uq7/g/niiWsMdI8iFIUdh1pgEQnwW4k/YLB1bxOReHDZ/XjWEt1QSVRH0O8Ao0UAzZurZ4VTmjctfQZumDqRWJBMqsDwYIrB3nGy6QL+oDk5Vk10Yx4dTDEy6GkmhaN+/MGltcqYD1VVqK6vQNfVNSt5rq6rIBxd73t8bpLFgtebp7cLq5wqIPBUY++qbeDBxhYea9m06HZURaE5UkFtMEzGKlFybC6NjpC1SxyubWBbvJLqwMoT0+d6uIoF3rtZzNrzRMHACrZlqhp76muoj0awHZeS4/DGtS66x1NkiyUEXuhnwruTLhYZSGUIGjphvw+kpOQ4jGbz9Ix51/y26kru39zCQ1vaALg6PEJvMoXtShwpcVfrrrmBm260lIo23V0jOI5LOOynqnru0tJ//+++wcl3rs/53npQWxvld//9j1FXV4GxgIqjongqt66bxHEGy6GeEjBfRYWDlHksewAoAgaKEsMzWgo47ghF6+SstTx13YWRMk/Jbmc09R9x3FEmDB1T34vP2I+p70VVqnFlBtvpw7Ivksr9dVkfZpBM/ttoWhNh/4fwGQvrkiwPiZTWzL+xmLj9XJmle+jHcJxhJNNnkC6r9kcugZe+dZLzxztQNZWf+NWn1lT4aK0JRf3c+8TsnKcN5kcogp/81SdXtY1EdYR9d2+ir2uUM29eI5cuEIkFePh9+zyJfikp5Et864uv88aLF+hq92aqOw+20LgM42guIrEA//wPPo27hrNUVVXRjFtzpTdHKniseRN/fuYdBvMZbNfFr+n847sf5P6GZhpCy0vGN1SVH9u+h71VNZwY6ON7HZf5J3c/SIXPvyqvhIR16ZWzlghYVZWUqghqwiFqwl42fdF26E2mMDXNM1oExAMBaiMh4kE/Q+ksX3jzJB85uIujbV7uYvvwGMev9/LGtS4AdtdVs6u2muqwZzAGDE8V13adsqdldZ/5Rm660VJbV8Gv/qP30t8/jqoohG6T8smlnldda8XQNlMonQBcCqW3yOSrCQc+POfyJbudbOH7TJRIq0oUn3EAgYrjjlMovc1w8rdnrWc7A4sei+0Mks59pWzguChKjJD/A0SDny6XX/sQqF4VkbRxZQ6/+QBjmf9JsXQGsMnkvoFP34Op75xRjrwapHS8Xkd4UvgSF9cdukHl1/EaTHLny+WvJ3eKftHtwlqdr5YtNTz94/dw7kQng33jXL86yF/8l2f5+p+/ij9oIBRBOpknOZolny1i+nR2HWzhnod3rFoZWAgxWV20Zjb8GhcyLAdT1agPRfjX9z/KH58+jk/T+MjWXTzQ2Ep4haW8Qgg2RePUBcM83NhKzOdfdYLsqcF+fuPF7654/ZvBgZo6Hmps5elN22aHJ5bAUs/PgaZ6xvMFvnH6Ai9cbufq8Ai10TBRn8n5/iEGUp7QXlUoyJ76WloSU9pEqhBlgTnbE86708NDpqnR2BgnFgvguszbG+XovVtobIjPel0iab86RF//OMnxHIoieOjhHQQDs8sGHdelo32I7u5RstkiiiJ44j170OcoHYxE/eWE4IXzS0xtK7Z+3StbRlK0LiCED1WpwdS3IZQgAg1X5rHsK+SLx8kVXmDCC6IqcfzmPSBUwMGVOexyg8Dl4nlwOiZDKooIEfQ9hqFtnrNKR5EV+AyBoX0f2+7DcQfKP+O4Mo8q5vZ6TeTBeB2WJ74vgapE8JtHZ+m0gIXt9JWNEkDaWHYXPqM0sSamvhtNHS97YDxsuw/XHZ3x2nLIJHNcuzBRBlzuaaN4zfgMU8Pw6wRCPi8xdwEuvt1J3/XhBZfRdJW2HfVU1lVgLqEh3AZ3Fr6AQV1TnMc/dJBzb1+n7/oIQ/3jjA5l0A0v76JYsAiGfdQ2xalvTnD0sZ1U11dg+peXRJ8czfL8N95ep08yN3vvaqO+uZJAaOlyDytFEQJTU9lbVcsHt+zEUFUO1TRQYfpW5TXwaRo+TSPmW5uwV84ucXFs4fv+VpPwB2ZUXa0X26oTjOfyvNnZzWA6S8fIGAOpDH5DZzCVwXJd/LrGQ1tbqYuG8etT1/xEB3Zgzb0scAuMFiEEuq5SUbFw7PF979s/Z6WQlJKvf+0Er712meR4DlVV+Pgn7qa2tmLWspZl842vnyCdzpeNFoVP/+T9c+qyKIogHPYtarwa+i4cd4xU7mtImcayr+A4I54wW/BDaEoNQvhwnBEyhb8lXzxGoXSs/NkDaFojAfNBBBqedoqJqsw2zrzKn4UfrhIL2xlmYjqmiCAB895yafNshFDQtQZ0tRVNvYzjDpR7H2WRbg6UeYwWCthOF8PJfzP9jKFrbVSplTOMFik9Q8yyOydDRBKbonWRoMx5+TVCI+B7DClzM7wvucKLFEv5G0JLS2d8OM0Lf3Oi/GHLCXy6SjDsJxT1E4kFqaqvoJArLVg++tYL53ltEeFCX8DgA599gGDEf1saLROhhemDhhC8K7Q+bgaqqhAM+/jgZ+6jpjHO+bc7OXv8GsMDKe/aEV6+UV1Lgu37mth9qJX7ymG85c72RwZT/NG//9Z6fIx5+YXfeH+5U/b8RsvkpbPMJ48tXRzXxVS1abNvhZpgiB/b7mlS3dhAT0o5qzR2IhSy4W28+WyqjGO7kn0dXbzR2U3BshjPFxjPF1CEIGDo1EZCfGjfTipDwRnfp9cQdUIVd6E2livjFtZSLUxonptJSk8YbnomcyTip6JitrVdKjn4/QZKeVkhoCLqJ7iK2YWmNuA3HyQR+X8YSf0eUmZx5Rip3BdI5b5449Ey3b8bDnyUoO89GNq28rZqCPmfxG/eNWs/nk7LlVmvz2atLomlbGe6ESlB2rMGNMvpplA6jeVcm1pS5snmv0Uk8BE0JYEQIaLBz8zeupvBsjtxnfkbQS7EcH+Sb3/+lXneFZP/TBgs2jy5S4M9o1w9073gvgIhH2Mj2du2G/TIYIpMKo89LZHT9Ok0b629hUd152GaOg+9dy8PPrUHKSGXKWAVbaQEf8jENPVyt+pbfaTrR9GxZyVTCjxDxJ7WgV4IgalonBzp4VpmjI+17pu1rYU8K9eSYzMMl6hhEjZMgsbtNyl4t6MIwfaaSn7vY+/jr46f4WzfAN3jSUq2Q00kxMGmeu5pbWJnbdWC25HINXe3LGq0/Pmfvcw773TOet11JSMjXlwrmy3yhc+/xje/8Q6qpiBdSU/PGKlUHtd1aW8f4rf+6ZeX1FE5GDT5+7/8BPF4aM6EWCnlnAPEXNb4nHtbZWzXE3dLEPK/H3A874B1upwIO0f2ufCjKpVEg5/Ebz6MobVOs0JVL7Skzv7iF1a7ndi2gabWUbTOAeDKJOn8Nwj5PzBnqEdKB8u5TtE+j2VfL+/HRFUiKMpCnVJ1VCVCwPfwjCPUlCo0tba8bQnY5Asvk8nf2N5e4so8qdxf4sgkYf8zzCwBXzsmOtUmaqOEY0Gsok0xXyKXKZDPFHGcJVbgCNA0jQfevx/fHJ4Uw9Rp3V6HL3B7Dqgv/+0pTr56hdHBKQOwvq2S3/yDn1zyNjwBSZf0eH7VJbcrQSgC06dTkbg1ErwT92khVyKfK5Iez+E4LtF4iFDEh66rZYNldddxTUMF/+wPPj3ne/1dXnuA158/j1AE2/Y08LGffWjOZTsv93PxdDdvvngRgLse2s6THzsy57KbttcSjS1cHuy4LgOFNP/lzItcz4zNPGZ/mEOVTTzbcxHbddAUlYjh43cOP82F5CCvDV6b02iZt5GklPybV39Aclro4/GWTdzf0MKR2pvTzHF3ZQ1ffObHVr2dl3s6ebOvh2P9UxOf2mCI//DwU+jKwr2JFiNq+ta0rHs+hBAgJYaq8p6dW7hvczNFy+vYbGgqIdMk4jenlr2JLGq0XLs2tGgVj+O4XL8+Mu/72WyR06e6lnRAkYifQsFacUv2m4EiTIRaR8B8yBOH05o8D4GbBmwkLgINRQmhKnF0rYmA71F0bRPqNNl678tW5zFQFr8QFBHE1HeTK75YDvNkyBaeR1XiaGoDqhJFCJ+njusWcN0k+dLrWHY7rkwDAkPbhKokyt2f50YIHUWpIOh7gilNGYGiBFHVqaTDQukkhdIJitYFADS13lMBljmkzFAovYOqxDG0bRja1nW72FVNZcueJrbua8KybEoFi3y2SC5TJJfOc+FEJ5nkfF20Jz6zQNMUDj6wncgcg7uiqdQ2xb1KkjnwQjOe1PuqlExnH9hkTsVCDPcl6bjYx2DP1MPGXiSXZy6KeYvzb3fSfXVw2euuFt1QqWup5J7Hbm311PhIhp7OYS6Wx7CD922hbVvdpAd3MarrKnj4/fsB2Hmgmaq6ihnv+wLmvAq6HbEAIwPJsq4UROOheZfVdJXRoalOxFV10XmXNX062iKhQiE8b0rMDJC3Z4Zs42aQgKZzbryftlACv2ZwcqSHkuuQtgoM5Wd3RF4ICZwdHmC0MKXSui0WJ1VZs6ztzEdtMETWmvoMCX+AgD7z3o2aPu5taL5x1WXTn8vQPj7TyPNpGvfUNWKo2pr2SFotqiJoqIjwyNY20sUidZHwpHNBCE+9qyayvElDVThAc7yCbKlE2DTR1rDDMyzBaNF1DdO8eVGk5TRPvJUIITCNXZjGDlw3T9G+gGVdxZVppLRQRAhdb0NXGyZ7EK21Z0FV4gR8j5HM/gWOLOHKNNn8t3GcQUx9L6a+C1WrRroZbGeAknWFTP5ruDIPSAQ6Ad9j6FoTQsx/YU30SAr5PzDnchN6MancF8mXXsNxhwCBz7wL6eawnC5K1gUs+yq5oomiRIiFfxmkPq++zWrQdY0jj+7k6Z+8f+oYXYlt2Qz2jPOff+3zXD27cPhH4OXDHHpoO5U3PGSWilWyyaYLFHNrpzek6SqVdQt5xdaWTDLPD/7mOC99+9RN2+cE/qDJ0Sd23XKjpa97lDd/eJGv/Z9XAe+BX9eUWLKXbefBFnYebJn3fVVVCM2jzO0PmOjTxl9VW2BZv4E+raxZN7R5l10KilCo8Yf5tT2PzPIhC8CRkv9x/hV+Ysth2kJxfuW1r6x4X+vNoZp66oNTE8btiUqqVqHp8m5BV1UONzdwuHntvFm76qoxNY2ibdNQESFgrF2HZ1iC0fL3fvExfvqnH1zTnS6EoggSleF5q4puPwRCBPDpB/Dp+5kKEc2lhLvGexZBfMYeqir+Jansl8kVXwEsCqUTFErvMF2t10uH8sTsAFSlhoDvPioiv4gqVte00HZ6SOe+Qib3TVyZATRUpYpY6BcQIkjJuszA2C8hpU3JOs+43Y2uthLw3T8ZXlp3hJfDUtdaiS9gLClUuVrOHb/Gtz7/Gm++cGHNttnQWskffuvX1mx7G2ywGHpZfHFCNl8VijequN5YogllcpnblV86cM8Mw0sRgo2WY+vDe3Zu5YkdE8UhYs09S4saLaGQj8Ac5cTrhRDzl0Hfnkwk4c1/007kezjuKK7M4Lp5PEE6FYGOUPxoSnW5qaH3lURDn8F2BhFCQRWxOR/uQgikVPEZd6OIMH7zXnLFVylZF3BlEikL025UL3/G0DZhGnswtB34zSNe7ssCXpbFKFrnyRePkc79Da7MASqaWk8s/Ato5a7OivARDf4U6dzXcNwhXJklmf0c4OIz78LQWle8/6Uy4b27mU4815VYJS88tVaUirdOyn+DHy0mbpXuXJJTo7281N9O3rY4XNXEnlgtuytqmRr/bm9ubPi3wfqhKQq245C3bCQSn6ahqeqaGS9LCA9tfNnLxTNSJK47hiNTZfXcsfIDOz2tL5Dm5YuIIJpah6JEUEQIVUngM+7C84ooKMJEUSrm3JcQAl2rR1HC6FozQgmgqbVYdjuWfa0cqvFCSYa+DZ9xGJ9xCEPbjKGvvHuolBLHHSRffItc8WVK9iUANLUJn7GfgO9RVCWCEDoIlaDvSYrWJUqWxHGHKZTeQdc2gVBRRWTez7eeuI7L2WPts/rpjA2lb/qx3EkYPp1gyEf9KkXUFsP06zS2LVydsMH6c2F8gDOjfXSmR1EVhdOjvSjA1kgVa1/QusF64rguqXyRjpFRCivIcZuOKgQVAR/N8Qr8uo4rJSPZHIPpLMl8gVShABICpk7YNKmJeEq8N5a7L5fbtuR5QYRXWaCqAkVZoNXfRFNE4S13M0ICEwaLlF5PoELpBPnSGxRKJ4GFZ8maWouubSLoew8h/9NoahWwtAxtVQmjKmEMfSsA2fxzpHNfIZ3/GwBMYx/x8C/jM+5adR7JhOcoV3iBVPYL09oQaAR9jxMOfBhDa5tcXhE+Ar4HsJ0hsoXvksl/A3BI576KZXegKmEC5iOrOqaVUMgV+Q+//GezXp/o7rtahBAoirLi6+5GnZXbhUR1hB0HW/jZ33j/uu5HCOZNdL6VuK70GhmudNAXAnWJSby3A9/uOo+hqPzCjvvYG6/jP556nlOjvTxQs3mGyTIRPrrdpfB/lCnaNid7+vjtb/+AnuTKpCUm8GkaD25p5defeIDmeAWW4/DK1U6++s45LvQPkSx446hf12iMRfnw/l382KG9hMyVqSBPcMcZLULA/fdvY8f2ejKZAkIRxObp3qppCg88uI1t22sp5CyEIvAtsbvqSnHdMUr2FYaTv+1VFMlsWSxtcbe+7QxiOyMUSu+QzP4FQd9jhIMfx9T2rPBo1sdIkzKP7fQykvz32O5o+VWFROTXCPgexdTnTpwMBZ5G1+pRlQTJ7J8BNrbTRyb/HH7jgXU51oWQ0lMjnf26XFQZeSls29vIT/36+/jozz+8+MJz8NxX3+KdVy4z0D22+MI3EVVVMH068aq5xQjXDDH5v9uKL/z35/mrP/4hYoXG6O7DrfyL/7L00vNbzUghy6ZIgvtqWtEUla3RKlKlAn355KREuyUdhvIZPvi9/40qBC2h2YKZG7x7uT6W5I1rXfynZ18iV7Jw3Clpibxl0z40yh+++DrpYolHtrZxoLFuxfu644wWgHg8RChoeoq5gnkbHAohSCRCBIM+HMdFlGXd1wNvVpwhX3ydTP7blKwr5aRUBUUJ4dMPoGkNqEocVUQRQi93iC7hukks5zol+xq23Y0rk9hOD7niS7gyTzz8D1HVShRheNoZMoXrppFyLu0ML+HWdnpw5JQl7brjlKwLngKttJHSQlLCdQvl3JcSUhYImPejqQtnknsl0DECvsfIFV9Cyjx+8ygB3yPoarMXEpoDRZjo2mZCgfdjOddx3TF0rYWw/33zrrOeaLrK/U/vn+UJuXDiGgNdqzcUfAGT6vqKFT/cKxJh9AWad94yyuW3a6FRcidSyJco5FeuW5NN5Rdf6DYiqBtYrsPV9Ai1/ggD+TSW6xAz/fzU1rvYFq2mwvDz6/seBbzE3bi5/loiGywfRShUBPwcaKqjMTazCtGVkpJtc6p3ACklEZ/Jjtoq5otlGJrKtppKEIKrQyN89+wl0oUipqZRGwmxtTqBIhQ6R8cZSGdIF4r88HIH1aEgrYkYUZ+5ovHjNhwRF0YIQSBgEFhCuaG3rHnTEoktp5d86U2yhWdxZdrTcFGq0PVNhHxPYujbUdVaNKUKIfye4SDzOO4QResshdJpisoZiqUzuDJFybqM44wQ8r0Xn3IQhAFIbKcXy27HccdnHYMsK9WWrAs4ztDk6447QqF0gpLdiZTFSSPFddNlHZU8rpspa7YsXAoohI6qRAn534crs7humpD/fRj6ThSx8LnW1EoUJUzQ9ySOO4CuNhLwPcCU/svNQ9NVHnh6/yxp+7Gh9KqNFiEEmq7OypdZDoapzZrN/+iZCLcen98TuFur/JobdVoWQjc0whUB6poTCCGIV85vABs+nWgsSF2z5+WIxNampLcpWEHOtnhz6Dot4TijxRxh3UfCDPL+pt2EdRNdVfmJzYeBCfn91d/PrvTKqi1nfVSnhRCokwn6Pxp3lqoIEsEAR9uayBRnGt6W45LKFzjbN4gtJRV+Hw9tafPO0RynR1MUGioiFG2bjpExTnR5fd8aY1F21FRy76ZmVKFwqref832DnOrt50L/EJcHR+hLpon6VvZcvuOMltuZTP6b5EvHysJtYOq7CfmfJhr6DILArBvD0zzxoaoxDH0bIf8HsZ0BRlO/Ryb/XVyZxHWTjGc+R6Vah2rEmFDhTeX+kpJ1fsnHZtnXsOxriy/ndGPIbShiYUEhITSC/icw9B1I7GVVACnCpCL0GabaAtya+L6qqdzzxJ5Z3ozXF+k7dLNwbHdGmwAhBMoqK+sW67j6ozJ4L4e2bXXUNia4/z0rDdPOxFxGiLq6voIHntzD9r1NCAGRBXq2NW2qIhoLsvtwKwCJmtVJGUxcKx9p3cdzvZf5owuvkrKKfKB5N/dWt5AwZx5LSDcn11mL66jg2CSLBYbys0O4a4GpaUQME20dtKJuV3RVpSkWpSm2d9Z7uZJFbzLF/zn2DrbrUhsJ85l7DmCoC4tZ/u3ZS5zrGyRv2Ziqyk8dPchDW9omReme2LmFUz39/PpXvs14vsDFgSFeunKNHTUrS+TfMFrWkJJ1CceZUg6NBn8Kv3kUwVIFnhQ0tYp45NcpWmcpWl5DwZJ1uhxqWg0CUBDChyiXISvCjyKiKEoIoQRRlSimvhtVic8TepqNV4q90sS7jQfkQuQyBdLjU6EEw6cRCM3dDHMp9F0f4Z/+5P+c8739927h/Z++l3DFbOP6Rx3Dp6ObGqHo2nQTXs7pNf0GVbUVxKs8A2ShpO5AyMTnNyaNlbVI9nWkpDYQ4UMte7i/to0/Ov8qO6LVJHxBMvbUGKEKgV/VeW2wk4ZgZE1yWl643sGxvm582vo8po7UNvB3993N9kTlxki0Cs73D9I5MoauKDy5cws7a6tIhKbCgwFDpzkW5WMH9/CFN0/SM57iTO/Aivd3xxgtrpTLykoXTMkQ36xB2HVzMx72mlqLqiaWXK3j6a5oaGoNQoS8vBdplw2WiRm3gqnvIuT/ALbhNVoUk/8vJxuglOOQ09oECMX7XeieNoyY+PGXjRgDIfzoahuKEp0RWlr4mFdzCW0MFXMhpSQ1miWTylOcljthmPqqjJZSweLquZ4536trTqxI5v9HAc9QENwKqQ+v6nFpYUavUo1VhSSnY0uXq6lhXh3oYLxUwJYOXdlx5OA1LqWGiBlTD6a6QIRPbjrIc70Xua+mbU2MlpxtkbPXTuPoRlojMUqOgzfp2hiLFkNKieW66Ioy45k6lM4yli+gKArba6uI+n1o03JHFSEImga76qrRVYV0schQJrtir9y6GC0TB+Musy31QobGWC5P1irhLLGPi6GqBHSdCv/KB/nl4zK9E7IQ2pIaH85GlI0LFYlEzuixqmAaB9D1LeWqJDHNaFHKBpI2+btABwyEUBeU6r+RpRotG6w9UkJv5zDJkSzWtC7N/oBBuGLlCY6uK8kk504CzeeKS+6RZNsO+VyJod7xFR/LUtFNL6dDVZUND9BNxnZdrmfG+G7PRXqzycnXx4uzr6HdsVp+fNNBXuy/Sm0gwuM380A3WHdkObeoP50hZBj4DX3SAzaay5MuFFGEoDURI6DPzjf16RqtlTE0RSGZL5DMF3CkRLudEnEt12U8XyhbskvDMzS0OVuR//4rr/Gdi5cZyy0t835bZYLHtmziHz5434pOzEpQlAhCTLmQS9ZFVKVymSJuNrbTje0MTFUfiThi2leliDDKHF2cN3h34Dou3/qL1+i83D/j9aqGGJt335yOtwvRf32U/uujvPD1t9d9X/vv3cLf/+2P0tBSibijlLLvfHyqxhMN23msfhuLhYAXUMva4F2AlJKe8RT/7OvP0hKv4LHtm3hs+2YUIcgWS+QsC1NVqQoHMeZoxKkrCtWhIIoikIDtOGSKJSI+czIZeqmsi9HiSknH6Bh/fOw45waX3h12Z3U1D7W18P6d22ffAhJChsGmWAWfPnQAv7ZwMlvQ1KkKBpd9QlaD3zyC4w5jO14zvvHMn1GyrxAKfAiffnDRMJHX1PASY5n/ie304TU1NAn6HkAtK8ZuzDbf3Qz2jnH8xYu8/eplUmMzExDrWxLsPDR/473FCEcD3Pfe2Ql4ANv3N2H6l9YA8GYipVx5ytQGq6Ps9T4z2sNAPk3GKvFY/VYujA9QcGzqA1E2Ryonx9jVfE2qEPz50x/Hlu7iC68RYd2kLhRac4NrayyBlJLG8FQidNwXQFPU29q001WFRNDPLz50N7bj0lARmVSvfet6Ly9fvcaFgSE6hkfx6zr10Qi76qo9QUFXgirw6zrqHHlXQgh8ujatF97yIzETrJunRVcU4gE/taGFPQISieW4vNPbR0DXGa2tXnCbMb+fg/V1c3pjpqMq4qb3mzD1vZTsDi8h1x3Csq+RL2qAwDZ6UJUEihJCEQEQGkgXiY2UOWxnCMvuomRfolh6BynzCExUtQq/70EU5eZ19r1VqEoUTZ0SHVKU5XmTwhUBDj+8w0terI+t+DiattSy//6tmH5jRofd9cLT+JH0tA9x6XQ3bzx/juRoBseeGsCrG2LUt1ZR27TyXIFA2OSex+cW/qusiWLcxG7uG9z+TDx6MlaJkUKOkWKOF/quMJjPUHBsLiWHqDD9VBh+TFVbtDJtwX0JwZ6qmrU58FtMTSCErqjUBqfGL5+mrXnjwLVGFQK/bnBfWzOuhJDPQBGCnvEU73T18ua1bnIli8pYgIjfnOzerAqlbLhKipY9Z+6plJ4a74SZIvBKpldyRtZllFKEoCYU4sO7d86qBb8RV0pSxSKdY+OLb1hM1dbPZc3deAw39RIR4DMPYTv9WHY7+cJrSAoUrdMUrbPo6vcw9T1oWiOaWosiAkhsXJnDdvooFI9jO9047kh5gxqqWomp7yToexJFrE3lwu2M17foALbbVP67flnrVzfE+djfewxVValvW3lfnIMPbKNxcxWqpuFfZ40f15W4jksuU+CtH17g+A8vcfyHF2cso6gKuw63snlXPZW1FSveVyDk494ndi9rnQkpfd8SdJEmkGWZ++nl2uAliCrq8toamD79prTf2GA2UkpKrkPJsbGlS9Gx+Iurb9EYqMCRkmvpUfYn6tkaqcJUNwzeCaoCQaoCa6ORczNRFAWforCvrFYrpcR2XU5c7+XV9uu83d2HqgjuaW3icHM9bZXeBMrUNHRNRQLj+QKWM9tbZrsu47nCpEGjKAqmpt1e4nIBQ2d7VeWi7h/HdRnN5yddRws50MZyBb4/cpUfXO1Y1CBprohytLmJf/GeR29KTotAIFEJ+d+H37iHscwfkcl/HdsZAGwspxPLuc5klc8M5LQfAJWQ7z0E/U8S9L8PZRGxt3cLIf/7CfnfN+2V5ZVshqJ+9t+3DVhdN+dNuxpo21Vf3s76XjvJkQwdF/r43H/8Nr2dw7P6HvkCBs1bavjMP3yKymWIkq0VkXiID/30Azzw9L4lrzPSn+T8iU5+8PW3cScGMAEPvHcf2w80UducWPK2orEg8erIiiXzN1g5WbvEX3a8wxuDnUig0gySMIP89La7qfVHOD7cxenRXioMPwnfj8YY9aNEulji4sAQ/+n7LzGSy+HXNXbVVfN3HryL+uhU6Ks6HCQW8DOcyXFxYIjWRAWxwMxJdsGyuDgwjO24+MsFMuYcuS9LYV2MlukD/WJDjQNYjuP1exFi3g6QH9y1nYMNtRStpSX2hkyDmnDoprrkPMNFQ1VjRIOfwm/ejWV3YtlXKFoXcZxBHJlGujkkJSZKkBURQFPr0NRaNLURn7EfQ99a9sh4g8HNzmXR1FrqE39e/mB6+TjWV4TJy/mZfx8h/5OTInZC+NDUmaFEIcSqjJXJ7ShiXRMLHdtlZCDJWy9e4MrZHq6e7aG7Y4hiwZrRILGmMcaWPY28/9P3Ea+OrFkp63LQdZX61qplhdt6rw0z1Dc+47sQQGVthNbtdbRuX3rfEU1XMda5X9gGc6MKQZUvSMIXpOjYKIogP60EueQ6CATf6jrHF68eZyCfYTCfntF35keBl8504LqSe3Y0Yeoa+ZLF4HiG189fZyiZIWAaVFeEeGhvGyG/ietKRlJZ/t2Xnufvf+h+tjUsrLQ80Th1cDyD39SJBqcqYgfG0rT3j2JqKpvrE0SDfs9DZjt8+cWTDI5n+AcffgBtmdV310bGON3bz1+eOMN4voBf12lLxPjFB++h8oZc0cZYlGsjY/Sn0rx0tZPDzQ00VERnPHtTZQn/om2TCAZoLrcQuK08LUtFAiXHQeKFdLRpgkjJQmGyE6XjSuJ+P45vaXFTTSg4ruT84BBR0yRkGlT41z/E4n0JBoa+BU2tw9a2YNmtaGozjjs4TTbf8vxKQkcoATSltmy0NOAz9qEo0VVqoKwORQkS9D9xy/Y/F7rWjK41r2hd23awLQfXcdmyt4lAyIdmqDdtBi+lJJ8tkhrLMjqYpv1cD2+9eJHrVwbouz4yY1lVVahvrWTHgWZ2HW5j1+FWT9L/JhuuQgiEKgiGlycbkB7P4fMbNxh+AtNvEIr4qUgsrLa8we2BKhSagjG6gknGS3kc10URgkvJIXqzKa6khtkWqSLvWF4YybU5EG+gIXD75t9ZtsPpjj4Klu0lj85DU1UFldEgRcvmSu8IpXKuhoRJWXtNVbh7WzPnOvuxXcnBLfWYukbnwDiXeoZo7x/BdlyS2QKpXIGQ3+CubU3oqkquaPHy2Wv85OOHyRUtRtM5+kZS2I4LSDRVpT4RoSLkx2/qWLbDGxev01oTY2dTNeeuDyCBvtEUl7qHMHWdZLZAPBLA0DSaqqJc7B6ic3BszlyjfMliNJdjKJOberH8+QqWzeWhEc70DnCyux8JbErEuKu1kQNNdV5UZNpY1BSLUh0J4XZL2odGuTQ4TCIYoKEighCCkUyOq8OjnOsbxHJcEqEArYmV5xzeeqNFSu8CkhJVETPUDztGx/j8iZOr3se+uhp2VldzpOnmlosqShBD2Yyhbybof/Km7nuDmRSyRZKjWXKZAh/9+Ufwh3yY/vWbwU8OFNL73XUlvdeGOfXGVU68dIkTL1+apYsiBKi6SiDk48lP3M1dj+6geUvNRsXYBrcEQ9XYn2ggbRXpyo4xkE9TYfj56rVTpEoFSq7DRx7Yy9HqFgRglSt/ovrN1MZaHrliif/yNy/TN5qmUPK8RpbjeiJ+0/IgP/PEYR49sJnB8Sz/71d+yMB4Gst2sWyboM9EVQQhv8lX/sVnOdc1iG07WLY3+f7h6XbevNTFzuZqHt7bTO9Iiks9w/yvv32DzXUJqitmFhgMjWd48XQ733j9LJl8CYkk5DP58H17OLqjmbbaOLliif/17dd57107aKyM8t++/ioSSbZQYiydR1MUXgn7iQR8JCJB/tFHH1zwPAxlsrxytZNnL1yZfG0ih6UvmWEkmyVveRpRlaEg79m5lffv2U7InJ3jt7OumvbhMRDedr977jK5ksVH9u9GUwVvXe/hh1eucXFwGAE0xyrYfyd3eZZSki1ZuFJiqBpB05i8cLKlEtfGx1e9j9pImGZr5V1ZN7jzOfXaFZ798hucfPUyP/Ubz7D/3q207lj5jbMkJHReHuDK2W5e+tZJLp68Tj5bxLHdOYXcdh5qZd89m3n0w4eoaYyj34Jw0AYb3EhQM4gafhSh8DNbj3I9O4blOlT6gtQHorNC8LeziR0J+Pjvv/LRyYTQQsnmJ/795/n4g/u4d2cLbbVecqmuqWiqQkt1nM/9+o9zqr2X1y9c552rvfzjTzxCa03Ma4p6Q6sEy7LpHUlSsmz+7tNHMQ0N23Hp6B/lr18+TSZfIhGZSnGQUnKpZ4jPfe9N/sPPvZ+m6goE0NE/yu984TkCpj55TBOE/CY//767sSyHkXSO3uEUQoGW6hixsJ+gaaAvki+SKZa4NjrGG9e6Zr4hZ5Yia4rCbzz5EAca66iNzl3NuSkR41BzHfdtaubVq9d541oXx6/38Icvvg54Sbh2ObdtS1WCu1oauKu1ccHjW4hbbrQ4UjKay+G4LoamEp5WyrwlkeAXj9696n1Uh4Ikghut0n+UcWyHUsEiny16YaIVxt3PvHGVbDqPpqscemjHnF6QbCrPtUv9vPXCBXqvjzDcN07f9RHSyRyuM9NYicSC1LUkOPLwDtq211HXnKC6PnbTw0Gnj7Xz7F8dW5NtZVMFBnvGcKZVEUgpee3Zs1w520Mktjb34v3v3cc9j81dwr3B2tEcilHlD2G7DiHdoCUUw5USn6ahCnFHeQKFEAR83jNmPJOnY2CUXNGio3+Uhsoou1trZymya6pByXEZGM8wNJ6hULIQQhD0za6oU1WFUMBEURROXO5hW1MVo6kcF7oGSUQCmLo6swO2EFRXhLh3Vwt/+9aFSWG2fNHmyLZGGipnh9oURVAdDfE3r55hKJnFKzaG7uEkbTVx3nfX3OPSjOMsRzXC0zwnrpTYjkvemspbcl2Xb56+gOu66KpCbWS24aIqCluqEnz84B56xtP0p9IULJvitLYgmqJQFQrwiUN72d9Yhz5P7upSuPVGiysZzedxXImhKjNOYk04RHUoiAQ6x8YZzy9NDRc8dd2gYdASq7ijbqoNVoZVsqcqVebAM1Q8g8GxHKySPaOvz40IRaBqKooyc1A+c+wqw33j+AIGBx/cPue1VSxY9HQM8cNvnWRkMEkxP7N/iqIIQtEAFYkQtU1xNu9p4OFnDlBVF8W3ziXW89HTMcSzf/XWuu6j/Xwv7ed712x79a1VG0bLTeDGyqCIcfuGfxZDSonjSsbSOToHxzhxuYeaWJjxTJ7LPcNsaxihPhHB1DU0VUFKOZlv0jeSQtMUrvaN4Dd1WmviBMyZIWZFUWisrGAkleN0Rx8lx2E0laNnJMne1jr8pjHDM1WybOJhP/va6njhVDvFkoUrQdcUHt67GU1VGEpmMaZ7XcuaJ52D4xRLNq21nhHZ3jeKpiiUbGdRpb+AYdAUq+BI85THw5UuluOQKhRJFYpkiiVGsjnevNZNPBggYBhEfCY+XZ/lXasKBbm7tZG7Wxu5ODDEaDZPqRwu01WFkGnQlojxwJYWaiPhVT2Tb7nRYrsu/ekMtuuVQlXO4RGxHIf//MNX+O7Fy0vapgTqI2EONzbwH59+Cm1D/vtdT3IkQy5dmPf98ZEMpaJnPKSTOUb6kwtqsGiGSiQeJBDyzbjBXvnbU7Sf6yESC/Iz//SDc64rJTiOZGw4PafBEgj5uOuRHTz2kcM0b6mhsvb2TVzcYIMbWUxE7nadJE5U4WTyRb795gVOXOnhUvcQ/+ijD/H6hU5Od/RxpqOfX/nQ/bTUxCardH5w8iqvnrtG70iKD923m6++coZTHX184sH97Ns0O8T8noNbaa2J8eUXT/L8qStEAj7aauL8yofvpzISmCG+1jOSwmfq1MbC/PjD+z19I8elZNuk8yXeutTFGb2fp+/eMWmHFG2HNy92Ew/72dNay0fv91Su//g7x+gbTfH2lR4eP7h1wXPRFIvSFIvy8UN7Zp2jdLHEW509vHGti79++yyZYpFvnbnA+f5BaiIhttdUYqjqjO9ZV1XigQD/6unHeKe7j2sjY3SPp3ClpCoUpCkW5Z62Jswb1lsJt9xo0VWF1lgFj25u41BDPbE5Knx0VeUf3H8vP3lo/5K2+QcvvUa6VFzrQ93gNubzv/8dXv/emXnft0rWpAHxrT9/me9+6TXUBRSTaxrjfOhnH+Lep/YtS1gNoCIR5P6n9vDVP3mRwe4xSiUbX8Dk6OO72H1XGzsONFNdH8P066gr1CrYYINbhSUdio5Fzp4aY1Wh4NcM/Kp52+a05IoWvSMpfutPv01bbZxDWxr4lQ89QNhvcGBzHaPpPG9d7uL3/uoFjmxtZHdLDY4r+dax8+xsquYzjx9iR3MNd21t4mRHL3/y3WP87s+8bzLULKWkfzRFrmgR9pl88pEDnkKs6+JKuDYwzvnrg1RGgoT93oTpzYtdnLnWT89IEttxGEnlkFJSF4/gMzQCpk59IorluJNyCKoiqI2FeP18J6Y+zIXuIaTrcqV3GMt2qY2tzpMRMg3u29TMnvpqHtnWxr/8xnMMpTN0DI/yG3/zHX73g0+yuTJOZI5mxIoQ7K2vZWdt9WTpu6IINKFgrJFC/ZobLbbrLqtJoislWxJxQoZBdThEsbyuJjzlTLUs9RstZ2wvBUNTUUq3662zwXqQTeUZH04vadl8tgjZhZfxBYyybsrypckVVSEQ8nHogW2MDadRFIVNO+tp21FHTWOcyrqoVxK8jjPSux7dQV1LYob3KbpAqXFDWxXv+fhd63Y868Gm9U6k3mBO+vJjXEn3cXz06uRrYd3PvooWjsS3YKq3p66OrqlUhHw8cWgrrTVxmqoqqImF+MIP3ubQ5gZq42GObG1CEQp18TBV0SC2I3nvke00VVWwpb6SkM9gc30Cv6nTkIiiayq7W2pxXYmuqRy/0sPAaJpMwQs9D4ylCZg6Ib+X5zKRL+MzvEfv7tYaWqpjJHMFRlNZXjjVjislH7x3N8lsgQtdA5y/PsD/ffEdMnnPSNRVhW2NVexurSWZzfPtYxeQ0iUS9NGYiNJaG1uxirQoV1D5dA1V8bOtupKPHtjFC5c7ON83SN94mm+cvsAjW9u4p61phsdl4l9DUzFYv8nYmhstyUKBrvHk4gveQFUo6GVSDw0DEPP7iZjmpLLeWD7PUDa7YG39BHnLmrP/wQbvXhI1URo2LSzStByq6mMEw74V3fxCCFRN4fDDOyhki5h+nf1Ht2CYOkIRSFcumE+zFuw40MyOAzM1bcQCyW8NbZV3nNFS27hyrYfV4kiLvO2Nc15rEQ1Tidy2oZG1ZLCQ5NR4J1/tfmPytWoziq5o7I+1YXJ7Gi2GppIIB/jofXuJhnwYmkahZPGtN84T8hlUVQTZ3lhFS3XMkykoJ6ZWRgO4EjKF0qQxUhHyUxHyMzieIRbyY+oaiuLln3QPJxnP5kEIXj7TTkt1jG0NVYT85mTy7sRkaE9LLUe2NeK4klPtvfSPZdA1hQ8e3UXn4BjpfIGekRQnrvTgSokAXAm1sTB7Wmo4fqWHNy5cx3Ycnjq8ne1N1YQDPmzHXfUz0Av5+Hl6z3ZShQLDmSw94ymeu3CVoGHQHK+gJV6BlPKmXvdrbrQ8d/kqv/Wd7696O8/s3M7jWzbxgV07APjfx47z7QuXluzFqZ8jy3mDdy+/8K8+wi/8q4/c6sOYRAjBkYe2z/leqWRz5s2Om3xE4A+a7D7SNud7scowscqNe2appKw+Xh/6IwB0JUhUr+dI4rO3+Kg2WAwhBJXR+VsOTPeCTPDXr5zm2MUuLnQNzrlOtlDiyLZGHtzTxk88enAyPCaBD/2rP+WRfVv49OOHCJaTdkuWQ8/I1MTecSWZQpE/f+44n3rkAIe2NCKEoKU6xi89cx9/7/2eHss/+9x3UFWF7sExkvki4YBJW02csXSeVK5A0Gcwms7x/ROXaKuNk82vPkVCCEFzLMonDu6lJR7j337rOQbSGb5z7hKD6Qy/+6Enb3ojyGUbLX/e8QO+1zcl+PZE7T7eX3+EStOLox1ubOB3nlq9kmpLLEp9JDLjtUQgwMGGOn7myCH8+sKHrqvqvG2yN3j3MWHpSylJjmYm81ei8RDGLWq6N9/sI5PM8Yf/8q9X1RV3JTRtruG3//Tn53zv3eghsN0CBSeNi72q7fjVGLoyM35fcrJ0594GwKdGsNz5KxvHSl1cy7xKT+5tJA4JYzN3V/4sqtCXfd4HCxd5e+SLFNwUQS1BpbmVA/EfW/6H+hHk2ROX+OIP3p7xmislg2NpvvjCO3zr2AV806p0KqNBPvXIQd531w6eOrydgjX3dfTvvvT8jL+nj0U3Mtf3LZFYtsup9j6eOrx90kMysawCBH0Gv/njjzIwluZCWekWBLbjEA2axEJ+CpbNWCaPqateWsUa3dNCCBpiEe5VmvnM0UPl5NwSA+kMqUKRsM+8Kf39Jli20TJUSHM10z/59/5CK7ac8n5UB4Pc3bxy4ZgJQoZBQJ/pZiw5Dv3pDMe6upeU1KOrKh/YtZ2gYaCtoi58gzsICWffaKfv+jCuK7nvqX3UNsdRlKlLXUqJdKXX72qZPTnWAsd26e8eXbQsca0JhJZXqiqlpFSwcKYlAd5sFFWg6xqqtvzvKW0Nci37KkUnvapTvSPyFDFzZqhN4mK5ngS6KnRsd/7KNdvNk7L6GCxcQEoHBQ3JynSCSk6O4eJV8s4oBb0OnxJZfKUNAKiuCHFoy8xnk0Syt7UOtdx9XJmWRhwOmESDfiojwQXF2gKmjrWMPM5ZlFWzc0WLV891MpbJzxKtA4iHA4T9Jg2VUXyG92wUwjMqNEVBUxVUVcHQVCpC/pll0qvE1DQqQwEe2drG9dFxgqbBztoqdHWhFsfrw5qHh8I+k7Bv7bUmAoaOpii0j47Sfmx0SeuEDIMH21owVW3DaPkRQUrJWy+c59Rrl3EcyaZdDVTWVaBqEtdxyedK2EUb23ZwbAfTb6AbGpqhYZje7fBu9DqslOH+JMV8CdtexaC8CkyfQUVViEg0uGyp1aTVw9mxr5GyB1iNhVjn3zPLaFkOrnSw3XzZeHLLXpmVHY/EwXLzlNw8tlvAkRtK30tl/6Z69m+qX/PtKopAlXM/X8J+E9O44cEuvAqgipDPM06Et41EOMCJK92cbJ9by2hbYyVPHd7OPTu2LXg8UkoKJZuKUIDMGubOBU2Do21N9KfS1EUj7K6rJmgs31u4Wm55yfNS+aV77+Gzhw4sK7lIEYK6SHjDYNmAQr7EcO8Yf/H/+w5nXr9KasxL6g5F/dz16E4OPriDRz50GGVD02cSx3b5o9/9BlfPdDM6tLTKrLVm0446PvjTD/LoBw+iG3fMcLXBjxC18QiO46Ld4HUQwG996nESkQB+YypqYGgqdfEo/+tXP0FdIoKmKCTCAb7+b39mwf3cqNS7EKau8fNP3Y1lO2hrVGpMef8f2r/rlpa13zGjQNzvJ7oCD46mKLetbsAGNwfbsnn75Uu88DdvcfbNDrKpPLbleQ6yyTzHX7zIYM8Y4yNpPvBTD2KYN7f6QQhBTWOMD/30g7StURnvtz7/GmeOtTO2xDLw+ZCu1+xxrl5JNwO3HMZbCbX+XTxR/8/n9Eb05N6mN3eS3vwpANpCD7A1/Bh+rWLWsglz04r2Px/DxSt8s/s3ESx/MlV00xScJGsVW5RSUnJtxq0saXv+ENd0evOjJEszNQNs6TBWytCRGcCvLT5OK0CtL46paNjSYbiYouBa6xYxbfIn1q0U+1OPHEBK5pT1b6uNo6sKN9oamqpQl4hg6FMlw+qaeSwEQkBF2L8ulT03O/H2Ru4Yo8XrybAhxLXB8um/PsKV012cP95JMW/RtquBUMSPpqskRzL0Xhvm+uUBNF3j4Q8eIhoP3dRZvRDgD5hs3t3A3rvX5gF57Pnz6OYdc3uvCz41Sq1/brXhnD3KSPHa5N9BLUGNfxchrXrd3d0lN0tf2Vi6Hcg6Rc4mu2bkKi5Eb26U7tzIjNcKjkVHZpCXhs6hK4tfd5pQeLL2IAkzRNoq8NboVYaLKdx1Mls+1nh03YyWluq5S+/n608khGdU+NdpcjRx+RrvUuHKH+1RbYM7nolZuJTS61B6w8xcSsmZY1e5eqab1FiGhrZqnv70fbRsryMU8XPurXb+9guv0XG+l9OvXaHv2jCGqW+EIsrohoZh6hi+9fc+uY7r/dwEr46LM6OqyJN4n5m342l12Lg43OjZsN2Vl5MKBIrQESvwAbu4uNJafMFlMF7K8MLAaZ7tX7khlXOKvD3Wzttj7Uta3lA0dkebCWomw8UUX+8+xsV0L45cWYLyYjxavYe4uVHS/25gY2Te4I6nVLAY6h0jmy4gXUlqLItVslHKsdwzb7TT0zFEOBrgl37n42ze3UggZIIQ1LdWAoJjz53l9WfPcPLVy4SiASKx+bUcflRQNYWf+6fPUMqXsO31eZhM59hz5zj1xlVOvnZl3fdVdDLk7amE/pLMkXVGCetT4TlHljg2/Kdcy75GxhqYsb5chUeg0tzKA9W/gqYYLDe7eKBwjjeH/5S8k1rx/jfY4E5m3Y0WV7oUXZsvXXuJ/sI42XLc1FA0Dse3cDi+iRrf/J2YpZQ40qUzO0RvfpTO3DAD+TEKjoXlejMjv2YQ1QPEjRCbw7VsDdcT1ExUsXDMWErJfzr/NZLWVHz2M22P0OBPYCgaZ5LXuZTuZbiYImXlyDtebLzarODhmt3sijSiKbNdcFJKLOlwPtlNb36U3vwoQ4UUxXLMVldUYkaQGrOCen+c3RVNhDTfzJbliyCR5OwiXdkRLqd7GSwmSVo5cnYRy3VQhYKp6lT7IrQGq2n0J2gOVmEo2oLneq7zUe+PowqFE2PtdGQGGC1lyFgFStImoBpE9AANgTh3xbdSYQTxq8vr1bMapISxwRTf+79vcPlUFxJJ95VBMskcFVVeOeiEbosZMGjZXosvaKBMlBQqKnUtCWqbEyAlyZEMxcLazmTvZBJV4VXllSyHisoQ/uD6XjtSSopuhrQ1QMqaCoekrX7682eo9e2eWhaJIy0ct4gt166XmaoYRIw6NOFbtq8lYw0gNsLka45lO4ykc7xTrtxpqa6gPh4hGpzdC28+HNfluZNXKNkOAVNna30ldbHInOXLtyOO45IrWXzhxbexHZdYyM+hzY1sqUvcVp9hXY0WKSVpq0BHdoAXB8/Rkx8hYxdQEOyINrA1XL+gO9ByHfJOkavpfi6keriWHaQjO0hvboS8U5o0WgKaSYUepNIXYaAwTsYu0OhPUOuvIKCa8z+kgZeHzjNYnFInfG/dIXRFI2sXeG34ImeT1xksJBm3suTsEgLYGq7nnsqtc862io5Fxi5wJd3HO2MddOaG6M6N0J8fp+hYSCS6ohE3Q9T74zQFKsk7RXZEG6nQgwQWSWKTUpK0cgwXUwwUxrmU6uN8qov+wjhjpQxZu0jJtdGEiqnq1Poq2BIeoS1YQ9LKsSPSgE815ja25jgfT9Tux5WSpJXllaELXE73MlxMk7byFF2boGpQYQRpDlYhpXduGgJxovrsbt3rgySfLXH1bDfvvHJpziU8rREHVTUIVwRnCc0Fwr5JDZNiwcJ1XAq5Ij0dQ1hFe8a3XMgVuWWiJTcZIQSm/+YZoIZPW7CJ5WrxDC/JSPEqKauXojOVpJy1hhgonCdp9RLSqtAUHYFCWK+j0reNgJ2YsS3LzTNaWpmqsYKKoQQ8o2WZ+TOa4mPZtd8bLIrtugwls7x4xgtv3bezhbDfXJbRIqXklfPXyBVLxMNeU8SaaAjmeOC7rmQsm6d3JEm+tDaTJEPXiAX98+bYLIYrJcWSxQ9OX6VkOzQmotTFI2yqja/J8a0V62K0TMzKbOnQnunnT9qf40qmD0e6KAh8qs5nWh9hZ7SRGl/FvNtI23mupPv4vXNfZbiYoujOrUiYtHIkrRyduSGOj17lO33vcLRyKx9pOsquSCPIpZeK2dLh5Ng1fjBwmjdH53JTCwKayfZIA6qYOcBKKRkupjiT7OL3L36DtJWf0yizHIdcrkh3boQ3Ry7zjZ43+Tubn+CuxFa2hesX9TqdHL/Gd3pPcDbZxVBxbjexI12KrkXKynEp3YtP1akxo/zT3R+nLVRDeIkD5sT63+t7h578bH2clJ0nZee5nhvmjeFLvLf+EI/V7OWehNca/abU8AtQFGXSeyLdmWJoiupVkLmOxLVdFF2dMe47totT1iGZON7BnnH+9N9/k5H+cVxn6jsc7B67KTkXG6wtEwaLLUucHv8qQ4WLZYE3AUjS9gCFbJqo3sCeig8SEtWoQmNb5HHaQvfNUtUdLlzh2b7fXt3xCLkC+3d9rj2Bws2ss1TElFigwKtIUYUyy6PnfWuzP/NCx7qSZF7LdugfS/Ht4xcAqAj62FSToLFy6dtwpeT5U1dI5Yo0VkbZ1VTNnubauffnOBy/0s3//t4x2vtH5lxmudTFIzy4u41/8tFHVrS+RGK5Lu39o+Xu1JJ0rnDTlbsXY908LRL4667XeXX4Iu+MXfMMFqHQEqji72x5D3cltiwYRriWHeSVoQv8xbUfkrZyMy7EkOYjboQIa54V3FsYI2cXJo2asVKG5/tP885YB/967ydpDVYT1pdmMX+j503GS1kupfsASBhhInqAkO4jWcriUw02BasJa/4Zt42UkoupXv627wR/23uCjJ2fPGKBoM5XQdQIoAiFnF2iKzeMIx0kUHJt/qT9ea5mBni8dh/3V+6Y82FfdC2Giyn+4OI3GCtmZxhxPlUnqPmoNMKYqkHeKZG2cvQXxgEvu787P8q/Pv0l/sH2ZzgS37ykc/Jn7T+g6FqMlUscq31RIpqfQDmBbrSUoeB4MwVLOny//yTtmQHq/DHq/XF0sb6ubCEETVuq+X9+/9NYRe9G+9x/+Cbnj0/Ngqsb46TGsmRTed5++RK77mojFJn67JdPdXH5dBcIQW1zgkDIh1Wy6O8cZrBnDGea0TLdgNngzsGVNqOlTk6OfZmu7JvYbgFTCdESPEra7idl9ZO1hzk99teMFq/RGrqXbZEn8KtRfOps1dmCvfymsBPYskjK6ltRTkvWHkGytkJ/9f44P7P5MT7SdM+abnchBIJNoRr8qkFzsIpf3/UR8naJG42yYyOX+eHguRmVTX7V4PcOfHZOb3FPbpS/uPZieXy9ve9VKSW242Ct0Zhi2c6MserdyroYLbZ0eHHwLMdGLnM13Y8tHRQEB2NtHIlvZlekEZ9qzJnDMeFNeHnoPK8PXyJl5byQilCpNCMcim9iR6SRkObDLJfWpe0C/YUxOrNDvDJ0gZJrU3AtRoppvtZ9jE8038cWrW7RHBeAy+k+JFBhBHm8Zi9NgUrCuh9D0Sg6FkIIEmZ4Rq36xDE/N3CKk2PXJg2WmB6kJVjN7oomNoVq8CkGQnhhr4FCknPJLtoz/VzPDZN3SpxNdqErKodim/Cp+qzzowmVsObncHwzb41cJWnlaPDH2R9ro8YXpcIIElC9XB5buuSdItcygzw/cIbhYgpbOoyU0pwe7ySs+TiS2LLo+RgppfGpBo2BSh6p3k1dIEZQ86ELlbzjGV/tmQFeG75AyXUoOCWGCkleH77E0/WH0JWlu1dXiqqpRCqCSDxNEdOvo6oKjuMNgG076hgfSjHcN853/+9rZFI5qutjmH6D3mtDHH/xAp0X+1FVhU27GojEgxQLFvvv30ZyJD2nZyUY8c/SXtjg9kNKScFJ0pV7i77cGfryZ7DdIn41RsLcxLbokxSdNH35U3Rlj5O0uhkuXva6ODvjbA0/RkBLzOo9JJaRf3YjaWuAE6OfR6zAoM/Zo6tS1J0LXdGoNqPE9NCabXNRhGd8KOXcuwZ/HMed/cC9lhnEVGZWrilCoTVUM+eESCAw1ZVVZk3nnY5e0oUSVSeXHuZ2XDlvf6Ib0VSFHY3V/NyTd5PMzq+P89zJKxy/2o2UcO/2ZjbXJWhIzF3GH/QZc74npddw8dULnZy42rPA8bsULBu73JJgJJ3lm29d4HRnP+oCAq1HtzezqTZOc9XN6bq+5kZLwSkxXEzzwsAZLqZ6GSmlEUCtP8aR+Gbuq9xBjb9i3vUlkjErw9tj7VxIdU+6Bqt9FeyINvBE7X4OxjZhKJ4oj5TeEr35Uc6nvMTXzuwQeadEybV5ZegC91Ruo84fI7KEPIuhYopqM8q2SANP1x+iMVA5I8/EdmfPchzpMm5leWvkCp3ZQSSgCoXN4VqOxLfwUPUuWoNT+g8Toa9qX4SAajBYTFF0SvTmRxHAQGHcSwa+IRaqKSoh3c8DVbvIWkWGiin2VDTzRM0+6gNxKozgjJvVch26skN05oawXJuRUhrLdbiU7qXaF12S0WJLl5gRYl9FK8803EW1LzJD7+B6dpiT4x20Z/rpyY3iIsk6BU6MXeXx2r2E8K16AFmISRezOuFqdmftr21nA/3XR7h8qovjL5xH1zVqmuIEQj6unOni4tudZNN5KusqaNpcTTDsRzdUDj+8g3y2OKd71DBXPzBOIIFi0aL32rBX1bQGjI9kJgX0flRxpEXJyTJYuEBH+mX6C2fJ2sMYSoiEuYmGwAEaAgeQ0kVX/NhuiZKbJWePUXIyZOwBguqEfksVhro2FWV5Z4wr6R+sybZWixACtRzyvoVHQUibuy+WXzVmTTYFEClPJG8kVPSxFt1wLvcO0zEwtuyGu6Ul3nOqotBSHZs3/2SiF1HHwCgnrvYgkbTWxHlozybu3uq1lFjOpClfsjl+tYcv/fCdJa+TyhV54+J13rh4fcHlfIZGyGfemUaLlJL2zADf7XubHwycmQzpaIrGz25+nIOxNur9Cyf1lFybHw6eozs3Sq5craMJlY803cND1btoCswMMgrhPToaAwlqfFEaAwn+3dmv0J7px5GScSvLybEOwpqPo5XbF/0MKgpH4lv4qU2P0hRIzArTzOWSzNoFXho8R39hnIJroSCIGSF+bvMTk4mvNx5zRA/wntoDbA7V0ZMf5VyyC0s6JK0czw+c5iONR4mrs2c+qlB4uHo3W0N1ONKlKTh/0FVXVDaFa3mq9gB+xeD7A54OQ3umf9HvYYIKI8RD1bv5bNvDcyY1NwcrMRSNlJXnj69+n7xTIm+XeGfsmhc2ktzSvEEhBPvu3Uwunafn6iBn3mznxa+fmLVc89Za3vupo1TWV2CYOqZf57737rspxyhdSe+1YX7/N798U/b3o4CUkow1xPXcMY4N/TElNzeZw9IcvJsd0adoDBxCERoIaAkdpda/h8BYnAvJ75CzRxgvdfGDgf/I7ugztITupTV03yqP6kfHNbdYHsTt3t/Lctw1C9ssh+nn7ez1AQbHM5Ota85dH2B7QxVyq/QysZaRqykEKOUeR2uNIsRNvbTX1Gh5aeg8rwyd5/mB07h4J7YtVMMHGu7igcqdBJdgzVuuw9uj7aQtr9W7IhQerN7J7mgTtb6FLTlNqGwO1XJPYhuqULiQ8lxhV9P91PpiSzJa7qvawZHEZur8S7ca806JE6PtFF0vtyOgmXyy+X4a/HEMZX5RLgHEjRBP1x+mPTOAZecpOhanx6/zvvpDC+6z2hddsoO4KVhF9TTvVtrKT57fxXikejcHY20L5h9FdD9H4pv5s3Zv9ugiyVh5MnaBkmuvmxLlUhFCcNfju2ndUc+zf3mMSyc7SY9lsS2HikSYvfduYfuBZvYe3bIhKvcuoTt3nOvZY1xMfY+SmwUEEb2OrZHH2Rl9P361YlbpsKEEORD7BJXGZq7n3qQ9/UMcaREz24gZLSs+loS5mXur/i5HEp9dlb7LjahCQxO30kMyPyXX5kq6j7dGrzJWypBziqSsPJ9ufYjN4VoC6u153BN84K6dPLpvC1vrE4svXMayXT77+19aVZNCKWE0nePYlS4+9/236B2ZKrQ43z2I9fIprvSN8BMPH6QqGlyy6m0s5OcXnrqHTz10cMXHNh+RgIlPv3lj/JqM0JbrcCXTxytD5zmTvE6mrMWyI9LIgVgbh+ObCem+JeWUuFLSlx+jVDYAFARbw3VUGEH0Obwc0xFCYAiN1lA1XbnhSaNlpJRhtJRZ0mfZHKrxEkgX2dd0LNehNz+KXU780oTKplBtOWY7vwkqhMBUNRoDCbTyubGly2BhfM4w1HTm8vjMR1Az8U8znhzp4siluTGbg5VUmZEFNWR0RaPSiMz4rC6SomthSweTW2u0AARCPupaEhx9zx7adtZRyJVwbJdAyKRxUzWV9TFC0ZtVpr3BehNQ42XDRKAJPzX+ndT4dtIcPEpQq0QVM4c+gUAIgU+NUu3fgaoY+NUoWXuEhLkJnzp3HsFS0BQDTbm9ykbXG0e6DBdTvDPWwVAx5eUZOiVGiun/P3vvHSbZmZZ3/94TK6euzmmme3LUjDTKeVerjdoA3gWDCTZgMBhjY4wxH8ZgY4JtbAzGBJvgZZe8gQ3aIK3CKms00mhy7unpnCtXnfR+f5zq6u7pMN093TMtMfd1KfSpE95TdcLzPs/93DdtoboNH7REgyZNieiKSh6W46zKl8dxPcq2zcXBCa6MTdE3luFk3zBXxqaQUpIIB2iIR7g0PEHf+BSO6yIEbGutpzUVoyUVoykZXTTrIoRAFYJkJEQyEpp33EtDE4xmC+RKFQply+8cqnoW6arit36HgiQjQdrrEyTCgSU5LuuN6w5aHOmSd0q8NXmJV8fPMlz2WfU+8baL++p3sDW6fBM4D696kfsvVUUINoUbiKgL1zwXQmswRb05w/jP2IU5gmlLoS2Upm6Fcs+OdBmtZPDkTNusqerknTL2NYKDiuv47XvV682THhNW/prMd8dzcaRLxXWwpX+RSRZuocxaRcrejBaAZPk0vnozRuwaXUaqUAjr87krtufWArkbBgHRRIhUYxzP9TBMzU+NKoJAyGTfPVuAa3N51hOKKkikIje8lTC6wYMyIRQUTUGdNXtUNXVVKe2E0U7BGSdlbsZ2S3RHH6Y1tJ+E0X7NbWN6MyE1RUNgB5PWFVLmZsyrSrUCBU34zyRNBKqdQD6k9KoZlZvRKioQKKsuv0zrQNmeg1u9PhUhCKrGsjswoZptdcpczA/P0X3K2iUq7vLIqjcThYrNWK7A4MTylYdt11tWC7tvGeGTdi3bpVCxmMgVee74Rd640MflkSkmCyVChk46HqYxEWVnWwMly2YyX+LSyCTnBse4bXMLu9obOdDVgqIITF1DV1VMXUVVlr4GypZDtlRmZCrH8ycucaZ/lOGpHKOZAvmyhSclivDdopuTUVrr4nTUJ7lzWwfbWuqIBk1M3Q8fbnSp77qDlv7SBM+NnODPep7Hq76gBH73zW2pzeyOX/shMRtSSrJX6ZvUm/EVlRhSRmQO6bboVCg6y0vZxYzQiklprpRk7XKt9ph3SvzhhW9iiMXVZ6fhSYktHfK2n53ykBScSm1fi2GgNMmF/BAvjp7idLa/Kn5XoVwVsFsrGIp+TQM0AQtmpqb9gG4khBD84M995MYedIWIJsL8q//yqRt+3GkBvY2KcCxIfXOCji0NtWXNHXVEoqEVPxgVodEc2kvS6EBXguhK0OevLBOqMAipSYLBxIJuzAE1xpboIwAYaoiYNqPHYXklym5mnrbLjYCCRky/Pqfw/3bqixzP9NbkEpJ6mA+0HOSfb//QCsbh8/auzjyU3Aold+3UhdcLX3z1BF989cS67NtxPfJli2fePs/r565wfnCc80PjtS5FVVGIB00+ds9uHti9mV3tjQQNnccObOXlM5d58WQPRy8N8ubFAd68OMCfP/8WTckoB7tb2NPZxF1bO+hsTC7pGv3a2V6ePnqerx05M6/jKWhoaKqK50nyJYszxTHO9I8B8CdPH+b9B7fx+IHtPLy3+6Z0UF530HI608flwmgtYAH/PZWxizwzdAzLtXlP0/IJjRI/czH94hWAqcxv/10KhqLNeYk6KyiHKLDirhCJb+8+/X52PJez2X5/P9f6VasZEmfW+Gaf/9VwPJcnB47wwugpLuVHyDpFyq6NK13c6r5uNIQQG0YldqMT/MA3Idx1cNMN/6WUDSTFvRD23LGZrp3NPPYdd9SWGaZOLBlC1VY2diEEGgYhLYUQyqLZB7+Tb5gpq5eJymWmrMsUnDFsr4Qr/QmAgoammATUGHG9jaTZQVRr5GDdP/Ql2YSKKmYmVYOloxyf+jsKzugNvy1ieiMfaP2V69rH1U+R1ZyCIhSiWnAeJaDgVii7q+d8vFtQsmz+/NtvMZYpUKj4DQtbm9Ps7mxka0uaPR1NNCYixEIBAtWMxpbmOpqSUR7Z082FoQkOn7vC2YExzg2MMZop8MLJHkYyBeIhv4yz0O1uOS69o1P82bNHODswhut5dDfVcf+uTWxuTNFaFyMcMBAIPCmxHJe+8Qynr4xwun+EN8738/Lp3lp79wduvzZPdK1x3UFLwa1QqEbOcT2EIz0KThlXepzJ9hPTg+xLdFJnxpZd75ubNhcoYmVhhP+QmrvF8m+81TWyzr7NJdQ6n9YSJdditJzlpbEznMz0MWb5qUtRVRmOKPqCGQ9PSsqeRcHZ+DOcvw9QFEE4tv76Ne80ROJBIvG1+16EUBbl0XnSxfaKjJXP1+T7c/YQOXuQkpvBkVbNTVmgoAoDQwmT1QeZsq8Q05pIB7bSFNxNQI3P0XGpuDmmrCtk7YE1O5flwpUbIyBQ8EtKVz9NLdeplf43EnRNpaUuzsfv2bPg557na508dfQcAOlYmO6mFM2p2ILBcCoSpLM+gbpA5KAoAl1TSUVCBHQNQ9NIx8JsbUnT3ZSiLR1nU0MKTZ0baIdMg5BpUBcNkQgHCZk6mxpTbG+t58rYFOO5IpGASWqJzKTtuJwfGKN3dIp8qUIsFODxg9u4bXMLrXUx0rEwpq7V5ERcz6MpGaU+FqY+HmY8W6RvPMOl4QmO9w69M4OWaeiKyuZIAwWnwsX8MK70uFgYxlR1Dmb7uCe9HYG6qpnwirMH8mbkG2YggKBqroqUNY2FMksZq8jxTC8vjp6qcWWUqsZBOhAnaYSJaPO5JRXPZrg8xcX88Lx9vtPh6/TYIJ2qUug0l0AAKoowYZXX3UaElC6u9EnlAg0hjOp/N+b5uV7R/30ARQSqY715hn/TEyLbKzFl9XNs6vP0Fl7HkWVfyl5ofpCChjpNXq9mMCtejlJ5kpHyaVShE9bS3JX+IRoC24nqTSjV81KEjqGEMZXIip5DjlfGq13DoCvBFZsjrpWWzFzIqnnk8vlpHh6GOv+6rHj2onYsNxpSyloZ3tBUdrTV8wufes+C6zqux5WxTC1o2dSY5B/cv49H9nZf895zPQ/BTBZYVRSiAYPHD26nbNmkY2H2djbRmIwu652hKgoNiQgNiQiu51GxXd4438+xywMkwkH2bWpeVF+mYjuc6B2iZDkYukZTMsr3P3oHhq7OO7YQAk1VaamSfbuaUvSNZxjLFhjNFDjbP3rNsa4H1iRoCaoGH2q9g+/quI9LhRE+0/McRyd7kMDF/DC/c/ar7Ii1kjQi6NeoK/v8CA2r6ogskdXyx/JvGMuzsWfdGJpQat056wGB37VkSf+YKSPKbx78QVqCKUx1dV+xtsCDvb80zpf6Xq99F4GqkuQv7v0umgKJRduSRyoZvj7wFn+Q/8aqxrKx4ZItfo1s6WnK9ilsdwgpPRQlSkDrpjHxUwSNPQg2Np9jubCcy5wZfC8AkcADpCLfRTz4/ps8qsXRN/GzZIpfARRakr9IJHAvAb37po5J4nIq81XOZp9irHIekBhKiLCWpjv6MAmjnaCawFQjKEKn7GQouxlyzjDns8+RtfupeDmy9iDPDP0XdiU+zM74B0kZmxBCsCX6MF3RB1lpYeWpgV9huHyKvDOKqUT4cNuvkQ5sXeHZiTUPYB3pMW7lOZ3tW/Y2rpTk7OK8Lsiya9c6Q282ChWL0czyGjQc12NocsZgs2I5jGUL9I5OLev71lTFz2JofmOAqWt89K5dwHTn2urOQRGCoKFx385O7t3ZUVu2GCR+iUhKSdDQqYuE0LXluU5pqkpzMoqqKH6w5NycjNl1By0twRS74u18vO0u0mYMVSh8vO1uzmQHqheow1glx5f6D/NQw262XKOTSAhBWDNx7ZnOk0krvyLdlIxdouDMSCMHVGOewNtaQhGCiB5gyirgIatk2rLfMnYNEutKUHQq9JXGa6J9dUaUD7TcTmMgTkgzF02FK9dxU2xkWM4gReswI7nfx3aH8bwcnqwAEs8tYStRFPHucsX157x29f8dYGN7jUic6ngFG2Wsw6VTjJbPkrH7AUna3Ep7+HbaQ3cQ0RvRlSCq0FCqGayIVo8nHRyvQlNgN33FIwyWjtFXfANHVhguncJUoqTqNgHVstQC5N2lIKstprOhCG0OV+ZmYVqHanABw9TFIKXPzZuwcnOW256DvUHKQyd6h/n9J19Z1roSP0sxjZ6RSf7qhbf5xpvnlvV0SUaCfN+jt/O3Lx1jPFdc3YBXiEf2dnOgq5Xu5hmtGU1VaKmLoWsq2WKZC0PjvHiyh72bmkmEFzfRHcsWODcwxnMnLlGybNKxEC3JlXXZrhWu+43aHExyILmZzVWZ+oQRYVfc99rpKYxScMqUXYvXJ87TEaqn3owRNxZPYQoECT1M0angSA8pJUPlKboijcse01glS8aeuTDCWoDwIjLRawFVKMT1EFm7hCddPOkxXMnQ5TUCa6dHYHsu2TnnZbIj1rKg1PVsWBvoQbGWcLwx8uWXKVknEEJHVeIEtb0INCQOutqEqsQW7P7YKLCcfkrWSQBMrRNNTaOpi2t6KCJENPAQAEFjL5pSf0PG+e6BJGP3U3DGsT3/XmoK7qYtdJCW0P4FS9j6rG1jRlPNd2igeBQPh7wzzHjlwo07hRuMac2VsUUc5VcC23OvqUF1o5AtlDlxZWUl80BVfNJ2XQYmsgwssyW6IRYhV6rw+rm+ZW9zvehIJ+humiuOZ6gq3U1p0rEQxbLFRL7I8ycukStXaIhHCAcMDE1F4HNaHM+jULbon8hybmCMnuFJhBA0p2LsbG9Y5Mjri+sOWjpD9dwzS2k2oOo0BOJ8oOV2PnflZS7my0jg6GQP3eFGUkaYgyk/PbxQVKcKhbZwHeNWjrJn4yE5le1jd7ydFplaMhU37UN0MT9M/6xZQdqMkl6h9spKoCsqraE0g+VJ37XTczid7WN/YhMxee12zav1OhZb38XDmlX2mhF1W/ilPM3syV6VeXq3wHFHyJWeAzw0JU3YvJ2G2I+hiBiezAEeutYCK+QF3Ejkys/TN/FvAKiP/jCx4HuJqIvLxetqAx3p/wmAQK9ydm5hJcjZw1WVXB9boo9QZ3YtoyXavy+bgrtQhMrxqc9TdrOU3Sw5593HF1sPWNLXldoICBg6zcn5Dt7rgbroNOlWRVeX/zzypOdrcEn/6lMUsexOWlVV5pWKAobG3ds7ePZYM5bj0TMywV+/+DbfeOssDfEImxpTpKN+q7rreRQqFucHxhmczDJVKKMIQV0sxG2bW3j8wI0n4cI6uTzrQuXDLbfTWxjB8hz6iuMAPDV8jOFKhi2xZqJacME+HV1RubNuK5fyw2TsIq70eHb4ONujLST0MC2hxWehjvS4XBjhhdHTnM8P1pZvi7awNdqy9idaRUg1OZTq5vjUZcquTcm1eXLgTW5PdhNQdZLGtd1TbekHOx6SiLpwmk5FYCpajchmeQ4jlSwtodSSmZZvj5zk6GTPqs9vo8LzStjuICCJBO4hFnyMgL4D//aeDgQ3bpZldVBQRaL6/++esteNhO9BNDNRUFBXkY0TVZJs9VrbIC3/Gx2Wa2NtEHG5e3Z08pmf/u4bciwhwNA0Pv2vvuuaGlyz8ZXDp3yn5/P97Gir5yN37uJDh3Yua1tT09AXkPlXFcG//OgDnO4b4eXTvTz5xmlGswUuDI5zaWhiDpVA4ndO6ZpKUzLKvTs6+c779tJaFycWvDk8wXUzWjEUjXvSO/CAz195BbfaCt1bGOOrA0d4ovXOBb2INKFyILmZZ4aOM1rOUvZsKq7NM8PHGa/keaRxD1uizWhCmePyPF7Jcrkwypf6DzNYmsCpvtijWpBtsRa6V1BeWimCqsGBVBef73uVQlUFt+CU+VL/YfqL49yZ3lYrn82G7Tnk7BIX88O8PnEBQ1FpDib5QPPCvkOmapAOxBkojiOBSavAt4aP0RGuJ2mE57iellyLiUqeF0ZP8vrEeQZWUI9+58Cr8jr8zhRFBG9qZ8qNgH8N3QpWrgdBLYk2q0W5r3gERag0BKdnjkt/v5OVK4yWzmB5BSQehhIjqN0Yh9t3OnzNrI3BbdJUBW0RrqPj+mWR84N+e/BUoUy+XKZUcZBSoigKpq6SjIRoiIdpTPhZilgosCQRNho0V0TPDho6WlUyX1UUAoZOLLS8YEHM+ndtWXVsQVOnq6mOSNBkR1s9o9kCmUKJsWyBz718HNeTxEMB9m5qYmd7I+mobwHQnPStDYKGvi7mi8vBugQt01/MtmgzWbvIi6OnGSpN4kqPiUqOl0ZPc296B6pIELhK6VYVCu2hNN3RJiasHD2FETwkZ7L9FJwyYc3E8hyCqlHz3ym7Nv3Fcc7k+nlx7DQlp4LE7xraGm1mU7iBtLl+aUBd0egI1dMVaaTsWgyVp3Clx5uTFym7FoqiUHYtDEWrpfYcz6XoVBi3cpzIXOG5kROENZOtkWYebthDQJ0vqBfWTDpCaQaLE0gkObvEm5OXODjZQ2MwTkgNoAqB4/lu0YPlSZ4ZPs6V4ti7RqNFSpuidQyQVJyLTM+YHXecin2RgjJTBlREkKCxa94+PGnheUVcL4Mrc9V2aekLoCtBFBFFVSKotX0tLEomsXHdCTxZwJOlWboeAoSGIkKoIoyihGbtyz9+yToG+N1A07DdEcr2OcSsko8iwgSNHTPbemVKtq/UqSoxNCWNqiRwvDFcL4vrTQEKptaJqiQXLTX655/FcvsBgaakMLQ2ptvD/ZKlxPUmcL08niwjZQWJWxVq01BEGE2tQ4gAilg/ovvaQhDTmgmocRSh40mbwdLb6GoQTQkQVBNoiokiVJ/fgvB5aji40qbsZhgqHWewdBxH+vdUUE2SMNpu8nmtH1ShkNDDNAZW7r90uTBKybVqzQOu9HA3CCF7IUgpyZUqjGTyDIxneevSAGcHxhjPFpgqlClUJe41VcHUNRriEdrqYrTVJ5jMl9namiYVCRI09AXvPVHVHJuebE/kilRsByEE8XAAU9PQZmm7zBUo9be9HimNaShCkIz4fkLbW+uZKpSYype4Mp7hi6+exPVcIkGDfZuaeXTfFhoTESIB86YFKrOxrpa2KTPKjlgbH2w5yKcvPYvlORTcCocnLvDa+DluT3XPy0AIIdCFxhNth0gYYf744tPYnkvZszmfH+L8+SFiWoi0Ga15YfQVx8k75ZrLMvgdM2EtwA91v5euSOOKDAZXCkUIDEXlkx338uWBN/jqwBE86ZF3yrw+cZ7DE+dJGRHqzTgB1UAimbQLTFRyNXPJaeTtMpcLo2yONBK4SpiowYzzQP1ODo+fx5MuFc/mcmGEXzr2l6QDMVJGhJBqMG7lmbTyNTJySDUxFG3O9/NOheNNcX7441zdiZIpfZVM6atzlgX0nWxvnmnznuYOue4EReso2dJT5Csv47gTSGwUYRLQtxM27yFs3kE08CB+C+m07svs/XjYzgiZ0hcpVt6iZJ3E9ob9WZgw0NQUQX0PIfMgIWM/YfMuwL++HXe0eg5z51xTxS8yVfzinGUh4yBbm2aWWW4/54c/BkAk8CB1kX9IPPhBsqVvkC09Tbb0TQQhOur+C/HQB2ARs8qKc5Fc6XkGM78KqCRDH6cl9YuoIl4LWKS0yJSeolh5nbJ9hop9GY8CigigKilCxm2kwp/E1Leiq02189voaA3dxnD5FOOV8+TsYa4UDzNh9XA5/wrbYu8laXb6Lc9KFAWVspej7E6RtYc4n32G4fJJ8s4I4L9GGgM76I48fHNPah0R0YK8p2kfP7r18RVv+6+P/DFnsgM1AVJnAxFxr8Z0IPHmxQH+7tWTvHLmMvnyXLG+2Ve3BIYmc7zdM4jAbwn+5AP7+MDtO9jdPj+zfjVcz+Mbb57lytgUqqLwvgPb6GxIEl9mJmUtkQgHiQRMorMyRQFdp7MhSUd9ouYztBGw7iNpDib4eNtdvDx6mt7iWO0l/Zme56m4DikjSlwPzvuBO0P1vL/5AJ2hen7n7FcZt3I1EmrOKVFwy0x3l7vSq0XyAAk9zMFUFx9uuYNd8fYVOTZfD3bG2wmoBt2RJv7owtMUnDLT1mmTVoGMXapd9B5yjvWBADaFG9ib6CRhhBfkqDQGErynaR+ns/28Nn6eofIk4BN0R8sZxiu5amOpL5qkIEgYYT7RfjcDpUm+OvDGun8HGxkSi2LlLYYzv0XZPosrs0hpQZXj4MoKxcqblKyTZIp/RzT4EI3xn0YTc2eYrjdJxT7HlYmfxfHGq1kIG/Afxp60sZwStjtCrvxtdK2ZdOQHSIY/iirWJ+MXMg5gu0NkS99EUqJkn8WwNhMy9y64fsW5Qr7yGgABfRumvqU2Ntvto1A5zHju/1F2LuDJcjUb5VS/JwfXK2K7w+QrLxENPEwq/CnC5p3rcm5rDVUY7Ip/kHpzC6+N/wmTVi9FZ4Kym2G0fLaaZVFAiGoXhS9k4EkPR1bwpF11jw5wsO57aQsdJG3eXO2Z9YTAz1oHlJW3X+uzssvgt0FvlPLQ1SiULS4MjfNfPv8co5k8nidpScV4dF833c11tKcTJCNBNEXFchyypQoXBsd540If5wfGuTA0zudfPs5UvswDuzdfUy3Wdjy+feISb14awFBVtrfWUx8P35Sg5Z2EdQ9aNKES04M80riXp4bf5ky2H4AJK8/xzGXSgSiPN902fztFJVltn/6eTQ9yIT/EYGmSofIU45UclmfXdFwCqkFEM4npIdpD6SqHpZmt0WYM5caohQrhC8w1B5OoQvX9h3IDDJczjFWyTFl5LM/3B1KEL7sfUk0ieoC0GaM70kRbqI72UJqYHlzQ7EpVFMIiwHub9lNvxriQH6anMMJYJUvF9b8PRQiiepC0GaM5kGR/opMt0eY5XUfvZCgiRGP8J5HSo2yfJVv6GgBBYz+m1oWhzRh06upMS54nLRx3lInCX1C2T+PKHKoIEwm+F02tR6DjyRJl6yQV5xKWO0i+/BKRwAME9T0Y2gyRu+L0kCl9E8vtAxQMtYWgsQ9dbUAIDSkdXJmnbJ3BdgcQEkxtM6Ka9VCVKA2xnwQkJfsEudLTgB94mHoXutpaO9bs4y4FXW1GV1tRRBRP5rCcK1hOz7ygxc+iODjuCBXHb9M19W4MrbXWyitEAJBYTj+eLGFqmzG0dgytHUUYuF4Bxx0lX3kRx52kaB1FVaKEzYNIuXHVeWEmExRQE9QHtrE/+Z0MlU6QtQcpOKPknVEsN7+ACrevkxvUkkS0NBG9kbTZTUfY13ZRV/FCvxqqMNGVIEbV4HGjteqv5ndVxNwOFncDcVquRrZU4fD5PsazBRQhaKuP85337WVbaz3paJh4OOBzOaqdNRXbIRUJ0pKKcaZ/lG8dPc+pvhFOXhkmFjR5/0E/aFnqayvbDqWKjaN6OAu4RLen49y1rZ26aIi2ujjt9YkVndPgRJa/euHtZa3rSUnFdrBd//cZzxV48o3TnOwdRlWufS3qmsLjB7bRnIoRMtevXLzioCVlhOkIpWt/J83IkmqzvnGZyv31OxksT1F2rVqavuLaXCksLgUcUHUaA3GeaLuT09k+LuWHOZPrp7cwRsEp117EES1AyozSGEiwL97J/uRm4nroml+0AFpDqTm8mqBqXFfNMKaHiGhBWoIp3pg4z6XCMD35EfqLExRdC096fvChmSSMCGkjyqZIA4dSW6gzo9fUk1GFwqG6LdSbMbryw7wxeYGe/DB5p4LtOShCoSEQpzNcz/ZoK/fX76ToVhgoTc753eoX4Phc7/fRFqojZs94x/i8nLV9gSkiSDr6TwDIFL82K2jZRSzwKOHA3bV1Z0uge16OinOZTPFJPFlBU1ME9O0kwh/H1LpQRADXy5AtPQ2lZyjZJynbZ8mXX0AVMXStubpPgeVcIVd+Hikr6GobQWMvyfAnCOhbEUJHSgvbHSOvftvXkEElaOxGVHkfiohQH/shACYLn6sFLUFjH9HgQ4TNQ7POYXm3qKYm0dUGNLUBy8lju1eoOD3MlKBmvzj8oMN2/AlEQOvGUGc4GaoIoyoJVDWBSpKIeTch8zZCxn4UJYTjTlCxL2C7g5Ts01jOZXIlFzf2L1GVCDdgLnTd0BSDiFLP9tjjxI1WxioXmKhcYLxyiYqbw5V+Vmma6yRQ0YRJ3GylzthMndlFW+h2P7hYI7XtqN6I7RUJqFF0EUZV3vnt7ApzfeC8qvbWbLjSl3Lw5LQFxwwq1Y7Kq1F0KtjK/InYbP7MSlEoWxy7PITteKSiQTY3pvj43XswdG3ec0xHJWDoxMNBuprqaE5FGc8WODswRt9YhvPRMTzPq3JAVv8MbK9PEDR1drQ1EAmYNCWv3Yk6GyOZPH/01OurOvZUocyzxy4ue/2gobOjtaHqi7SBgpYf6HqUH+h6dN7ypaJwIQSd4Xr+9Y4nFv18qW01FPbEO9gT7+AjHFp03ZVCCMH/uuNH1mx/tf0CQVXn/vqd3F+/vPa0laIzXE9nuJ5HGhc2+JqNsGbysbY7+Vjb0un76/k+VKHwB3f+2Kq2XRkEarVco4jQrKUmigjXPrsaJfs0meKX8WQBRYSJBd5Dc+LfoCoz4ku62kJA34mhtZEpfY1M8atMFr6AoXUQDhxiun3a9SYo22cBiAcfIxp8tCb4NrOvNkLGbTXVWsHsm3j2OcwEeYow/IBhkXO4FjS1nmjgHsbzPZSs04sKz5WsY1Sc3pqybsi8DdPYMjM6ESRk3EZr8hcxtC40JVHNvlSPozRiaptQRJj+yZ/HcvtwvDFK1nFf8E5d3fhvBoSApsAemgIz95EjyzheBdsrI/FQhYGmmBhKeJV2qssZh+BQ3Q+sy75vJjRlrmmlKyXuVUFFwSlzOtNP1inOCzfO5gbI2XMVZB3P5eWxMwvyFIfLU+Ts0qrc7m3XZTJXQkpJUzLK1pb0srkciXCQ27e08rlXjlO2HIqWTcmyCZnGdamRN8QjNMRXFqi827HioGW1qd/rSRmvZ7p5PfZ9o8pRG22/G+G8F3c3HaBYOQpQzRwcRFUSC24TMm7D8wpkil/F9bLYzgCW3YehdVQnTSpCGEhZwvWm8Lzs4uOSGjBXon2153At+AJ79zKR/ys8WcB2hyhZp6sZoJlbvVg5guX0AhoBrctXDhYz3U1CCFQlRtC4rdoVtJDhpEHQ2FULZqT0cLyJWiD0zkC1KfSqU9MwUVVjlvmgqPrDiNpf6zKaDVxWWy3Uq8pDXpUbNBsj5Qx/feWlqtHuXJJuybUpXdX5WPEcfu/c1xcMBhzPq+l7rRSaohAPBxACRjMFLo9M4XpyUfPB2ciXKpzuG8XzZjqLAoZ23fYp13tNbGup5y//zfdc3yCWCUUImpMxgub6Wk9s/DzuLdzCGsCVeWzXL0Vqaj2qEq9mQZx5dWRFCc+S0ndxvUK1ldg3JFOVKIbWSsU+T9k+i6JEUJQwutqKpiRQlAiq4r/wbqSuiqpECejdKCKIK3O4Xo6yfQZT76qWmfwTLdsXcNwRhNAJGDtQRGSevo0QGmot0JFI6daIuOAHKUIx55ybT0Z+54usCTFN8X93a/7cCCjVgG8aXtUxezZsz2WikmO4KhVxLUgkI5XMmo81HDDY2d7Aa2d7yRbLXBqe4BtvnmVLcx2paIho0MTQfEHBaYn7yXyRockcp/tGOXKxH9fzaE7G6GxIoiyDBzINT3q8cuYygxPZZeuwXA1FEbTWxXloT1dtWcDQ2NaSXmKrtcWNeN7dClpu4e8FpFeuBh6AUPBksZptWGhl6XfMVOHJEq6c8QvR1HqC+l4s+zIl+yS2N4btDhI27/ZJq2ozutaMECZCGAi0GyJ6pyhhDK0DVU3hORU8WaBkHSMWfAyEWdOWqTgXsL0xFHRCxj4UJTRvX37HjI3nlfADOxtXlvA7pGZeOtPiftN/3cK7DxKJI31dqZXCQ855h0nkPE7LRkEsZHJoaxtffOUE47kiF4fH+fSzb/D4gW1saUrTWhcnGjR92QLPo2zZ1e6hfk72DnPkYj+mrrG9rZ59m5pXxOdzPcnXjpy9rvFrisJDe7vmBC1CrL3r983GraDlFv5eQGIj8QORifyfM5H/c5aeEcx6MUsbz5sJYsLm7ehqM5ZzmbJ9FscdJlsa9km8iKp5Y4JY8D3EAo8QMg6ga+unyDwbQuhEA/eRKz+H446RKz9HQ+wngDBS+sJ0jjuKlCWEEiUaeGTBNmzHG6dYeYOx/J9SsS/geOPIBT1jNmYnyC2sHcqezclMH3/W89yKt71cGJ0T7HieXJGM/Y1EJGBysKuNf/nRB/jy66d47ewVTvaOcOrKCNNFQVVRUFWB50m/2wdqFg6aovChO3bwkTt3sW9T0008k3c3bgUtt/D3EPKq/65kGxAYGGoLrclfpmi9RcW5QNk6S8k+ieflkdLCdSfIlp6iaL1NQN9OY+yfY2gdKGL96r3Vxyoh8xBF6ziW04/l9GG7QzUOTqFyGE+WUUQEQ2uttjrPZfqXrbPkK68wnv80tjOAJ0vvMK7KLawlLNfhUn54VS7PU3YRe5bcwvzi0MaBn5GQHNraTmtdnA/cvp03zvdzbmCM8XyRbLFCqWLhOD7PJRzQSccitVbk3e0N7OpopD4eWVaLsKmr/IuP3E+muDZmtgKoi83Pmr7bcCtouYW/J1DwOQouprYFXW1EU5dX6w0ZB2qKrwBCqAgRIGTuRVEiGM4mTK0L0+7G8SZwvSkcd4yKfRHXncLzchQqr/q6MesYtPhQCOjb0ZQEIPBkiYrTUyUde5Ssk0hpVWX7OxFivgt5yT5FofI6Zfs0QgQxdf/7UpRIVTtkZv1s6Rk8ufKX2S28cyCRFNxKTdX2+vbFvLAlqge5va6b5mAKb50yd5FrSElMQwhBKhoiEjBoSkYJB0w66hNMFcrkShVKlo2UElVRMHSVVCREUzJKSyrGluY66mLhZZWFhBCoQrCzvWFNM08L6Xu923AraFkmpJRYrouUoFQdO2/hnQMhdBQRwJMFYsFHiQYeJRq873r2CAgCejcBvRvwW55tdxTL6SVfeZWx7J/geuM47giT+b/xSzGzPIjWB4Kgvg1NTVfPt0jJOoahtqAoIYrW0apOTTNBY2G13GLldYqVw4Av0JcMf4xo4OEqodec5U0EZ4feR9m+FbTcwvIg5XxOS3MwyQ92vWde59BaIqiuTPPG0DXSusZDe+ZyRNYaG0ke/52CW9/YMmG7Lr/8xW8xnMnTVZ/k333kkZs9pFtYAVQRQVMbsZyLWE4/jjeyLsfRlDSakSJo7EWgkyl+maL1JkX7eNUy4EZAI6jvxjL6KFReIV9+CUNrQVObsKqCc6beSSRw74JbW+4QljsIqKTCnyQaeISAvp2rnVekLHKL03IL1wsFUbUIWO8s5C28G3AraFkmPAlXxqfom8wSuBUdv+OgqWkC+lYs56KfedDaiQYeWtQJWUoXKSs+30MocyTVXS+L402iihiqEkHMKvn4+1JBiqrGyfR2vr/RfFTXx/Xdp68zsJk+F1PfTMDZRqHyChXnIoXKG9USl0QRMXS1GVPrWHgnNWVSgUCvlsOUq1apULJOzumyuoV3JxQhCKsBkkb42itfhXErV7MYAapebHPvg3dbd8strC9uvX0XgJ/CnFt7dT2PXLlCrlQmX6ngevNnmIoQfs12iRrl9A16on+Ysu1g6ipbmuoYKeWXVdsUApqCMSatEmVnYXJkygwR1HRM9dbPOw1dbSRo7CJb+ia2O0TZPk2h8hpBYz+qEvZ9gYSClBVcL++Lyrn9mHoXmlKHqvgdNlJ6WM4gJestFCWEoW1CU1KoShQhTPwMhI3r5bGcK3gyD6hVVdn5bc9+2SqMJ7M43gSOO4bnlRFCqwYwsqb5shIYahum1gkouN4UZes0tjpS/S6a0NWG2jnNH5OJwERSwXYHcdwxXLURIQJ+J1XVBiBffhHPKy64j1t490AXKi3BJPuTm1a87Wvj5xitZHGqHUQbmYh7C+8M3HqrLQDXk9iuiz0rMKnYDtPzT8+TFKz5AUPEMHA8D9v1jRGvhoJAUxVUIfiVLz3D5fFJWlIxfu17HudzPccoONeeZeuKwvd0387zQxe4mJtYcJ3HWrfRHaujJfTOkVNfb5h6NzEBo9k/xJNF8pVXqNgXqY//GEFtO6qaQhGGH5DYxylZb5MtfZ362I8TDTxEqMb/cChabzCc+S0cb5xY4L1VX57bMLQWpHRxvCnK1kmmil/AcSdQRJCgsX9elw74VgS62kzFyVGyTqApCcLmIVQlgu2OAB4BfRewshmpoW/CdAdRhIEny5Tsk2D724fMfRha26LbamoaTU1ju1fIlJ5EUXwZcUPrwHEnKNunKVbeZLL4N3jy+smZt7CxEVRNbk9188+3f2jF2/7ysb/EmuqhMN32vACn5RZuYSW4FbQsgDd6+vjim6d4/sylmlqqRJIrV3A9yVu9g3zgv/7xvO0++6Of4o2efv7i1aP0T+bmfV4fDXP/1k7+xfvuw/MkriuxHJexcoFvDZxjslKsHgtKjo0iBIaizmGjm6rG+1q38/zgRV4Zvbzg+FtDcZJm6FbQMguKCGNqW2hN/keGs7+D5VzGcvsYnPxPvrHidPlDekhcpHSQWORLL2Gqm2pBi+UO47gT/ueyQrb0TXLlZ3zF2VoJRSKlgyeLKCJCQN9OU/xnUJXkvHGZ2iYSoY8wnP3vWE4PE4UBpopfwi8beQT0nXSmf7vqI7R8gTqBga7WEzbvIl9+aU7Lcti8C1PbvOi2idD7EUJjLPeH2O4Io7n/w3juT0GogIeULkJohMw7KFaO4Mlb2ZZbWB7mWyLewi2sDLeClgVgux6FisVEobTg547nMVmc/5knJRXHIVOsLPi5oSmzMjT+rWuqGp3RFP90xz2+o6mUFByLPzrzKvWBCPc2bqIzkqp5WCgIkkYQiSRpBHm8bTvt4eScwOZAupWm4Hp3qbyzIISCQoCweYj66PdTsk5Sts9QcS7jyQLScxAIX8JfqUdT6wlo3UQC9xM0dtX2oykJIoH7UJQwxcobWE4vjjuO403iebnqsXRUESVo7CNk7CFo7PX1UBa43XS1iWjwQcrOKb+E447ietla2UgI0xe2U1b2qBdCoChRQsZ+8pXXQNqAQBEBTK1ryXZvU99CTHogPfKVF3HccVxZQHpFVCWGqbVj6t3EQx+iYl/Cc28FLbewPMhbBaJbuE7cCloWQNg0aEnG2NFcv6JUpu9LMYPOugRBQ8f1PM4Pjy+4ja6otIRifGLzPqAaEFlF/ubSUdrCcd7Tuo1D6fZaacCTkpFSDk0opMwQj7ft4GC6DX0Bx9N3O1QlViud6GoTyjW4H0JomHonivgAptZNodKEah/H9aaQ0kagoCpxdLUJQ2snZNxOOHAQZZbDsapECRl7CejdGGozJesEltuP7Qzhyhw+0dVEU+oImbcTNg8R1LcvOjZNTaAou4gH34+mJP0gyJvyHZ+VJKa2BWaRgBVh1s7Z1DoXVLOtjVVECBr7Ceq78WQRgYqqhDG01lrJZyHoagOKGURV4oDAcvt9Y0hZ8gnN2lZCxm7iwfcyVfgCFSeOqoRRlfi8wMxQ2wjouxAoaEqqSk6+MXBdD8fyhc00XUVRlVukz2UgoBqENbOmbRLWTExldZ09Qgh8GvuM2eR6GU6+E+BJyWSpxHAhX1sWM03aYrey4svFTQtabnRdc7GH1ULjuK2jmX3tS8swX72dEALlKp+HX//kB9jX3kS2VOaB//z7y97X3L/lguvcAsSCDxMLPrzi7XStCV3zMxyrgW8mGCMeej/x0PtXtY9Ze0MRJsnwx0iGP3bNtQ2tje3NX1/WnjU1RTz0PuKh9614VKoSJWTuJWQurOUyjU31i1/XAC3Jnwd+fsXHXwsUcyWGL/smmemWFJF4GM1Yn+B+OeT7G3HMtTjWlmgzhqIxZRcACKsm7eHVme6Zik5QMwlpvk5KUDUwlI05V16vZ+zs38TxXD535gT/+YXna8s+vHU7v/3+D9+08S2FjRjk35SrR0rJp3/vGXrOjzA+Op/7sdb4kX/1OLtvm9/eKaXk8599hRNv9dJ70X+4/eJvfhetHXVLqhp60ueiPHnsLJqiUB8Nc8+WRdpHrwFXemSsEj/ywl8zVi74RF/pMVzKMVDIcnRikMCsLiBD0fi1Qx/C8tZPiOkWbuHdgOMvnuF//dSfAvA9/+7j3Pn4fupa5vOK1gQSbNvhlz/1W/SfHyIYCfCPfuET7L57K7G69SnVnnn9IoOX/I6wrQc2kWiME4lfv4z7h1pux5FuzXFZQVl1J+IPb3mMiuvUhOMUoRBUb1y2bSXIWxbnJsbJW5U1K2Dd1dpOYA2ESKWU/NQ3vsqFyQny1vrrPf303ffxUOdmYubKRPluBG5ayDs6lKGvZ4zhwbW3GL8axcLiHQ6ZySLDA1P0XfbLN7blXju6lH5V9vkzlwgZOtua0ty7tXPV41OEoM4Mz0mbNgUXTvvPEHM3XgR8C7dwPchN5Bm4OMz5owsTzBdCJB7iwe+4a8F7tlK0GO3zO+xKuRKuu86BvoSRK+MMXBgmHAtSypdx3bnSCK7j4nmreyUqikAoAqXqa3Pm8AXe/NYJEBCMmhgB/bqDFiEEUT14XfuYjaSxeBlyrTA7A3E9mYHJcomney4wkMstKGmxUggh2NfQtCZBC8BQPk9vJkPOWv+OvZxVwZMbUzjypgUtVsWhXLIpl9Y/arz6wTEb0vPwXP+f2fA8yXihiOt5mJpGMjxzI09XZd/o6ScSMJdljrUYhBDoqsZDzV0UF9FdmQ1FCIKa8ffCY+IW/n4hO57n+Itn+cr/fXrZ2zR11vPgd9y1quO5rkcpV6JcrCBXEEiEokHMoIFmrPzxOTmcoZhbmOB/LYTjYYKRAKGozzW5cPQyL3/lCAD7H95FU2f9qvZ7vXClB1Ki3gRenSclnvSYsgtEtACB68jiTJbLPH+5h1NjowtKVqwUAvjZex8gydoEgSFdJ2IYNSKzJyWO52FVg3GB7zRtLhEkSSmpuC7OrKDMVFU0ZS7fS1fVDVkagltE3EWRLZf50T/5PANTWR7c3sWvf3KGuyCE7xlhahpl22HqOlw6fQlrjU91HVjW+hIYKeVuBS238K6DZdlkxnP0nxte9jbXQ+qcGsnwhd/5Ok//xUsUMsvvgPrOf/FBHvjEnWzavbjWzWL4/Z/9LM//7asr3g7g8e9/kLs+eID7nrhjVduvFyatPLbn0BxM3fBjl12LofIUv3nqi3xX5wPc37Dzho/hRuH93Vs52NxMxfHJ5VPlMmcmxjk80A9A2DDYnEjwYMemRfdRtG1e6e/j4uQEFddFVxTuam2nK5kkrM+Qrben0htWnPSmjer7f/w9lIoWtj1jW/7tb57k8599Gdfx2LG3jb0HO7n/vTPtplbZYXQ4y+/86pcpFirEkyEe+/BtHLp/K4HQ4hF2W0fdiscnpe83ZDnuvFShEAKkJGjoZEtlSgsIza0Ur49d4Vv953h1tBfwReTieoCWUJxPbN5Hd6yOiG7eIuTewrsW9a11PPQdd9G5s3XRdRzLITOe4y9+40sUMsUa9+C3f/JP6D0zQKU4kzrPTuQX3sk0JDi2g1WyqKwg42vbDt6qywerv39r7gobDE8OHOFyYZTv3/wIzcEk2jpnXKYzDW9P9nB0sodnR47TWxgj66wugzWNlkiUH7ztdsaLRbwFvuiCZfG3p04wWixgex66ovDBLdtojyeIGPPfPwKImctzl14O3tvVjeN6tbFdyUzx9QvnZ4IWXWdbKs337L1t0X1MlIqMFUv0ZbN+0KKq3NnayoMdm0iHZjoc42YAQ92YHak3JWgRQtDSPj8qP3uiv5aSCkdMGlsS7NgzM5spFS3C0QCK6pdjNE2lsSXBlp0tRKJrd3FMw5fyX5y1bWhq1f3ZWfDzlSBrlbmUn+D01DBbYmlsz6XgWIyWCwQ0nQ937GJTNEVY25gktlu4hetFIGzStKmeaGpxHoRVsRnrm0DT5z5Qe88McO7IJUr55Wc9jaDBlts2UypYVEpL8wTG+id4+/nTwIzNx2pw28O7CUXnlgtsy2Gsf4JTr57HKtuYIZP7P3YHmj43Rb/73m00dq6ui2c9MVSe4thUL88MH+Ox5ttIGuHrKtMsBcdzKbsWxzK9vDFxgVOZPs7lBnGkd90u0RHD4LbGJsqOs2BsOFku8fUL5xgvlQAPRShsq0uzt6GRVHBhLpG5Ri9+IQR1Vx2jZNtzgiVVKIR1g+bI4sRvTSiEdL3WaKIgiJkB6kMRmiLrzz9aC2zM/M87BIaq4kmwHHfVD7GrEdYMPtS+i5xT4UphirOZET59/jDNoSgBVaM7tvEeWteClHKOJQL4tVfByolz0zVZV3o1ryZVUTAUvy670n1J/Jr87N9PVQSqWD1P6RZWB01X0eIhwkuQSStFC6fi1CYu01dPMGwSjodqy8HPolSKi2dQwvEg9330Dg59YP81M5hvfONYLWi5Hnzohx7lQz/06Jxl+akCr3/9bXpPDWCVM0STIX70v34v4WgQVVvmS2/aL20BKYb1huU69JfG+UzP87SH0+yItdEQ0Nb8HnI8l7xTZrA0yWd7nudsbpCsvXbChkFdpyu5eIlrpFDAUFWUaaFP4WdntqXSNF7HC19KuaiXHWzMtuObiVtBy3XA0FUkfvvzWiFuBPnhHXcDYHkuI+U8P/7i3/C3l95mpJTnp/c+vGbHulEoOQ7f7D1Xm71oiuD2hjZSgeCK66Ylx+aPTx7h5aFexktFFCHYW9fIP9xxG/vSS2vrXA0JDBdynJkaY6oyM0M/UN9MZ2ydWmNv4brgOA6ZsSye56HpKkbQn2n+3J/+uN+ZM+ul/eIXD/M//tn/XXRfQgjMkIG5RGl5GsHI2mdyp+G5klK+XOvWkBLsso0ML/+YVtmhVKhQyPolEl3XUHV1XkZqveBKj6xT4ldPfJ4Pt97OB1sO0h1pWtMX7uvj53lp7DTfGDpKzi7dcGVdKSU5q1Ij6Uogb1s1B+vVImdZnBkfm7NMAF2pOnRFudUnehVuBS3XAU1RfGfnKv9FV5eeWZQsh4ujE3z+jRNMFsrYC3Q1CUFNpM4UgrQZ5h9vu4s/Pfc6ZzOjHB67wu5kMz+4/S7Kjk1XrO6mZgW+dPE0ZydHa3/vq29mZ7KetuiMwmPervB7x15juiAf0HRSgTABTVtx0OJJyXi5SF8uw0gxj6Io1AfDlJ2Vl+g86XExO8nfnj/B+amZh8ZPHbj/VtCyQVHKVzj9+kUcyyEQNomm/Dq8GTLmZRnM4NLByHJfqFfvVxECRVm7V4ljOwz3juHa/vPAdVyGekYJRYPL7lD6xqef5+WvHCEY9nU17vrAbey8ayvb7+has3EuB0W3zAujpxirZPnBrvfQGkxhXAeh0/IcpqwCXx04wuvj5+gvTVBwyjc8YLFcl7xtMVYs1jpvPCnpy2YoL6PrcykcHxnmF5/71pxlihD8j8c/SDoYQtmg3JKbhQ0VtMQTYbq3N+E4Li3tKeLJudLniiIwAzpdWxsp5MskUmHiyRDqGj5AVgJF+L0LEr/tTrJ08FBxHAamsjx/5hLZcuWaWgCKEARUjUP17Xyt7zRZu8zhsSvcVtfKvlQznpQENf2mRuInxod5vr+n9rehajSHonOCFtvzODUxUnvMhDSdnFVelRaCBCquQ9GxKVRNJUuOvSpNASl9LtHFzAQnJ2YCr6nK9RH6bmF9UMqXGR+Y5MzhC9iWQ6ohTl2TH1wqC0wYFlq2GlwtieBrpazNXec6LqV8md7TAzjVpgTHcjh35BLNmxoIhEzEMo7Vd3Zwzt/NXQ20bllZ5nEt4EqPgdIEFc/m5bHTPFC/i7QZJaitTKRMSknGLjJQmuBCfoiXxk5xPjdEyV243JcyIgRWaTWwHGQrZfpzWUqOU8vmeVJyfnKCqXK5OmldXXAxUS4xMdg/Z5kiBJUqt2Y6aO7NZnBmiYr2ZbNMlGeeVY7nkamUuTC5sGUMwESpRLYyo8HiSclYscDlzCQFe4bXlQwECevGku3TNwsbakTdO5r5xPfei+d51NVHSTfMFVjTNIVEKsQT33Untu1imjqd3Q3oq9BLWCkWqnkrQjDtZOhWdR4Evpz/dEAzDVVRsByXwakcg1MzKsDTDz+BQBXzuRSqotAeSXJbXStHxvr4Zt9Z/vG2uwhrxopSr9PjX4gVv1xM69PMPm5vfooTEzMtqvvrmyg466+9cwt/fyClRHqSkSvjnDl8gVeffBPHdkm31bF5TztSShzbnXePuvbalG0dy6l5GIEfDKnXWXaZHmu5aDE+OMXbz5/CqnYwlYsW3/rLl9h19zYiyTC66T/flrrfFVXxxeeq66iauqxgZy3gP+tELfvhSo/RcoY/PP9NwprJ/sRmOsL1y+KwTX8vrvQ4le3j2eHjPDdygswi3BUBaEJlX6KTlLk+ysNSSnozGV7r75tTfnQ8j1f6rvCBLdvojCdqRNmVlsQEzFNgV4TCbAFR1/P4+oWzTJVnytiT5TLnJmYClKJjc2Fygr89dWLRYxVtm0uZyZq2i+25vDk4yFS5PKfl+d72Tram6mjUNh45d0MFLS3tSZpaEoD/w19d9VBUhXAkwD0P7fAXCObcqOsFV0pK9tzyg+dJXClrZM7pS3lzfZLH9mxhPF8iURWkMzSNf/zAHQtmFpoT/o22I9HAd3cfJGMt3P3weNsOOiNJjoz3+SRUJOoKcix522K0VODkxMiqUquqEDSGomxLpIkaG0/a+RbevZCe5IUvHOabn/k2J14+i2O5RBIhbntoF/d/7BDHvn2G//2vP81w71xewFoFLaP9E4z2T9T+DkYCS5KFlwurYvPUZ17gub95hXymgBnwS1yu63HuSA9/8G8/wz0fuZ33/8DDNUG5xfAD/+E72ffADjp2+O3imqEtn8R7nbijrpuiW+GpobdryyRQ9mx+5+yT3F+/k4+23cX+xLVVw23PZbg8xV/2vsAzw8fJ2iWcRbqCwqrJtlgLH2k9xAP1O9elY0lKyZVshm/1XOSzx9+e93nBtvmd11/hraFB/vmhu0mHwivOfG9J1fF415Y5y4QQJAIBVCGqzQKSvz55gt7sjIK8lHJOEJW3LE6OjXJ2YvFMi5T+e2t6O9vzeKmvl1f6r8x5jwY0nbpgiMbwraDlmnBdl3MnBxm4MkE2U6SQr+C6Hooi0HSVcNikfXOats40dfVRlBtwYx7vG+aXvvDUnGVSwvnhcQoVi1Qk5M8QJHTVp4gEDCq2S6oatOiqwmN7tizYYRTU/Z8gaQbZoTRgV2/QK4UpevOTDBVzfHzTXhqDEQKqRnskgalqrJSelbHKnBgf4TOn31yV2qOuqhxqaKUhGFnzoEVKSd62eKr3PCcmRpZc1/ZcjowM1KSspZRczk3x6dNv8dSVC0tuGzdMfmL/PX9v2Pi9E1P8zRvHAQgbOs3xKE/ctusaW60tXr5wmUtjUzUto7u729nd0risbTNjOQYuDvP286d445vHuHJ2kEqhQiga5EM/9Cj7H95JNBlm+PIYpXyZYnZ9ynq9p/rpPe2n70PRINFkmHBs9Sqn0yWhr/7fZzjyreNcOTMAwH0fO0Q4FqCYK/PMX75M7+kBPE+SHc/z4R96lHh9DCOwcAnECBprFkytFHviHQQUA9eTvDR2moo3w/EoOhXenrqM7bmEVJ22ULpmnjgbUkr6iuO8OXmJt6cuc3TqElm7uCDJVUGwPdbK3eltbI+1si3aQkgzq9mJtYPjuUyUSvzZsaO82t9Xe+ZMtxTnrQo5y2I4n+eVvitIKfm+fQdoiUaJrOAZ2RyJ8sEt2+YuFKLWmuxPiiWW59YyJIvBk/Ka61wNtxrIzF3mbVhNsA0TtFTKNpnJAsMDU7zx8nkunR9hcixPLlvCdlxURUE3VKLxIFt3tDA5lqeju4G2zjqCIaPmx7EeGJjKMvBWdlnrpqNh0tG5XBxVUdjetLTEdkgzCM3SYBkp5Tk6McDJySE+vmkPEd0kopu0hldnYV52HIaKOV4b7ltV0GKqKkkjQOk6SWeLoew6vD7cx9d7zy25npRQsK3ajSmBsVKBb/f3XJMI3RSK8hP771mrIV83bNf3oVkNt0cIgaYqS9bRx/JFvnzUb9NNhoPsam644UHLyYERXr54paYa3ZyILhm0OI6LVbaYHMrQd3aQc2/28PKX3+DisStohko8HaNjRwt3f+gArVubMUMGoViQrr0dxNNzywPZiTyDF5cOgpeClH5XT8/JPq6cGQQB9W0poqkIRmB1s/pKySI7nuPyqX5e/OJhBi4MUypUaO1u5ND79hFPR8lPFbh0rJfBnlEuHb9CZixH544WuvZ3UtecJHoV1+9mozmYIqCa5J0yfaUxBkuT5B3/9/aQDJYmydkldsZa0RSNpkCiFrhIKal4NhNWniOTF3lh9BTHpi4vWA5ShUJYM6k3Y9xVt5WHGnbTEa5fFwPGsuMwVS7x5tAgz16+RF82i+N5GKrK7voGTE1jolTkyOAAZcehJzPFZLnM1ro0tzU20xmPkwgsL7CNmSY76xsWX0FKFCHYnW6Yp9WyXmiORAnq68cRuh7c9KBlOpob7J/khadP8rXPH2F0aGkTxZNvXSEYMmjblOaf/ORj7NzXjhlY+zKRmPXPtdZbLRaLZifKBc5NjfL6yBU8CWKZJZ13ahbB9TwyVoWx0sp1F2zPW7SsNhuGoiLZOFaT2VKFXNn/Z6UwNJVUOEh9dAkhNsdhMOPzpyqOQ1Ns7rprOZNa7Lrrn8pxenCU8YL/u04U5v++s8dRyBTpPz/EF37n6xx/4QzjQ1O1z5o2NbP3/u38w5/9KMnGOGpV3HHrgU387B//2Lzz+fbnX+O//cgfrup8pJS4jkfPiT4Of/MYp147j6Io3P7evdS3rkZh2x/bUM8Ibz9/ms/+2heZHMkgFEFjR5rv+Xcf5+4PHSAUDWKVbZINcf7o3/8VPSf66Ds7yG/+2P/hff/oQe58/23c/aHlWX7cSCSNMO9vPoAiBN8YfItXxs/WShASSc4p8b/PfZ2K53B3ehs7Y75oqCNd+ksTfLHvNb7U9zplb/FJUVQLcDDVzYdbb+euum1rnlmRwHQ6fCCX5Y3BAf7zC8+RtSp4UqIKQUM4zPfvO8CmRILJcomf/PpXGMrnKTsO46Ui/+nbz/LEth28d/MW3t89U/K5nueyEAJD1fjdDz5xfSf4LsFND1ocx2Wwb5L//Rtf5dK5YXKZ5aV4yyWLS+eG+Y1f+Bw/8XMfYtvOFuqbVpeFWAjxYIA/+qHvxPXkNTkgmqIQNo1VvQwnrRIvDl3iUn5iDjP8Ym6C85lRCo7F/zj+/CxBI4UDdS3sSjShKgpHxvo5MTlIQyDCpmiKexo3LfvYihB8tGvnsuSaNUVhd6qR+BrKUs+GqJKX17N5+2qy283Gs2cu8tKFXl652LvibZvjUT6yfyfff+/B6xqD5bpcGJlYtRWFqirUR8K0Jhd2JV8uXMfjM7/6BU68dIaek32U8xXsio0RMEg1xXnixx5jz73baOluIhQLzuneEYpYsL1ZN1c/U5wayXLxWC+/+9OfZrRvHCOgU99Wx4d++FHSrSv32PFcjxe/+AZf/9PnOHP4AoVMiUg8xCOfupd7PnKQXXdvrWVvdFNjx11b+Knf/Sccefo43/h/z9Nzso+Bi8MM9aw+c3Qj8FDDbhoDCXbG2/iTC8/gMpNFdPH4i8svcDJzhY+130VjIMFX+9/gzcmL9BbHFg1YTEXn3vodfLztTjrDDcT10HV5Ti0FD/jcqeN8/eJ5jgwOkqmUkUDMMNmUSPKfHnkPmxMpAppGfTjM733wo/zxW0d4tf8KPZkpHM/jyfNneX2gj29ePMePH7qb5kiEkH5LyXytcFODFiklxXyFZ588Rl/POLlMCSklkViA7XvaaGxOUFcfQdM1PM+jXLIZH8ny1uuXyE0VqVQcJsfzvPj0SRQhSNVH14SYK6UEAYnQ8l/Qq/UiyVsVTkwO8cZYHxVvhuybs8pk7DKW5/L80AxXQxMKMd1EV1QKjsXfXHqbkVKOsGbQEUmRMIN0R+uWpY2gIPjgpu2ElpEGVBCkAiGi63TzRXSDJ7p2siu1RJr0OhHVVxdYrhfKtkO2XGGisHIuRlDXKNnXV6rzpKRQsXjy+BkGppZX/pw/Dp17t3Red9CiKIJCpsjUaJbMWI5wPMTWg5tp39bMlts2sfvebdS3pYgk5pZGavf6Aj/satSWkXD+6GXOvnGRN585wciVcTRdpW1rMw9+x12kmhIYqwmGhCCejuJ5Hp4naehM88gn72bvAzvZvLudQMictarAMHUaO9Pc9vAuAiGDl7/yJgce3sXWg5tXfuwbBCEEAdWgM1yPQDBcyvDC6Cmy9oyXT94pcS43yJf7DxPRApzO9jNUmlywlTmkGmwKN7Iz3sY96W10R5qJ6cF18TYqOw7DhTwv913hyfNnOTsxxlS5hARaolEONrVwX3sHmxJJgpqGqiioUtAei/PBLdtojkT4Vs9Fjo+OUHIchgsF3hgc4OlLF7ivvZPdS5V/FoAnJf/r8KsU7Y3RiXmopY099Y00hG9+afKmBi2O4zI1WeCFp0+RmSogJRimTtfWJu57dCdbdzbTvrmeQEDHdTxy2RKXL4xQLttcPDPEyFAGx3Z54+ULNLel2HOgg8h1EOSmYbsuRctmJJtfdwmjcatQ1R2x5gQtqqKQMkOkzBBFx8KrdiqpioLlOVzMjdNfyPDycA/pQJjBYpahUo49ySbaQvHlBS1CcHdT+5qaeq0GQgjCusFjHVt4rGPLguvYnusbWFbJaJ6cyX8pQqAJxbdlVzXMDWyrPhsh0yAVDtIUXx5DP1e2KFTmPsRcz2M0V6DiuPO0aoYySxsGSqBkO3z7XA9nhsaWXHcxRAMGdZEQH9y7fVXbQ7VTUBWEY0HidVHqmpK0bmnk0OP72XHnFnbdvRVVU1b8m6qaQjDiBwOaoS25vet6OJbD1GiWt549wVvPnOTIt46j6SpNnWl237uVRz55N4GwuSr+nBCCpk31tHQ1UsqXaelq5H3f9yCppsScgGU2guEAm3e309LdiKqr7Ll3O/VtM6Up3dQJVMXkNE1FrCOvbyVIGhGCqoEjDzJQmuBSfpgpu1DrshypZBgdySJYWIJBQRDSTDpCae5Kb+X++p3sjLWt6z2drVQ4Oz7O35w6ztHhIRzPQxGCqGGwv6GJ927u5j2buwnrem0cokqWva+9g6ZIBNvzGC+VmCgVqbgug/kc5yYm2Jlems+4EDwp+ZOjR5gobQzNKNv1aI5EbwUto0NZzhzv53KVLBeKmLR11vGLv/ldBMPmjIaJEKiaQiIVJpHazJ4Dnfztp1/iqS8fpffSKFMTBc6fHuTo4R7ue/T6rcn7JrO8cqGXX/nSM2vmKbQY9rc389kf/dQ118taZSqeL2zUEIzyOyde4OTkMA82dfMfbn+cbw2c4/nBC3zx8nEeadlC1Li5gchaYzCf40JmgtOTo5ydGiNrVbBdF4kkbgRoCcdoi8TZk25kb7oRXWx8Fcn7t3Swt7WBf3D7nmWt/1eHj/Glo3P9b/IVi3//xad4u2+QzDVM/zY67v/YIXbetYVCpsj9HzuEpmu1DMpqXlipxgQH37MXgMbOdE3yfyEUMkX6zg3xf3/+L7hw9DKlfBlFVejev4nv/tkn2H33VsKJ0KpfnIoiaOio47v/zRO4jku6LbU88TvhK/u+7x89OO+jtm3N7H1gB0II6ttSNTXcjQBT0TmY3Ex4+wf55uBRPt/36pxsylJF94ge4NHGvXzvpoepN2PoyvpPQt4eHuSZnou8MThQWxY3TZ7YvpMfv/1O6oL+b7/QOBQh2Jqq41/edS+76hv4qxPHODoyRCIQ5EdvP0Rb9PqykLcwFzc1aBkemOLcqZmLZPvuVh7/6IFawDL7Apn+fyklqqZw90PbCYVNfufXvgLA6HCWsycH1iRouRmoeA5+VUqgKn7mYPb5f/bim1zIjmEqKr9w8HGuFCYpOBbfv+0QUd3kYLoNV3r86ltPU3FtvCrj/J2MTKVMb26Kz5x+i7fHhshYFSquQ8V1apknAEVR0IXfSRNQNbYn63mkvYtDjW1sTaycNHmjkAyFiAUDtCSWFxmnIxcX+WR1kbUiBKlQkH/z+INkV0AG/srbp3nq1NLt5atB27Zmmrsa8FyvFrDMvgcmhzMMXx7j2Iun6TnRx9RojkKmiFW20HSVQDhAJBmmY3sz2+/oIt2a4p/+xvcAEE2G5/FepCdxHJcXPv8abz13khMvn2Okdxy7YtO+rZkDj+7mI//0vdS1JAmEA9f94hRCkGiMIeWMWu/s51oxW6L3zAAXjl7m3JFLjPVPUsyVsMoWiqoQrJ5fQ3sdu+/Zxq67t3DXB/ajaCqxZGTRduibgenz2hRu5EOtd9AZbuB/nX2SglvGXUS9us6Icl/9Dg7VbWVfopOkEUYVNyZreldbO2HD4NLUFKfHRrm/o5MHOzbxYMcmkksELDBzrgpwf3snHfE4E6USAr8LZzVKuULAezd319qsVwTpq+f2Z7M1T7WGUJi2WJzGyOoyJTvT9cTMjREU39SgpVioMDVRqP2dSkfZuqtlSV7K9PJ0Y4z2rnrMgI5VsSkVK0yOz6TDrYpNNlPihadP4nmLPNQlnD0xQGayMGdxPBhge1M933vPgXXvVZ/mAvztpbfJ2xWoKuMaqoqhaIR1g73JZiYrRcbKfimp5FgUq63Hm6IpNKFQZ4ZpDsYoVj+zPXfFvj4bBVJKxspF3hwZ4NWhK7wydIW+fBbbW57+wPT5jxTzfGjzDjqjiWWRjW80NFVBWwb1WEpZS1dPQxG+75WmKGxpSANiXukoV65wbmRxoSmB34W0vakeZwEfrMVwuKf/2iutAguRaaWUeJ7k5CtnufBWL31nB7h8qp+RK+MUsiUqxYovsS8EuqkRDAcYvTLG0KVRWrob6d7fyYFHd2MGjXlia4VskcPfOMZLX/JbqocujRAIm+y9fzvbDm5mz33baeluWlVpajFo+vx70qrYDPeM8uYzJ7hyZpCBi8MMXhwmO57HKtu4VUNWPaATDJv0XxhifHCSTbva6NzZxp77t/tlqzWyLVhLBFSdpkACJSl4rHkfr4ydZbSSxfLme4V1R5vYk+hkT7ydhsDaNVUsBxHDZHMiyYe3bmdXfT37G5vZW9+4IvdmIQQx099PaySGRGKq6pz7VlS5gdtSM5Opad2XOftC8N7N3SvWXAG/tPTilcsULGsmaAlHuL25hf2Nq7N22JxIbhhR0Zv6VrMqNsW8H0kKIYjGg7S0L4+ZH44ESKbChCMBbMvBrjgU8zNtr+WSzWDfJH/wm1/HdVZGkk2FQyRDQfa3r7d3h0AIf578v0++yEg5j1p9GZmqSkgzaQxG+ZHtd2MoGkFNZ7Scr72UNUUhbYZ9TohmEDeCSKDoWFiuc1OCFsfzat5A0yi79rJzAdMKw2cnx/hqzxm+1nOWkus/4DShYKgqpqqh1nyffHEkR3o4nkvZcRgtFXi27yKnJ0dJmEHqu0NoSuAdnXkqWTb2rAeYrqqoQkFTFe7Y1MqmuiTWVaaRPeNTSwctwg+Q6yIr034IX0dXzkrhOh7FbInn/voVjnzrBIMXRtAMFSOgo6gKoVgQw9SxLQfP9bArNr2nBjj/1mUiiTCbdrfSsqWRxo40oehcvlt+qsBTf/4Cbz9/Gtf2DRjbd7TwgR98mK0HNtPYmV7/83M9ClMFjj53kr/+719hcjiD50rMoIGmq4SiQVRNwfU8PMfDqjgMXRrl8sl+3nr2JF17O4jWhdlxaAtGQL8hWYmVIqSZtKtpPtV5P1m7xNtTlxktZ+bwWQTQEaqnJZgkYdx4FVYB1IfCfHzHLvJWhYhhrLrjJ6wbhBe5RRQhaI3GeKBjU23ZjgU4L4oQPNa1ML/vWnA9j0y57DtHV9VDGsNh7mhu4X3dW1e1z42Emxq0eFLWum4UVSyZglsIQggU1ff/8aTEdddSdwJs53qceq4NoxqFTx+jM5KiO5amJRQjZ1fIWCWsqhFXVyxF3qlwfGIQkH6pX84uDMw2E1h/a4PFcCEzwdNXLnB+auZluRwNlWlIJGXH4dcPP8eFzEQtYAmoGrtSDdzfsomPdO2gORzFUFVcTzJYzHFmYpQ3Rwf53PnjjJeLSGCokONXX3+Wbck0u1L1JMzrJ2nfLPSMTTFZnPkeowGToKFjqCqPbO9a8Dp99eIVPvPqW+s8svW9zgYvDvPUZ1/g63/6PFbFJpGOcejxfTzwiTtp7mok2RgnFA1il21yUwXG+iZ45atv8uLfHWb48hjHXzzLb//kn/B9//47uO2hucJ6sbooT/zoY1w+2U9Dex13vv82nvixx/yA6Ab59oxeGefEy2f53Z/+M1zHJZqK0Ly5gQ/90KPsvLObZFOCUDSA50kyo1kGL41y/MXTfPkPv0V2PM/xF8/w6z/we/z6k/+Wxs76DVUimg0FQVuwjn++7UO8Mn6GP7n4LQZLk7XrVgJ/e+UlhsoTPFC/iyfa7rzxYxSCoKYRXEeTQEUI7mpt487WtnU7xrsdNzVoCQSMWreP63rkMkUG+iZpaUtec9tS0SIzWSA7WcRzPUxTJzq7c6haD9dWIfMvBGRKFX7mL5+kYjtz/B3WEt933wEe2LYJo3qTtEcSPNTcxT0Nm3Clh+N5eFLSFIpyOT9Jb36KkmMT0UwMVcOWHv2FDNvi9UxZZUbKeQQQNcybVho6MzlKfz4z5/iL1bAXQt62eGt0kOFivpatEcAP7znEwYYWtibSpIMhDKUa8CnQEo6SMANsS6Y50NDCf3jlKcbLxWrWx+XlwV5MVeX2hta1Pt0bhmfOXOTi6Ewg2J6Kk47MEEMXesWuddwqpcT15Jxyq6qIdc1gTQ5nePWrb+JYDvsf3Mn+h3bxwCfuJFGVtNcNDUURGEGdhBYlHA2SaIix9cAm3njqGE/+0bNcOn6F/rNDtG9rpq555tliBg12HOrmJ//nDxCKBalvq8MM6Igb4Gc2jd5T/Rx/8Qyu45Koj3Hfx+7gkU/eQ+sWX49GNzTfoBFI1McIRoM0dtTRuqWJr/yfb3HshTNkx3OcOXwRVVdp6VqeRcKNxvT3mTBCHEptIaaF+N1zX2OkkqFcJehK4O2pXiatAopQeKRxD2HtxjUUXP2bZ8plvtVzka+eP0veWr/W43va2vnJO5dW6pZSMl4qcnZ8fI5J4mLrHh7qZ7Q4I+R4JZvlmcuXGMwv3VGoCsHexiY2xRPEAxuzmeOmBi3haIDUtPS29Mm0J9/qpbklAcrSHQODfROcOz2IVXVfDUVM6hpmaoO6rpFIhnjofXtWJJMeqRqTOa7Hm5cHKFn2ugUt79+7reYODb6Uf30gQmckie251WxLmclKiSmrRN6uYHsemqISNwIMl3IcnxykM5KkvzjFpdwEdYEwAVWb5xZ9o5C3LfLXoS1guS5XcpmaBbwiBHEjwO2Nreyra5onYy2AoKYT1HRihknCDLIplsRyXSYrJSSS3uzUHAv3dxJKlk3P+CRH+wYZzvoPHCFgczpJQzSM7bpkF+kaWmz59cB23Tk2ENPlzPVCuWQx1DOG50latzSx884tdGxvmbeeEALFVNBNnVAsiBnUmRieQjM0itkSuck8xWxpTtCiairRZJhd92xD09UFOTXrjexEnvGBSQCSTXE6drSy7fauBUs9uqmjmzrhWBDN0Hn962+jGxeolCwmhqYo5Zaf0VwMUkqGylNzhC7XGo50SRkRNkcaKLkVKq5d6yXK2kV6Ci4vjJ4ibcZIm1FMZXnZo5QZWdMgx/Zc+rIZDg/017gh64F0aHnl2UylwunxUZ6/3LPkehIYyOfIVmbu//FSgWMjwwzmcktuqyoKUdOkPhS+FbQshFRdhPZNaZ/XIeHyhRG+9eTb3PvIDsyAjqooc+zVpZRICY7tcvzNy7zw9MnaZ8m6CB2bZ2qD0zL/P/1LH1vV2AQQNPybZbGgxXFdHE+ClOiaiirEiqa3mqosunrBsTiXGeXohN9dNWmVuJgb942skLSE4gwUsnyz/yx31nfw9vggb471sT1WT0DRbxp/Q6mWpmZn1yU+12U5mCbQTmdnNEWhLRpncyx5Td8NXVFJBYLsSzcxWS4xWfEDlbFygYL9zmkHniZ/O57HcDbPF986xdErgxQtGwEEdI29bU20JuOULJuTAyMLlod6xqfWfGwVx53zW+qqgrqO+iBe1VwQoK4lRdPm5Yl0JRripBoTBCMmdsWmUraolOYH00KI6zI/vF7YlkO56I+rvrWulkG6FpKNMWJ1EYKRAJWSRblQxrbmk1tXgyMTF2veQesGKdkabaa/NMGElZ8TCBecCs+NnACgPZQmbS6vZfhQ3Ra6Imv7olWE8IXk1vB56kmuqbK+ELKVCmfGx3iut2fF246XSowvQ/NFVxT2NzatWAzvRuKmBi0t7SmklNQ3xRkfzTE1UeD4kcv8ys/+NU986k627mimrmHmgrUtl4mxHJ/5w+c48VYvA1d8u/hQxKR7exOH7lsdcWkhJMNBvv7TP7jo556U/MkLR3jm1AWmiiV+5oMPcmhz24pMpnRVRVUWdhUaKxd4bugif3zmVcB/8XtITEXD9jzuaujE8Vx+++QLvDR8CVd6NAZj/My+h4noN4/lvauuge3JetrCM79bzq7wRyffWNb2UjLH2VUgMBV1RcwJs/q9TsP1JIs1kG1UTBRKfPGtkzx39hJHLg/UAoV4KMD33XOAnc316IrKhZEJfvIvvrRgh9x6ZAgvjU0wOcs/KGjomOvIAdB0jVgqQnYyT9/ZAc6/1UNL17UfqEM9owxcHCFX7U4MRYKEYzfeAflaCIQMInE/aLp8qo/hy6OUC5WaaNyCkDB4cYTRvgmyE372LZqMrFmm6M96nqOvuHQJYm3guwsv9gL/9shJn+e4zLv/3+76OF2RtSuPmarGllQd793cReE61aen4XgePRm/rfoWVoebGrSoqi8Y98HvuIO/+4vXmBjLYVsu508N8Fd//ALJujDxZBjd0HBdj0rZZmo8T8/5EbKZIrL6oH7gPbvYta+d4CLKkquBEKKWaVkInpToqlIjD5uaRkDXl9xmMSzUVt0QjPC+tu10RBKAT2Y9PjnIswMXcKXHpkgStbmbomtzOTfpl0UiSW5Pt9/UVufOaIL7mjvYl57pvBopFZYdtKiKIGKYtdS443n0F7JMVEo0OBGC2uLfr6xarF/ITMxJ54Z1fUO2PF8Nx/UYzRd4u2+Ip06e5/zIOEPZXC1g2dZYx8GOVh7fvY1owKRs+SU0y3HXrYR5Nc4OjzGanwla6qNhYsH1C5Lj9VFue2Q3L/3dYU68dJbsRJ7sWJYdd20h2RAnkghjVBWzy4UK2Yk85474Evzn37oMQOuWJpo3N5Bo3HgiX61bmth2RxcvfukNpkazvPKVN8lPFrjj8f20bW0iHA9hBg2kJylkS0yNZOg9M8ALn3+ds29cRAiIxEN07esk1ZRYkzE5nosj1688tFx4SFai7rnWbRMBTWN/YxMt0aifUV8DlBybJ8+fW5OgpTkSve6OoIrj8JVzZ3hzaPCaJbByscL5E/0M90/i2EtfH6mGGNv3t/P6s6eXXHfvnV0k0lFCKxBGvKlBi1AEwZDJ7fds4eRbV7h4VjAxliMzWSQz2eu3/IWM2kPJshwKs+q2hqnR2Jzg4N3dtG+uR9PX/sU0ks0zWSjN84eRUtI7kaFQsajYDqcH/Yvw6lmnpioEDZ1dLQ0rKtlEdZOdiQY2R/0W8KFiDkd6PDNwHiklcTNIt1rH+1q3cyE7TsoM0hyK0Ry6uQ/muBmgLRpna3KmXTRU9fxZzm2vKypNoQha9bvypMdkucTxsWEMRWVzLElQm1/vt1yXvF2hP5/lcnZqjihTQyiyYTQGrobf9eYxkiswksvTMzbJa5f6ePbMRYqWjZQSU1PprEtwaHMb93R1sjmdRAiB7biETZ09rY0LZlryFYue8cm1Gafnd3WdGhxlNDeja9SSiJEKr18GI56OceDR3Zx78xKTwxnOvH4BJOSnitQ1J4mmwgTCvuxBKVciM5bj5KvnOP7iGbITeaKpMPsf3EHjpjTB8Mar0adbU3Tt66RzVxuDF4a5fKqf3GQeKSXDl1uJJiMEwgaeK8lPFZgYnOLSiT4Of/NtKiWLaDLClts20bS5/qaWud6N0FWVpkiUpgV0VFaLvGVxdGhoTfYVMQy2p+v58NbVW2jkLYuToyOcGhuFa1TQK2WHCycHOPXmZSrlpTNPm7Y10dZVz+vPnl5y3ab2OoJh850TtIAfeGzb1cLHvuduXnz6JM88eYxSsVLjrmQzJbjK+VkIP0tTVx/lE997D4fu30p4jWuZ0/j22R6ePX2Jp0+eX3K9//nNlxZcHg8G6G5M8cf/5DtRlpjtKzVCo6j9bSoCU/F/ooJuEawS0qZfT1E9wMF0GwfT7572uZBmcFu6maCmk6mU8YCy6/CHx1/nsY4tfOfWvWxN1CGumoGNl4ucnBjhs2fe4tzUeE2ITgD70k20RW6sWNVSmM6sScByXLKlMl85dpqnTp7n0tgk+apInC/+ptEQC/NjD9/FntYm2pIz5xE0dNpTCX7+gw8vGBCe6B/mP37lmTUZr+U6DExleeFcD0PZGTLf3tYmOusS132MxVDfluKx77mfvrODHP7m21w5M8iRp4/zxlPHAP9ZoBkajuXMTMqrnYOJdJSuvR1897/9KIn6G/P7K6pAURUUdXmCdKmmBDtNnU/96w/z6f/4OcYHJuk7O8Rfn/kq4E/sFEXgebKWWZ4+v1hdlC0HNvGDv/xJUk0JNOOmP85v4V0Mq2Jz4fQAb3z7LMVCNcKpij8ifP7PNEmzVLS47/G9HP72WUp53ylbetKXEqjOYD1Pct/79tLQkljRODbMVb7v9k1s3tLA+544wFNfOcrZ4/2MDmfITBVxHc9vazR14skQu2/rYP+hzWzb3UprewrjHX6zCuC/3vUEMcOkPjgjrGR5LmXXJqgZc15KqyFxvVNgqirt0QSf2raPb125wNExf1ZyJZ/hz06/xefOn6AtGqc+GCao+YTjoWKOoUKOqUqZkuPUApaIbnBXUzsPtG6iObR2s6XrhSslI9k8T586z5u9g7x1ZYCpUsUv81RLQQFd4+6udu7e3MHje7aRDAXQrlI8VYQgVM3iLYR8ZW3aNAsVi5ODo/z6k88xksvjen72Z3tTPXdubmNT3bUlCq4HmqHxj/6/T/DY995fDVqOcf6ty0yOZMlnilglC93UCUYCRFNhNu1qY8+929m8t53u/Z2EY6E5hP51gQDNUPm5P/1xrJIvu1/fXjdP0G4hhOMhHvjYney4o5vzRy9z+rXznHr1PCNXxinmSthlG1UThKIhYnURGjrSHHh4F7vu2Urb1mYiyTDqBlTDvYV3F+oaYvzozz/BP/mZDyKlL1MyOpjhv//bv6K+Oc4n/vGDbN7R7EuN6CqBkMH//ebPMDmW4+SRy/z2v/8c//Pz/4JgxOTy2SF++cf+dFXj2DBve11XicVDGKbGI+/fy/47NlEsWFTKNtKTfnZFUzBNnXRjjPqmOMm6COYNElNSFYVP3L6bxniE0DJ5K3/+ytF50uqLYUs8ja4otcyKJyWHR3t5auAcH+nYTVMwyv66Fn54xz2ENeMdre66FIQQqMB727vRFZWgpvPacB+elJSrvkO25zJUzKEJFSGgYFsUbRtrVptmRzTOzlQDn9y6l5QZXNcOl5XCdT16x6d4+cIVzgyNMpIr4Ho+Ryodi7CtMc2hTW1saUjRnkyQjoRQF9AOmf5bWySDp17ni1pKyVi+yAvnenj14hV6J6ZwXA9DVWmIRfjO2/eQjoTX9budPsdgJEBjZz3heIhkY5yD79lLuVjBrjg4touqKlWlXIN4XZR0W4p4OkokEZ6zn/WEEL4ponT9macR0JcVTCiKb0GQbk2hGVrNW6iYLWFbDq7jIoRANzSMoEEoFqSxI01dc5JIIrTm8v3/uPs95J13nkTAnnjHVUtkNfs2f5LneHmKTj8Z6wxtkQ/Tl/8yjpenM/qdKMJc8nqR0sPx8lhehpC2vu7TGwmKqhCaVdFwHJdKyfbvPV0jEg8ST0XmCDPGUxFc16ttF0uGCEUCNX221WDDBC0Amq4S0YPsvu3qi29heJ6kUraxKg5SSoQiiESv39hsIaiK4OEdXexsqScVXt4X/vTJC1xeRtupEIKUOZcX4EmPM5lRPtdzjL2pFlpCcbbF62kIRgiqOspVjHpPSp+U6TkEVA1xE1VxrxdCCPakm3ClRBUKU5USk5UyJcem7DjkbIvcVVowmlB8vRZVI24GuK2+mTub2nmobTPaTdKsWQwSv3X4ykSGkXwBVSikogHqwiE66xLc1dXO47u2Eg2Y6KsQR1wL2K5Lrlzh7b4hnjlzkcM9feQrFpqi0BiLsLulkYe3dxExjTUXsbsaUko86eEGJEZjgJ2tW1HF2vkBrQVqwdUqeTNCCMygQWNHmsaO9bcPWGocH2g5eNOOfy04XhHLncSRBfwc9exrIEfWyiKlS9TowpMurlek4o4jcWvrChSE0MjblxgqPENr5AOMFF+g4o7THv0oSIHjFXC8IlLaCKGjKWF0JYJAw5MuJWeYrHWKUKQF2Pgk/3cTNlTQslLYlsPliyP0XhzFshyCIYOHH9+7bsfTFN9J2Fhmi+dynqnLM2SUqIogqptEZ7UzSylrD0vLc8jbFr35SXYkGmqBy7X3vNwx3Hjsr29mV10DH+7azpcvneb42DCnJkbpyU3ienN7BeqCIdoicfalG/lo1y46YwlSgY3X4gpgair3b+3krw6/TdG2MVSV77x9Nw9u20x7Kk5gkbb5lfxO87Iyy9hm9v5HcwW+fbaH//7Ui+TLlZqORioc5InbdvKxA7vmKPKuB2aPJ+cUeX3iDDmnwCMNB4nr4WW3wt7CwljoerpRgeBi1/K1jj9VOUFP9i8ZLb2EgoYQswMGiScdbC/Ho+1/h+VmGS+/waXsn2G7OUCgCA1VCbAz+ZM4skDRuTKnQ0lKSckbYrjwDOPlw5ScIYJaM/XBe2kMPUhQa8GTZcZKr3J26n/TEnk/4iYHLdf3/F75tjf7ffGODlqKxQpHXrnAN774FvlcmXRjdF2DlvXA6cwIP/3KF6m4zrzLJ2uVKdgWv/bWt/gt7fl5KrcH6lr5b3d/FPC7i94c6+O/HnuW//PAJ9kcrSOgLZ1h8KTkxcHLhLQZET2v6ihsey5l1yVvVShUMxsjxTwjpTz70k388J5DJG+Al48mFJpCEb57234q3X5g9q0rF/h/p97kcm7KX0dR+Mnb7uE97VswVJWIZqBtoHLQQlCE4CcevQdPSmKBALGgSVDX5/FWZsOVkortMDCVI1uuYDkOjudhaiphwyAWDJCOhghUg+rN6RS/9MR7AAjoOnXX6PKRwEShyJeOnub1nj6OXhkkV67gSUlQ1+luSPFT772X7vo60is0WVwNzuR68aSkK9JCzilyZPI0Q+VJ7khuJ6qFuEH2QO9anMmM8JvHnwUgZgToitbxz3bef0OObXsuv3HsW4yUcpRdB0UI/sudTxDVr52pUoTBptgnqQ/eT0ibkVZwZYWpykneGv3/AIga3UT0TlrCj3F26vcAhbixnYbQg3iyxHj58AJ7l5wc/29E9S7aIx8jEdjNRPktpirHODXxPzjY8Btr9A1cP3qmJvk/bx7mr08eX/U+pJRMlf33zHLXf/IvXmW4f4JcpkS5aDE2nKGuMVYTSVxvvKODFulJ34NoqkA+W8Yw33mnowqFqB7AUJ15kgRRPUBrePFtQ9qMmJTjuRQci6FSDttzl0XW9aTk7y6eQq++4KWcCVxc6WFXHZsrrkvZdchZFXJWhZhhkrEqN8SAUAiBJlTipj+biTkOdcEQujIzuxFAygzRHN44ZNulMD2bbE/FUYRCQNf8RLeYX/IrWTa9E1NcHJ1golBkqlhmslimbNu+N5Un0VQFQ1MJ6jrRgElTPEpLPEosGOBAR4uv6Kn4x1kIUkomiyV6xzN8+3wPh3v6uDw+VWvz70jF2dJQx4NbN7O9qZ54MLAoj2Yt4ElJ1s7z+sRpbM/BrCo8l1yLolNecz2Ov6/IOxWOTfqK2ykztKaqr9eCh+RcZpT+4hQFx0IVyrJVs0Fie3kq7uicbJsnLSx3psVfFQZCCaGrMVQRRKCgK3FCWitF5wpSeriyQtY6i+PlavvO25dImLuIGdsIqE3EjR1kKqfJ25eQOKwmO7EesD2PqXKZqfI6qxdfhcvnhui9MEJuqgRIrIrNUN8ELz91gqb2FIm6CMY6OsG/897yNwvSn4UOZ/NUnOXJZVuOe01xpJhu8kDTZmzpLXkv2NKtZUCiegCBb7B4PfCQPNlzdsXb5awKWavMRrl5pzGdtvSqBDxZ/a9XVd2cDsgUIdAUZR4v6EYjYi6sTSCr2a582WIwk+PlC5d57lwPveOTjOYKS6r7KgK66+vY19bEnpZG7t3aSUM0XFVfnpvFkVJiux65coXzI+O8fLGXz77yFsWq35amKMSDAW7raOGe7g4+vHfHgoTgtYbEo780xpHJMziex85YJ42B9e1Quhb8DKSLI9c+ZBL4GUVdUed9t7J6zU5ZqyfGKkIQ0c05gT74vKWxsq+540m5qBt7ybFr9iGrgcA31Qyqs/SVJExUir7FhmOhCLEsgURFaKgihOVMkKmcoaj01z6TOJSdUQw1VSvZ1J4JsgIIXDnz3JJ4uF6ZycoxLHcKVfGzh65XRBEBDDWBxMFU61CFgeOVkNK97t9fVQTGrN9iuVlhVQhMVSO8AtX1lUJTVHRVXbLRY3Qww/hQlkrFJhILgIThvkle+Ppx9t7Zzc4DHeiGtm7PiVtByzJhuS4/9zdfX/F28eDS6c7GYJQf33XtlOzZzChnM6OcnBriJ3bdN+8BdKPgZ2UEectaiVjlumPa5sByXUqOQ9mxKTk2BcdmqlIib1nk7QqTlTJRw2Rroo7b0s03e9gLQgK94xk+8+qbPHfmEgOZpU3OZsOTcG5knHMj43zp6Gnqvh3iPzzxHnY019MQjcxZ13Y9zg6P8QfPv8bx/mEGZx0nqGs0J6L83AceZntT/Q0pB9XG5bk8NXyYolNmc6SFO1I7GCiN3bDjL4S8XeFyfoIz2ZE1Vx82FY3N0Tq2xxvmqVk70mOyUuTnXv/yHHuL5UIRgsZglB/efg/dsdURfL89dJ6BYpaiuzope1PRSJlBPtq577qnCRG9m82x76LijS/MrTChKfxeDLUOnyArkdgU7F4cr4QQCvDx6soeUloU7B4cWUAlBAhixk7y9iV681+kIXgvw8XnKTqDxM2dKMLEk6uX9FeFoCEUYW/DjN1ARyyxrG1TwSC3NzeznpNFVVHYla4nusiEahodWxvZtK2R2x/Yzm/9/N8wMZolHDH5g1/5O37ilz/B/nu2oK+D2Cvc5KBl4Mo4vRdHOXVsJloW+IJKuqFhGBqBkE40FiIWDxKJBUjWRUjWzW2rWg4syyGfLdF3eRyrYgOCYMigo6ueQNBYty/4WvCkpOBafOnyCYqOb4inKgohzSCsGSTMINti9YxXipzLjvFU/zn+xe4HVxzFhnWDzbEkj3duq5kRTmPa3UMoAg1RjbYVgqpOzDQJ6wYxI0B9IEQiECRpBmkMRdas7drxPH7p1afJW9YiLwSJh+8fZHsuA/ksg4XcnO1//fBz/P6xV/GYmZ1Ol7lcKfE8/7+O9OiKJXlf59YNGbRYjstkscSvfe1Zzg+PM171+YkHA2xtTLOjKc2OpnoaomECVQ6M5biMF4qM5gr0jE/y/JkexgtFLMdhLF/gv33j2/yDO/bynp1baI7PlNAkkrLt0D+ZYSzvz7gVITi0qY2DnS08sr2LTemkX766QaWDimszbmV4beIU26Md7I133TTH8tmYskq8MtLDX/ccxfbWxphwGgkjyPtad9AZSc4LWjwpqbgOxyYHavpDK4EqFCbDCYrO6vkG3x6+xNsT/YxXitdeeQFEdZNNkRRPdO5leZTwhXFs7FfJ2ReQ0saTS/8GmhKiPngPcWM3Ges4qgjiUGCqfIKx8mvVTiAdQ02yOfY9FJ1BHM/vSNqe+mdkrbMU7Sv0Zj+HqgRJB+8mZmxb9dinYWoaD3VuYnfDjLZS1FieZ1RDOMyDHZu5vbn1usexGASCqGkSvEazyXQ5W1UVJNC1o4X3fOx2fveXv8Dbr15ASklTe4rf+fefo5ArU8xXQMJ/+Kd/jKIo11TUXQo3NWjJTpW4fHGUI6/MVZsVQkHTFXRdxTB1QmGTUMQkFDKJxYNs2trI5i0Ny5bt7+8dZ7BvgktnhxkeytTcUAMBg5aOFB2b62ntrKO+MTbv4ey3oLYRMVdnRhYydRpii7/gPXx59JeGe8hUU8CqUDBVnaCmkTRDmIpK2bWpuA6j5Ty2dDGktqKgIaIbdMaSvK9zy7wMyXQjoBD+TEBVFDSh1FKRQU0npBskjAARw0BboYHhteBJyRsjvv27u2DtQ9a6nFzpf1+lWbM+CVzOTXF5mQkJU1GZLG9MHYpsucyx/iFODY6SKZYRApriUR7YsomtjXVsTifprEuQDAUxNA1VUbBdl2y5zFSxxKa6JLGAyVtXBrk8PsVwNs/F0UmO9Q/THI/OCVpUIagLh2iKR8mVLSqOw/72Zg5tamNXcwM7muvRlBvXWiyRTFhZTmQukbeLdIQa2Rxu2RBdQrbnkrHK9Bem5ugBrQWKtk3GKs9xOp6GwH8eJM3QCjgfMFjKYnsuqhAUHGvBfS8XU1aJkVKesYof2BqKinKNQFJKSaUa3JUce1kE22shpLdWMyUzqLgTZCqnCGmtBLQ0mjI3m5i3LzJZPkbC3I0rK1TccYaLz5M09+DIAkJoBLUmVBHAoYAQgoi+GU9aSOlSdoaJGluIGJsJa8uT4lgKihAkg0GSwZXxAYUQGKqGEdRWvO16Qij+3RlNhNi8vYlkfZS+i6NE4kEaWpOUSzaO7WKYGp1bG3EdDxdfLLZzayPhWGDF9js3NWgp5MsMD0xx9sTAira7494tPPFdd7J1Z8uS60kpsS2Xo4cv8fqL53jl2TPzPFqCQYO7HtrGfY/uJJXeiXqV/PZtHc3sbW/iE4sQCSqOg101rIsEzHmBhMC/UBcNWqqiaW+M9TFZKaIraq3GKaUkpBlsj9fTEIigKz5ZreI6vlaLWP6PHTXMWllk40EyVMgzWSldd+rdV27wpaLn/n81myT8LpzreYivJ8byRZ49fYlsqYzjecSDAfa3NfFjj9xFOhJCX4AAqyoaAT1CQzTC1oY0927p4PNvnuDZM5cYzuZxPI8T/cOEDYP37JxxQtdUlc31Se7q6iARCpIplflnD99NeypOeJVB+krheG418+dnxXoKgzw/8hZB1WRrtI2uyNx7XCKxPJuKZ+NeZeqnCMXXb7kBGkUKgoCmo67AhXgxRA0TU9VYKAxQhCCgadxd37mia/ZrfafIrHFwNY06MzynCWAh2J5Lb2FtfK+m0R3/Pjzp4EkbIRQUdCYrxzgz+bs0h99DXfAQEb2ztv5o6VVGiy9SdkfZFv5RdDVGwe7l7dFfQhFGlecyH6owCWmtqCJAWWukLnA7mrJxAoUNA+ELziHAMHUSdVG27W2j9/wIZlDnwQ/t59CD27GXMEysb04QCK3sWfPO47QIiMVDmMtgJ9uWy5f/+jW+9oUj9F4cW7AGWipZPP+NE5w+1k8iGWbrrlaCs75EVVF8Stci8cGfvfQmnz98gv5Mli//1PfTnlq9x8mjLVv5cMcuHmrZQt4uk7XKZK0KreEYE5USgalhJJKCbRHRTbRbokYAKIChauiqSkDVCOsGQU0joGpEdJOoaRLRDMK6TsIMUhcIsT1Zf7OHvSBy5QonB4drGafWRIyf/cCD1EfDy+7u0BSFJ/bvoikW5ZULvZRs3zfo3PDCvJBP3bEXiT+jV9Ubm9c4nr3EGxNn8KTLxcIAg6VxxitZfrDrQ3SHWzGVuff5hJXlC30vENGD84jU3ZFW9ie2UG8m1n3cXbE6fvHA+9mbbEa/Tld1gR8ELTSxUYVC0gjxCwfev6J9vjneR8Zen66SXzjwOA83b1lynZ7cBB/8xu+v+bEnym9yJfcFYuY2mkLvQaCgChNFaIirwj5TTZIKHGBT/LsJqGkEGqaa5raG/4zEYaq8eKtw0eljsnyUicpR4sb2W0HLItA0f5Lguh6e5/HYJw7x6d/6OkN9kwz1TvDJH30UdQnpDd+vaIXHvM4xrym27WrhwN3dSE/iOC6O7VKp2OQyJbKZIvlsmexUaVny/bblMDVZ4KmvvM3IYKYqxAbbdrUSS4RAwGDfJINXJnBdj8xkgS/+xWv8yL96H4HgDMv9WjM2r9rR47jeHLG31UARAk0ohFQdQyjE9ABO0MNUNcqug1Yl31Y8d8NmClYDVVH45Xve62vVyJnvfPqb9OlL/ux5+uE+/Y9a/UfUlim1ZarwW321arlLVQS6oqIrKmH9xmQSVgpPSr/rrApNVUiGQrVzvBam1zE0laChEzYNylU9F8tdeMYzrbo7Ha7cSKHZ3sIQz428iURSdMvYnktANdgWaSOi+erWsycbBafMkcmz1WzkVU7fnkNXpOWGBC1imvulqHM6Qdb8ONNWDSv8UdYz06RWO52WXGfddJIkEhcpXUAS0TvZlvynmGodujJ3whjSWjHVOjQlgsDvzFKkRkzvpuyOoIolngHVjkOYX5JTlSBN4UeIGF2IjfUKvSFo2ZRGVRTqGuIoqoKm+9+t50m6d7VQ35xgbCjDxZMD7Dq4ac19sTbUN97YmuSuB7bNBC2OS6XskMuWyM0KWrp3NPmBxxIo5Cv0Xx6jr2cMq2ITCBo0NMc59MBWEskwIBjsm+DFb51kcryAVXE4fewKYyM5YokQZtAgUyzPUV6tvSgVga6qmLq2II/b9TxGcwU/kLkW01sA+vxF4LcWj1bryMOlHKPlPBI/9XqzVQnXEgqC+1s21UpD089bMevz6RLP7IBlOkhRWN1D2l7kJX4zIRBzHvie52u1GKq6omDCdl2/bOlJkNXSySIvkpvpYxXTw7SHGvwMolMmaxcouhXGrAwtwfndLoai0RKsI6Ca88oy9WYCQ7kxXmS3cPMg8cjbPYyXXsfU/IxpxZ2Ys07c2ImuRDHVueVwIRR0NYbt5dCUMKaaYrGpvpQOFWeMsdKr6OrcgEgVZnXbv3/YtrcNoSgkUmFCYZO9d3VT1xDDDOjEkiF2HuhkbChDPBVelwnQhgpa6tKRZfsOAUyMLc68HB3OcOSVC9hVy/qGpjjv++gBPvpdd2EYGlL6Vu/5XInjR3rp7x1nbCRHz/kRYvEQje1JTg4MU7QcXM9DINA1BVPTCBk6iXCAhmjET+NfFT9UHIeXzl8mX7Zw3KXJc4lIgDu2tc1bnrXKvDbay9MDvo5KybEZKGYBcKTPA3A8r9YJZM/6/3cahBAkzOsn6r0boKkK0YBZe4yWbJvTQ6Pc1tFMQFy7i0dKP0yeLJQYyuaZKpWQ+C3M0RvEU1kJHqjfzz11e3Cly4X8AK+On+DrQ6/xhf5vkzbjJI25goGNgRQ/tuXjtAbra5nHaShXBXy38G6En3kbLD7FYP7phflEQnCg/j8RN3eiKgs7oKtKgIDWSMLcW+XHaHPl+IWCJ22ylbMcG/vVeccJ6k0kzX3sSf+7eWWpdzOEEDz4wf1zlv3Iz314zt8f+u67ATCDM8+bml5O1fxYLDNzvBA2VNCylhgbyfHW6z1IKYklQmzb3cITnzw0p7VZKILv/L77EELQ3zsOwKm3r5BMR4g2hvnvX3uRgUyWsu2z4Gd32QhA1zQsx5knNleo2Hz6xTcZmMphXUOIbntL/YJBS9G1uZAb4+n+c4AfFznSQxECx/M4MtbPsclB/ujMq0CVXLqC7oJb2JhIh0M8tG0zx/uHcKumiv/+C9/kpx67j31tTbSnEktu70nJ8YFh/vK1t3n9Ul9NiG5rYx2HNs+/zm42FASGogEau+KdxPQwaTPBH1z4O45NXSSkBtgcnmlNF/glVENRUVdARL+FdwdSgQMkzD1VZdrFX3qqCCwZTBhKkrrAIVLmQQQa21M/jicdVOFrtSTMvcSNnXTF/9GC9VKffq3edN+hjQhjAeqGlBKr7PCVP3+Zlv+/vfeOk+s+73Of06b33dlesAXAohcSIEiAnbQkqlDFsi3JshzLcZGVWHGcuOQmvr7JJ7bjNN8buduJHLlIlmSZqhTFXkACJIgOLMouttfpfU67f5zZ2R1smy0gQWYefSBpz5w2Z845v/f3lu/bWU/vrlbqm/zrMlzelUaLYZhkS5VJpgltnXW0d4UrpIXnYuX1DT6aWgLUN/qYnUoyPZEgEctgmpbHJK9qCEDQ7UI3DFRdtwTMiio5VSvPbBdilvISCpqG12Gnoy6w6PMrk7PkVW3ZEEXI7uLR1u10uC0l0JRa4Gx0nO+NXMYwTVyyQpPTy+7gTVojArgVx6oliTVuT0IeF8d6O/nBxasMReKk8wVm0hn+9sQZXro2RGvAx5b6IEGXE7ssI4kCmm6QyOWJZXOMx1Ncmpjm+kyE2bSlq9Ho83DnljaO9nSucvS3noUvLQmJsN3PHn83AZuH6+kxAoqnwmiZ3+ad28V8rWiGzmszw2tSpM2sUZdFMwzihRxvzA6XlwkIOCSFnLZ+TY2qMeGlqYGKhrAgsMUTpHuBKJ4oyIjCxoctQRAto6a0L7tUD5jlkmoRCQQJiZVF1mosZqnn0jRAVTVOPt/PrjsKNLQGqW9aX9HKu9JoUVWNXLZIKmFpcYSb/DQsYdUJgoDLbScQ8lAX9jI7lSQWTZNJVWbdhzwuDnW1oRsGBU2noGqkCwUyBZXZVIZ4Nr+shkKjz8OxrZWDhWGajMeSpdCRlTTqtzlwy7ZySatHsbMr2MSuoNUQbCaXBigbLX6bgy5viAdaehYd06csLr2+VYTsTloW9PwJ2B3YbmFfmnc7bpvVmPCurnYUUeJGJEY8m+ONoXGuTM1S53axo7mB8Jy4nCii6hrRTI7pVIahSJyRaBwTUCSROo+LAx0t7Gtrpqfh9o/BOyU7zc46OlyNTBdiDGYmKBhvwaB5G6MaBi9MXl9T+DejLl3Ou/wxdCKFDC9MXi8vEwWROrtrzQbQejAxeWlqoEJcT0TgvqbeCqPlVlGrDqoO0zQpFjTSiSy5bJGmthCSXCkTkk3nyaTyxCNpune0lAToTAzNYPT6NI2tAQq59d9T70qjJRXPkk7lMEqGRF3YQyjsWXZ9X8BFY3OA/vNjxCJp0jcZLXvbmviPP/qe8t9mKRQzGkvy5VdO8+T5K0TSS6tF7mhp4BcfOlKxTNV0nr88QLaoIgrgkGTuqG+j21tHnX2lBOP58rBGp5e+QCOHwhsXPNoI97V20eLxlf/eVddIo2v5a11jZQTBSvL+wiNH+eGlazzfP8j3zl+hqGmk8kVS+SI3IvFV9yMKAvUeN/dt6+KXHjxCwOVYUuPlVmPFrxc68lc2pgVBQBFlHmw4wDdGX2AgM850PrbuvjfvBoqGxv++dnJdirjVktNVbqSj/OGll8vLZEGkx1d/S487hwl8c+hcxTIRy+P8SOvGlWhrbB5To1Fee/YS/aeH+fz/81E8fieyPP9uGeyf5I0X+3nyqyf40yf/FW7v5uYrviuNllxOpViYzyXxeF14vctb0k6XrVyNlL9p2+WQRJG2oJ+Q24F9A4OBLIgE7E5+bd9DpaZpS/8ksigSdrrYF2q2NFpuk4TD+1q3cE/zvOGkSBJyLTS1YSRR4IHtXRza0sZPHT3Aa9dHGJiNMhJNMBxNkMzlKeo6umGgSBIemw2/y0GTz8uu1kb2tDbSUReg0efBY7e9bRVCv/zwPfz8fYfLlWFex+rudlmQuLtuF2fi18jqBSLFJH5lhXbn/4chCSIBm6Oq8JgkiNTZ3W9br7K14JXtleHCUoPAGrcXuWyByeEI1y6OlQpdKicUuqZTyKmkk7lbUuV6298Rmqbzw2+foVjQMG9Spc1mCly9OI5arJwJGIaBoc+vKyviilLBc7XmAEZJb2UlytoJkrAucZyb9oYkiPhtK7snnbJCn7+RT/XeQaPTi30Z4+atxiGvXmLqs9n513feV/5bESW2BupXVdW81YiiwPZgmJ/eeZCZXKa8fG9909t4VvP3l0NRsEmW3oqIQF9zmHg2TyKbJ69ZVW2GaSKJIjZJwqHIeB12Gnwemnwe/E4HTtvbWwLsczrwrcHzrhk6RUPDJtm4v+EAqqHR5AhRMG59iGItzObT/O31N3ja4dlw/pgkCngVBz/WtX/V94AiSgRsTj677UhVkyUBa9+NzpW9ny5Jocnl40Mdu8vLREEkZHfyxPD5Ulf3W4cA/Oz2uyveCaIAe0Irq57XeOsxDRNdN9Dmxt2bhkvTNK3+byu1o98At8fItwK6ZvDUt06TSeUrDBEAXTdIJXLlXkJlluyt887GISl0++ro9t2OMvwr47XZ+dzeI6uv+BYjCSLd/hDd/s3N9VB1nWTRyilwygp2WSo3/Yvlc+W+Rw0uDw5ZXtFrJooiLpvI9qbbU8H3ZrJqqbu2WkQUBEIOFy6lesMppWWZyEVoctZxILjV8jyaMJGPUGfzY5gG8m1QNRQr5nhieHlF1bWgiBLNLh+Pte1Y1WiRBZGgzcmPdx/Ao2xekqhDVuj0BPmn2++uWC4IAi9ODgCRTTvWUgiCwI93H6DOUfOo1ViZ295oMU2TkcEZUsk8xiqaJ3PY7HKFZyWdKizKU1lIPjeftGuzyxXxuRo11spoOslfXz4DwLGWDvY3NBOwW4PRly+d5j+/8RIAX3zoQxxuaqPB9e55UZ+aHuPFsSG+NXAZv83Obxy+n/vauqre/tXIBb549Rv8Uu9HuDPUR70jgCAINDvq+PzWj97CM68hLqN0+39KlVaNdwa3vdGyHrx+Jy7P/CwkEc+QjC/fVj2bzhOLWEJ1voALl/v2E+F6p/CVv3iBZ79vJdR95FN3s2NvOx3d7wwvwWYxk8vwtavWLDxod7A1WF82WqqhqOv8xHf+joy68ZCIIAj80r4j7G9opt1bWWJY0DXOzk7xzWsXmclmltnDYj7cu5PHupZOjszrGslinulsmoKmUVij6vDNDuX51gKLB07NtBqVClh5MLdycA3ZXRxt6saj2DddxFESBDyKA98mdELeKDUDxeJ7N/p5ZWKY2bw1bryvcxsf6t7xlh1fNw1+4+UnSalFZEGk3uHin+2/m5BjZSX4zWQwEeWvLr3JdC6DgUmb28dvHnrgLTv+ctz2RoskiRx7eBf5XHFRjKxYUBkbijA6HEFb0EnSbldwumw4nDbyuSKR6RSzM8lF+zZNKzaXiGeZmbI+t4yWt//l8fS3z5CMVz+QrERzex0t7aGqjYdiQSWXLRKLWGXWXr+TYJ23rGS4EpGZFDeuTgGQiGUoFpYvV7Vin1V+iVUotSfatJfubC7DU0PXqlrXb3fQ4Q2ws64BURBQDb0cAspq6ppjuyYmV+IRUqUQk1jqubQeREEgUcwvWQFimCaxfI4LkWlGU4mq93l3c/uyn5km6IaJaliKzct17TZNk0upIabyUaKFeWXrS8kb6KbBqdgVZgoJ3PK8sVdn99HoCLLN28GZ+DWm8zGSagZREOh0NdHqCi8p/b8ZOGWFLZ4QHtmGscmVTCJWT6xa0unmohsGBma5MGAt74aJTIpzs5NMZK17c2/d2vPczHL/oqWbYa68MZyZnSReyKGIEi1u75onABsloxY5H51iNJ3AME2S/lub11Qtt/1TIskSH/nkXUvK5SfiWZ773lmmJxMVRotik3G57fhDLvJjRSbHY0yOxtA0HUm6qaY8UyAynWJqwnpp19V78awlc/AW8fdfeqk8+G+Uex7awT0P7azaaMlmisxMxDn7xg0Aurc34Q+6N63xlWma6JpBJp1fsW35WrDbZBS7jMO5OV6y8XSK/1IK46xGtz/Ej3T2sj1Uj7jJ+RayIOKz23HJytKS5asgCgJuxbZsRZdhmGiGvmJZq24YqIZBXrdyx7KaajV21DUyqlphmCSL+fJ6q3E6dpU3ov30p4YrlkuCyPHIBY5HLlQs3+HrZH9wK62OME9NnqQ/Ncx0PgaCwJHQTu6p30293Y9SRbuDteKQFJpdCs0u3+or34bMiWAapll1t/DlMEwDbZUy6LdDnVs1dDTDoKDrVkK3rqOZBg7Jyhuba5Y6l8C80j2SUYvM5DNMZa2JW3oV3Zu54o2CrpfPQzetZrqiMN+w1SbJKKUGriudg4mlzRXN57CJEjZJWtLDN9fOZbnJQTU4SsbyzedSNAxmc9Y1MEyT4Bq8xbeS295oEQRo27L07CkWSeMLuhClxT98sM7Djr3tTI8nGL0xSyDo5vrlSXp3NCMtWP/Fpy5y9eI4xbzlEejd0Uxze/DWfJl3CJHpJGdeH+Qv/vsPAHj/xw/Tt6cdybk5Rouhm1y5MMZf/MEPuHRmZFP2ec+DOzh87zZ+5MMHN2V/mmEwk1s+pLiQgN1phXJuQbJ8q9fHLx+4h/d09uKsolJrKQRhaXPHLsnc3dJOtz9IwVje0LgSneXU9DhfLuXpgPVSf/LGVf7rqZeZyMx7StZS4tjraUUWJTrd1c1iW5x1uCQH3xh7gRORS7S5wuxt6iWnFTgRvUhGz6OIMsfq91Z9Dv+nUDR00lqBeCFPpye4IcNlPJvkanJ2xXXGMtV77jaL/tgMp2cm+N6NK5yLTJIrGdeiINAbqGNPXRNHmtr5YNcOJHG9vsvl0UyDHwxd5fjkMBeiU1xPRMlrKrIo4VYUtgfCPNrRy8FwC3vDzZty/OlsmkvRGYaT8XVpGTlkmce7d2KX5A0bs28V7wCjZX0XMtzo5+BdPbz4gwvousnw4Az/+4+f5WOfvodgnZX4ODYS5cl/PMX4SBQEUBSZbbtaaGkLvu1SVp/7tfeTzaxN1XIhb756jVefu1z2IK0Zk3LoZvNr7U3AKonbrLI4YxNDTUDFC2BXXQP7ws3sDzcvua7fbqfDE7glzfqmsxn+8sIbfHvgcrkCaS2IgsAv7T9CpzdAwFEZ9hQAt2Kjzetf8YWXLhYZTMYWLTexel6td5bX5+tki7uZYpWKtzZRYSIf4TsTxzlSv5P9ga30+TqtiiJRIq3leDN2laP1e9bllXonoBo6s4UMX7z4IrYFSbPm3D/TRC3N8Au6Rl5XSWsFsppKUdcQBZH/fPhx6jdQpfNX107wzaGzK65TqNLbtlFM0wpF/q+Lb3BiapTriQiRfJaMWkQv3Ze6aXIjGWc2l+XM7ARnZ6f4xPa9dPlCm6LeXdQ1rsYj/MO1C7w4foNYIUdGVcnpltFk6JY8wfnoFOOZJC+M3WB/QzM/v/swdknekIbSRCbFs6PXeWl8aF3PYcDu5JGOrSiS9I7ponTbGy3rxet3sqW3gVC9h3g0QzqVp//8KK88e6ksJDc1EWdkcJZctoCiSHT2hGlo9OP2OEirmyMdPp1Mc/xapftbNwzS+eKKLtTte1oX6dIsx83GhWmYTE/EKrps3s6vcEEQ2H9XNy63vaKh5VrYtquV5rZb4yELOVz0Beu5t3Xp3j2KKOGU5VtyjfOaytXYLAPx6Lr2Lwoin+jbS7N7eZ0OQWBFL5FlAFQeXRZF2jw+Hm7vJlbIlZdPZyx38kh6ZWNZEAR8ihvfCqJxJiYZLc9kPkKTvQ6bJBMpJJjIRfiRpkNs9bbR7rK6+G73dnA5OcRE/taW5r7d6KZJRi3y8vQg0oLfpGy0YKIZltGiGjoFQyOjFinoGgYmdkkmXszit60/b28ovdiAfbtIqUUGE1GeHxvkcmyGSD6LADS6vLgVBUWUyGkqU9k0s7kM0XwW3TDZGrCkI7YHN14kcD0R5cTUKC+M3+BaIoJpmtgkmRa3D5esoBp66RwypIoFksUCabXA4cY2doUa8W+gw31B15nNZct5J9WgL1gvpRbQDWNdEz5dN5gYjpBJ5ZHl+QnVzESCdCK3wpYb411rtHi8Djq6wmzb1cLFM6PEommSiRxPfOXEonUFAdweB0cf6CNQ50GxybBJRsvF8Wm++PTximWmCdOpDAVtcVzYNE3LWFnuJlriI9OYE/MxLO+FbqCpetnoERaPObcVkiTw6V98iPauery3QT7RzTgkmYDDSbPb+7ZUV5gmmOs8rLnUDVP+zMpPieayK+a0zOTSi8TFHJLMoaY29oWbKnb/7MgAzwwPMHJt4+EB3TSYzEd4avIkjzQeos7mI2+opLQsWz1t1NsD5XV7Pa1M5iNcT4+97V7SzcfqT6aX7j3V1OlPTN+0RuVfC/8WBAG5FA6xizJJtbAmaf65JOH1JgrbJfmWiGGapslkJsUTA5c4OTVK0dAREXDIMocaW2n3+vHaHExl0jw7ep3pXIacpnItEeGJwUvkdZXeQB3iOptvmqaJgcmzowM8PXKdK3ErZOaQZRqcbu5p6qTF4yOtFhlPJ3l+bJCMViRWyHEuMsnf9Z/hl/bdjddWfa+4m73esijiVmwEbM6qEsQN0yBRyLMZGUfFgsqpl67gdNkQF+Q7TgxHGR++dZOHd63RAmB3KPzCv3qML33xaU6fGGR2enEFEUBrRx27D3by0U/fU9EJejOIpLPEMoutzuWs4mJRY6B/kr/8g6eYnoiXK5wMfV5l0PpnlIyVJcI3pomum+ilbHNJkhDF29hqqbEs7V4/n99/N4929uCQ1ndv2iVpyZdiQdd4cfQG//3UywytUD1kLhMCkgRhUZ6NXVpZLG8tHJ89z2uRizwzfQqn5GBfoJesZj1LPsWDQ5z3JHplF5IgktZu3Qzv7UIWRe5u2LJsU1YByyiRBAFZlLCJMo6SkeGUFPw2JwGbA5/NQcjhps/fiHMNBsjndx4jpRYorrMHkSyIOGVl3RVwy5EqFrgUm+ZvrpyhaOgIQI8/xK8feoDDjW1WgqlgGf2f2L6Xb16/yJcunSKrqZycGsUhydzV1MHOUMO6zswwTS7Fpnl+bJA3p8cBK9z6c7sP8b7O7WzxBRAQMLGetSuxWX7z+JMMJGIUdJ3v3OjnaMsWK0TrWbnjsWlCTlPJLui4LQoCe+ub2FffVOE9WYnRdIJ/+vQ/MJZObrinVDZd4Gt//vyiUOzc+2KzCjdu5l1ttAgCBIJuHvvoHfTtbuP86WEmR6MUS/LDdqfClp4wW3e00LujGZtdZu7drkgih7rb6Eln2dnasKbjumwKH7tzF4lcodTJeXlagjdVI5hWK4FENEN0Ng2lrH/TNEt5JvPZB4JgKaZKoogoCYiigCiJSJJIPq+i5azvKdukFdsYrBW1aHXRVovaIts+v4Hune9GZrIZ+mMzxIvWYDpXjVAtoiBYEv2SsiZl2WowTctVXNCt/AcB8NlXV1m1SzJ5XeP09ATfHuwvl3eD9f3W+h1vRjd1+pPDvDRzlhuZSbrdzRyp20W93ceNzCQAGS1H0dCQS3kdWb2AYZo4pc2pHrscn+L5iWtcSkxtqDJjI/zLPQ/S6QlhF2V+vu/osuchMJ9sLQhWWxCx9L+SYJVT20qVM7aSIbOWPIoEh68AAAA4TElEQVQmp496u7HuUm+h5CnabK4mIvTHZsmXBvJuf4hDjW3srW/CpSgVOWBtHj8HG1oZTsX57o1+DNNkOpfmtckRtgfXV/WnmQbHJ0aYLemYiAg83N7D/nALrR4ftgWGoSRaycAPtvVgl4Y4OzuJbpqcn50k7HSvaLRohsF0Ns1/OPEsDnl+n2GHm7ua2vngGvRjHKUcmo38Gg0tIe57bB+dWxtXXE+URGyOzW8j8rYaLXanQiDkpqXdklH3BzdXGVQQBGx2mW27WqkL+/D4nYwNzZYbIjpcNnq2N9HRFaaxxVLenHMTKpLE4a52MoXiYsNite8lyxzp7aSo6au+8Nw39YYRRAGn205nbwMen6N8TtbzZ/1/UQQEy0iRJAlJmjdaJElEkkWGrs8wcGXSiq/a1qbyu6hvxE3enHQyz+DVSWanU9wcDJ1eR+KvacKVC2PEI2mc6xT2Czf68QddeP1vnfhSNQwl47w6MVKOWw8m1pYPkNc0rsUjhBzOdSUNCgg0u73UOZx4bCsbJLIocqylc9UBrd3rRzMMRtNJfjh8nckF1UNrpaCrFIxi2RjXTI2Mludk9DKDmQlM4GBwG13uJiRBwi5FsYsKM4U4IZsXl2x9p9lCnLxexKu4NmU+H8lnODk7zAuT19+2cNNntx2h02P9LnfUL6+Nc6t5u3uELcdoOsFoOlH+fea0ksLOxeOIW7GxxRfkzsY2vnujH4BEocCl6PS6Cw10w+RidJp0SQRSEAQONbbR4Q3gViqvmSSI+O0ODoSbGc8kOTtrGd+DyRhbV8n/MjDJaEWeHxusWN7u8a9LbO7mr7tWe9IbcLJ1dxttq0hoCIJQkeuyWbytRku40c+eg1twl9Rre/tuTXMsxSbT1BakaQ2JmnZF5r17q2mJLsy7x+a8NLLEzpa1eWfmUGSJts56fvZX3oNpWC42WZGQZMs4kWURWRErDCyYr7KaE2z76v98kRtXp9Axcbps2Ndg8WqaQXFBPyfDMNAW5N+MDs3y9f/9Cm++en1Tqn903eCP/9N3N7SPD/3EXdz9QB8HjvRs+Hw2k1cnR3h1cv1l3VPZDH9+7nX+14VT69peFAQ+s/MgP9LZy97wyqXFTlnhvz/wgaqMo1SxgIAVIlo4i57zClZ7V0SKCUazM2imhm4axItphrOTfGf8OHV2P4dCO/iJjkewiQqCIOAUbdTZ/VxIDuJVXNTZrRnqheQg0WKSRscm9ZESLNE3URBvSafaqk6hFtFdkbF0krH0fMi/11/HnrqlK/wAWtxeDje2IQgCpmmSKha4Gp9lva8w3TS4Epspa7iIAhxpbF+xOeX+cDMXo/P5SEOpOKPppdMWbsZKTZy/KURBWNc9cvPzKSwK8KxwDoKAYpNRbDLewBoNJsHyvgiiuKHcwLfXaGnwEar3smOfNYu4VTGwW0mDz0Nfc5iQx7k5ipYCKDaJcIPP0lIU5j+w8lt0hq5PY5pWn6S6sBenq3IGnU7myGUK6KXQVCDoxuOtPkM9lcgxMzlv/eeyRSJTyXKSrCSLuNx2PD7noiaWhXxxXYJxkryxG1mUNrb9raLR5anwkkxl0kyuIXxiYpLXNYR1hp8FQaBoaBibLD3vVmw81rWde9u2VFTBvTQ+xIujN3hi4HJV+zkZvcxXh58ho+XK1S+6aaCZBveHD3CkbidOaf7+9ts8PNJ4B98eP87l5DCdrkbyepE3Yv30+Tp5tP7OTSl37vHW86mth3ioddvb5mlpdQXepiO/M4gVchWVa40uDx3e5b3iLlkh7HTjU+yk1AJ5XWU6m16XvglY9+pULk1B15EFEb/NQYPLg1NefhwIO93UO9x4ZBvpUlJusrCy0qwkiAQdTj6z40BF1ZfXZqfbtzYj3QQKhlb+zkJJjflWvzslScQbcPM//vGXkRVpQ7mjb6vRIkoiosS6y1xvB/Z3NBP2usipKj7nxruuzt08whKCeWpRJ53I87UvvYKmajQ0B3jgvXvYsrWxIvyTiGXIZedzS/xBd1Uqv6ZpVR7NTCW4cX1+NhCLphm4MsmW3kYQoKk1yHs+fJA77u5dNAt97vvnOHNy8OZdr4goCnz4k3cTrPOsySO0kK6tjTS2BNa17a3kYEMLR1s6qHNas5LvDV5ZdUCXBZHfOHT/iolyf3TmNSazaWyixIPt3eyqa1i2dHJXXQOtqyT6rcZccl1B1ygYOgVNI1ks4JRlPIodXyn05Lc5KuLuq9HqDHN3/W7yehHDNMjpBeJqmiupYS4kB1FEmbAjQNhuJTV6ZCeHQju4lBwmVkxyLjGAaZp0uZvZ7e+mx9ta1XFz6Ty5bJFCtkBdUwDZJiEuSCD225z0+RvocAfQNKsSTxCETc0NW43N7OL8bqSoW6q3c9gleUUBRkEQkEQRl6KQ1VQ0w6hIbF0rpgk5VUU3DGyShEtWSt6P5Q0AURCxSRJORSGtFUv9uVbWtBEFKxfljoZWGl3zXhxFlPAo1YfuTNNEL33nhWkLiiRW5bHRdYPYbIqr50cp5lfX4REEaGoLkYhlyKbnNcfausN4/E6e/OoJ7v/Afuob/Thc1X+Pd3Ui7ltBd0OI7oZNckmvgmGYZLNFXvrhBYoFja6tjey5YwudPZWhKFXVcbpsNLUG0TSdUNhbDsGtRiySZmI0ysRIdH7ZTJorF8Y49sguFJtMqN5LqN675PaDV6fWZbQcfXjnbVvyvBF6AiEeaOum3WcZDdfj0VW2AEkU+dSOfSuu85X+s0xl0yiSxKGmNt7ftZ0Wz9K/SbXopsml6PSSnX4N0/KAZDWVvKaRVYvM5nN0ev10+gIEHdbvZiX5VT9r63A1oIgSmqFjmAYpLctUPkpeLzCWncE0TTrdjfjq3NhFBYdoo9fbxsHgNvpTw4znZpEFiYPBbez2d1UdHorPppgcjjAzFuPOh3fhDbgQbfNGi1NWygPg8NVJsqkcNptCx44WJEnE0A0KedXKI5MXJ7qbpkkhW4RSnplis161sxNxMskcuqbTub0ZqdZRft1ohuWRm2NOqn8lBCgLuhlYwnQb8aSpho7JXMJ8dVpNkiCWWwmoZuV3WPqcrWT8Dm9g1Sqjlc/VIKdr5DUNc67RaOmaVfPM6ppObDbF689dJpVcvUpPFAT23d3LyPVpZqfmPfdHHtpJa1eY73/1BDsOdOINuN56o2WpmO9c3PDmZZvNWve58Jxup3DCRuPmC7dvbA7w4Pv2smNfB9HZFL07mvH6nSv+HnOfPf3ds5w/NVTRFXt0OEImU+B9H7uTptYgdodyy67dRq/D7fSbVsvm5EyYG95PRi3y4X/88hJ7Xl426KO9O3nvlm10+ddnuDc4gjQ4KnPNdNPgcN1O/ufgd7mcHOKPrn2TNmeYZmc9LsmOLEj8aPsDVe1/uWty6fVBXnjiDV77wTl+7xtfoHtn2yLDY+5e+ovf/gZnX7lCU0c9/+Vbv4rL6yCfLTJwYRS700Zdc4BQQ2VYQld1rp8fRbHL+EJumjqsViRf/8OneOnbp4lOJ/jrM79D4CbjfzPuhXfiM7AezJvuebHkSVmNhVVFG73a5UpOBKQqZSUEwfK4bNY5VEuskGUkFS97duyShNdm9SWrpppM1wwiU0lefuoC0WXkQxYilopKzp0cZPjafB+9cOl5mZ1MUCioGKtU2N7MpnlaVFVnbNSaRXq9TurqPZx+c4hstkhTU4AtXfUVPX82A3/QzUc/dTfvefwAhmEirZKpbBgGx1++xuDgDHa7zMd//K5NPZ/1sqhaZxl03cC8SavBcvmZiAu2tzkUmtpDhJv96LqBw2mr0HNZqltzOpXn4ulhnvzGKWanE7jcdu5+cAeDVyeJzKRIxjL84e9+h5/6pYfp7WvetMaEcxiGgaEbG0rsraYL9e1IWi3y4Sf+ek26CRPplCUOpxb54ulX+V8X3qjqhS0Av3rHMfaFm6lfospipdeHJAg4ZAWHJOOQZfw2B81uLx7b5t4LIgIdrkY+2fEor0cv87XR5/jDa//AR9vu547Q9oocl2pIRTNkUnnU4nwoIDIZJ1dqkzE9GsFmV3AtyPvy+FyEmpaf1Y4NTvN7v/iXNLSFeP9n7uOhHz1c8XkmleP3PveXBMM+Dj+ym0/96vurOtfr50a4fOrGit3Rl6N7ZytdO9vwhdzvyOegxq3lUnSGZ0YGyn+HnR52h5qqTuZ1OG3sPtTF7//NL5TzJZciNpPmzKvX+MofP8PR9+xhdjKBaZr8wr99nP/0K3+z0a+xutESjaZJJHIk4ll27W5bMv/ENE1yuSIvvmCVkm3b1kSorpfzZ0eYnU2xd18nHZ11SJIlnjY7k+KVl69SWMODKUkiTc1+HnhwZ3lZMpnju98+vfw2okDP1ia2bmsiEHBhmjA+FqP/0jjOKt1RpmmSSOQYH4sRDLoJBl2bPmADfOvvXiOzSq8hXdPJpgvomnXDxKMZXvjBea5eHK9QJFyNPQc7ae2oo640O4xF0gxdm+aZ754lMpNEUWRaOkIce3gHHd1hzp8a4vSJAW5cm+bV5y6TzxbZd7gbeYPJs3MYhskPv3Uaf9C17gQtp9NGU1uQex6sXrNgM5jrJpvTNASBNcWY5zBMk9FUYs3iXXOzo0QxT6JYfdv4jGrF8xVRpDcQ4pM79lVorSxkTvtDLP1TRKnkUrYEw7r8Qdq984O7XFrutzvw2eyruuuXPKYgoAgyba4wOb3ASG6alJotVTms7X4zDJP+0ze4dnaE2ILZ4ej1KaZKqp2vfO8s/tB1lAXyAzvu7ObBjx1adr9aUWN2Io5sk8lnFz+3hm4SmYhjmpCpwpU+x8SNWV5/+gLZTPW/5xwC0NBehy9UnXREqzvAL/YdBSCiRpDEIq9G3mR/YCeOmwzDeDHJeH6KS8nr3FN3kGbnfEjaMA2KhspsIYZf8eKQbCji0s9xWstQ0FVyeoGPd+0jqRZKPZEWCxWu/n2FCsG6uZyN1Yx3zZwPCYnCxsTC545vYpVAV4NZCrWCdezNb924+Hgj6QTnZic5MztRXt7k8nCwoYVqr4AgCjicNpra67jZP5SIZhgfijB0ZZKOrY0E6jwIgoDLa0dWJBSbTGNLcE3j1HKsarRMTSUZvD7N9atTbNvetIzRArmcyksv9JeTnQ7d1cPlyxOMjkQIhTzlGbSq6kxNJfj+d88QjaZRizq5XBGv14EsSwglF1uxoFIs6hSLGsGgG7tDYc/e9gqjJRHP8vWvLpblByiqGrpm8NgH9hMOewkEXGBaRtjYWBS3u7pqGtM0mZ1J8urLV+nb2YLtFngZMOFrf/Uys1PVlb7NEYukeeY7KzcuW4pP/tz92B0KobCXYkFjZGCG0ycGePEH5xFFkZb2EH172rjz6FZ6+pqRJJGh69NMT8Z55ZlLFAoabVvqCTf5EcWNezcMw+T733hjQ/sI1Lk5eKTnlhgtBV0jWcgznc2Us+7nSnvzutXbJV7I41ZsdPnW3v9IFATavD7UFXpRbSYexYYsisiiSF8oTG+gbtkKCsMw0UwDvTQgaKZRUTJplQULRHJZbJIl997gcrM9WI/XZsO7AS+MT3HT42nh0cZDnE1cxyHZKOhFZEFCEqozmE3D4MblCU4+fZ6x69OLPvcF3Vx49dqi5ZIsrmi0zO/fRFN1CjeJKq7HUwIwMx7jwolrZNMF/HWeNSX+JqJptEJ1jQqLhkqD08Uv7rwbgOOzpziX6OfZ6VfpdLUSsM2Hu+yijbia5Fz8Ml8b/T6drtZFRktKzXAheZXt3m7qbIFljZZIIU60mCCjZflU7x1I6xB1m0MqGdJzaKbVd2k5o2UuzKka+nxOxzqakFacgyggGNbEYy6/xWR5M8AyWMyyV1USxVXVyuf6SUVy2YpJwJznc6WJ0lzy/OmZCU7NjHM5NgNYib0d3gB3NLSu2WQSBNBUq1UMWJ79RDTDxVM3eOrrJ/nxX3io0nuzyTbZqkbL6HCEN04O8OIL/Xz6p4/hcm0so93pVOjb0cL//e8/xsC1Kc6fG+UbXz/Jz/zTB+juacBbctG+evwap98c4vSpIX7r338Ur9ex6Nj19V4+/8s/suRxTr85xFNPntvQuQLousngwAxf+btXef8HD9DQ6KNumSTUdxqmaXL65ABP/N1rnDkxiGGYbOkN8/6PH+Kh9+9FViTCTX7uf+9umtuC/N5vfp2J0RgvPHmOsRuz/Nrvfhy3x74m4bp3Iq9PjXEpOsOfnX+9PHAXdZ20WkQzDAzTRBZE3te1jc/uvmPN+/coNn74sZ+5BWe+OgKgrDAzHc0meXN6nIvRGS5FpxlNJcmoRatqo+RZCtgdNLjc7Ktv5mhrJz++fQ+f27c5oVe/4uFQqI/tvnZORi/z1NTrHKnbRZMjhFzFgCdKIocf3sWW7c1kUtV7PJo7q2ukVyioDF+Z4NRzlyqWpxPZdXcdFyWRuiY/v/WlX6B7V9uat6/GmLuSGmQyP4tuWgPPpeQ1bmRGKJgqr0TexCPPa3DcFdq/4r6Khspwbow/G/hbfqrzY+wL9OFdphHm+cQVLiSvMJqb5FBoL9IGuixbydLzQ1hWLZJSC9hXqF4zTJNEIY9mGiiitEgEbi1YnlU7qmGgGTrxKnr6mEBe10gWLO+cU1JWbc+hGgYTmRT/7PlvVbTIaHX7eKS9l8/sPLjstslinhOTI/zHk88xk8uUlz/c3stD7T3sDK1dT0xTdQYuT3D94hgCAocf3FHuczcxEiOfLa773q+GqnJaljq+aVqDeT6voqo6iXiGfF7FuYoXQhAE7HaZhkYf8XgGt9cyRAJBNw0NPnx+qwoh4HfhdNgQBGho8OH1OhfNOpwuG3ce6l7yOPFYZsnla0XXjbIOha6vrxvmqgjw23/wqXXpm6yH+gYvqqrz6vP9fPmPn2VqPI4kiTS3Bfnpf/4IXVsby6XHgiAQCLnZub+Dn/78w3zn708yNRGn/8IYf/L73+MDHz/Etl2ta5oRipJI19YmvvDvHq8ozd4Isizi9qy/W+pK5DWNoq6TKOTLWiJzJcCiIOCWbQQdzrIey1rLKFcaZIq6TiSX5ZWJYYaTcSayKaazGbKqimbomKXOvQG7g6DdSZPbyx2NLWwPhqlzutbV9t4wTUZSCZ4ausa3Bi4RL+TJqio5XaWoWyrPc89BqlBgOpthMBHj3MwU3xq4TLc/ZBkv2/asaBBZxzLQDIOEmsYjO1BEpSzNP3dtTNMkqxU4G7/OaHaaXk8bDY4AsPo9JwgCTZ311DUHyGeLRKcTPP3VVxm5OkV0OolaUAmGfXTtbGX7HVu488FdiKKAskSY0sSkkC8iymJZVTsVzfDSd07z5guVZeyGbqyYVGuaJqdf7Mftc2J3KLT2NBKov1mUbH2N/KrhfOIKZxKXKOjW85fX8xSMIoZp8uLMiYpE0R3e6gQbTeA7E8/w7MxxbMt4WuLFFLqp4ZI3XiUYdDgJOlyQsHIpp7JpRlKJJXO1wBJEHE0nyWsahmniUGSa3N516/qICDS5vWQ1lbRaJK+rjKTidHoDeJdRnx5LJ5jJpsvJsPVOF6Equjxrhs5kJlXhwRARlgwLz3lCT06N8urkMP94/SKRfAbdNHBIMnvrm/l03362BevXdX899fWTnD5+jStnRwEYGZimsS2E2+PANAxsDpmtu9v4zf/vJ29JKsWGEnFPn7rB7GyaQkEllyuSTudXNVrA8l6oqo6mGmVxMl03UFW9PHBrC5IyVVWnqGqW8NqCwTGTKfDSi/1LHuPq1akll6+VXLZAPqdimiaZdKFCGXazEASBnr5KJcexoQj5vPVCCdZ58PqdKMrmVaiPD0cYHphhbCiCJFshobsf7KO3rwVfwFmhWaEoMl6/k32HuxgdmuXi6RFGBmdIJbJomr7mG18QSq0KetanGvxWELA7ebSzt2LZnCKlIFgVCIooYpcVnJKM12Zne6ieoN1FfBWxqNWYG+pGUwmGkjHOzExybnaKqWyaSC5LrJAjr2nluLgsingUO16bnTqHi8lsmuuJGL2BEHvqm/AotjUZL0PJOG9Oj/PMyAAXItOlRntO+txhPDYbtlJei2GaFHWdrKaSKha4kYxzIxkjXshTNHR2hsL0BOoIrPBSLhoasWKK56bf5GBwG42OEH7FTVafU9y1GgDqpkFKzRJX06imhmlCQS+S14uk9Rw+2Y1dsmG7qZuwIAjYnTYEUSA2k+T0i/0MXByjmFNRbDI2h0Iuk2f0+hS6btDUXk/37jac7spBR9MMUvEsz3ztBDa7wuSw1dFXViRCjb5SnH/B9ypoTK7Q6dY0TU48dQ6bQ8EbcKPYlbUrjG6AVmcjRUNFMzXSWoaMliu3U/ApHpySo5zX4pQdZLTsKnu0cMsu/IoX9zJGiWbo5PSNPR9zhJ3uCsn+0XSCa4kIBxqWVlaP5rP0R2fKz41LttHu8a9beVgUBNo9fiYyKdJqEd2wJAN8NvuyRsu1eJTxTKr8jDc6PcsaWXNYpckSrR5fxSSgye1bpM1kac8UeWN6nOMTQ7w5M8FgMoYJ1DlcdHoDPLZlO72BegL2tRuOpmly8dQQqXiO5g7rnh/sn0BTdbbubi29vAS8ATfBsI9kfHOcBwvZ0Ch44rUBbtyYIZe1LPRCXiUcXrlPj64bZDIFZqaTTE8nSCYsl+3sTAqPx06ylLQWjaTJZguYpsn4eAy3y47H66C9dKEEQWBmOsl//f3vluXtb1bUdbls2Gzyujocz82SIpF02WszO5simy2i68YtV+89c3K+K/W+Q1vo2d68qUZLsagTm00jyyKNLQF2H9zCx37qKE6XfcnrJcsSPdubeeixfXi8TqKzKdq7wnh8zlWrtt6JNLu9fOHgPeW/S5J/Jdl6SyDKa7PhKSWbLrxig8nVtVhWxDQpGgavT43x9PB1vj1web4BXqmbr0OWy0JWmmFQ0DVyWZXxTJJT02M0lJLsPr//LraHwlbKYpVv57njvjw+hEOS2RasY3+4maMtnbT7/PhsdpySgmYaxAt5prNphpJxvjVwmbOzk8zmMjw/Oki3P8jHtu5e0WjJ6XlGs9P85eB3sEs2ZFHGKdkYy84gCSIu2UHYHli0nYFBophmKh9lNDdDt6eVsD1AyOYtGZY3Vcclslw7N8JX/98nsTlk+g52saWvBbffxeU3Bhm6PM6V00Poms5PNL8Pp9tesQ+tqBGdSvCl33nC6hxcmlB5Ai7uenQPxz5woOJ4yWiaU89XhowqMOH4988gCAL1LUF697azpW95CfrN5t7wIY7W34FmagykR5jIzxBXkximQYerhWZHmAZHPYogIwhChdFSNFTyuhXesIuVk9QDgV1s93bR6lq6md7zMye4lh5itrDBZwSrCWKbx4+ANVZeS0QIz7r5UPcObKIECxoDqobOSCrOa5PD5e39djvbg+F1eSPBKlvuC4a5GJ1mptQ08ZWJYdo8fprd3or8E7OUx/LG9BjXE/PfvdMXoNWz8pgpCAJuWeFYSyfeBYKDfruTHn+oPFZphkFKLTCaTvCn509wJTZLJG/9bg5JZlugnvtau/j0jgOIrCMX0TTRNIOrF8bo7mvmvscsLakv/bfvIysSffs7ACjkVTRVw+11YOpm+VnZLDY0Cv7Gv30cXdfRNJ1oJMPv/+63V90mnc7z2vHr/NmfPEMymWNOV+dP/+jpRbohc310/q9f/3sA9h3o4Hf+008sGlQPH+nhzkPd7N1X2VRMEAS8Xse6BcuKBY3vf/csp964gWGYXLw4yqk3buB02ti5qzrlzfXywg/Oc/XSuNXw0C7T3BaqStW2Wjq6w3z2C4/S1BZgx952OnsaqnLl7dzfQVtnHUfu30bvztZ3bT6LU5aXjPe+FYWkhmnyj9cv8dX+s7w+NY4J9IXCHG5q487GVvbUNxFyOEvy25ApFpnOZcoekr+5fIZILstzowNcjUX4uw/8GCGHC6nKs395fIiXx4eQBIFf2n+ERzp62F5yJd+8B49io9XjY39DMx/q6eOPzpzg+dFBTk6N8Q/XLnJXUzs7QtXlhwBM5iP0J4f44rV/wDRNdvq38E+6HsMrV3ohrqRG+MHkCZ6dfhPdMHBKNh5sOMiPdTxE0xICc5dODnD6+cvk0nk+9x9/ih13dtNQ8o6YhsFTX3mVb/3l8zz3D6/z3k8dpaEtWJFvIckSbp+TBz5yJ4pNJjKV4LlvnERRZOqbg3TvrMw9ic0kV7zagijwa3/0M3j8LhS7TGN7HbZb4EpfidlCjBdmT/DE2NO4ZAc+2YMoiHx99PtscbdxR3A3H219z6Ltnhj/IS/NnsQu2vn5nk+8pee8kP3hZhLFPH9/1Um8kON6IkpB1+jw+PnE9v0VDUKPTwzznRv9fPvG5bIYXIc3wOPdOyp0W9aCTZL4cM8uXpsaYSgVxzBNvjVwEZsoktVUHm6fD6ul1CLfHeznHwYuMFFqMCoLIve2dnOoceVmmHJJxv+f7j5Mq7vSwJkbM3XT5OmR67wwNsgTg5fJqEVMrPC1S1b4lYPHuLupg22BetY7xdQ1g/hMikK2SH2TnwP3bAXgb7/4NMW8SiGvYgIvP3mOgYtjuDwOOrc2VWh+bQZrMlqi0QyqqqMbJsWiRiKeRVEknE4bHq9jVe9DJlOgWNTp6g7zC597ZM2hFp/fSSKRxeFQsNnmT93ltBEKuWlqDpSXmYalX6IWNSKzaRSbRDBQXSlgOp1neirJE998gzNvDiErEo++Zw/9l8d5/cQAYyMRjt23nXuObcPhUCpCKZuFYViS+laVyuYLEAmCFfa558EdeLxO7PbqBONEUcDtc9LR07Dm9gt/8vvfY3Rodr2nvCYOHd3K3kNdVuuBdbDUAP1WYQLnZieZLVXktHt8/IuDRy3lWbsTr82OIs4LQkl2O3ZZpt7pojsQIuhw8o2rF7gSizCRSTKaSmIT5WVl/m8moxbJqCqCILCnvpGw071iGemcFwoBtgXrGUrFOTk1RqIUJloLU/kY5+LX6fN2kC2FEV6ePccjjXfOXx/T5OWZs0QLSXo9bdxVt5MXpk8zXYjzauQij7ceW/TbZdN50iUvbnNnGG/AjSSVmiGKEr6Qh3BbkBuXx8mm8xRzKk7P/P0tyyJev4tHfuwIDpeNgQujPPeNk2iqxuxEjIGLoxXHS0YzKz6zAtC+tQl/qTTU5lDmJ2MmFHJFTjx1jsFLoyvspZJwS4imjjoa2kKrPstFQ2W6EOGF6RMcCO5kl28r7a5mQOBk9Cw3sqO8Hj3HQw334JUr35uiICIJVtuDm5+S45FTnE1cxiEtbYBFiwlUQ11UUr0eFFGi2xfik337+bNzJygaOjO5LF+5eo5L0RnqnG5cskKskONSdJqxdBKtlJ94b8sWjrVsoc7hXvdzLmCFqB5o7cY04eWJITTT5PmxG1yNR3hy6Ap1Dhc5TSVayNEfnWE2l7HyaSSZx7t30usPVVVhNyc7cPNzGC/kGE4l+NrVc1wsfcesZhkszS4v24L1fKRnJwcbWqlzuKrScloOc8E/AaHSeSBYfwvA9YvjjA7MoNgkbA6F/E15i9HpFCNLVPJVS9VGi2mavH5yAIdDwdBNiqpGOpWnrs5DS2uIto7VFTGvX5tidGT9bsF4LMurx6/R2VlPS8t8aWk0mmZgYBrFVnrJmKVSTd0gny2SzRUJh70cOrx8QpnVjNBgajLB2FiM69emOHt6GKfbRldXA4eP9BAIuOi/PM7kZIJXj1/H4bTR2hokVOfB73/r4tGbgSBYg0zjgutYLYoioShr9/pcPDNM//mxNW+3Huob/XRtW7mr8e2KiUk0nyOva8iCgN/uYF+4mbDTteRgJAsScqkSImh3Ml3fyNPD1zEwyekaGVVdRzn13KuJNbmXhAUy/mb5v6o8YknGfyQ7zbHwHpJqhqSa5VpqlIcaKiskrqXHcEp2dvu7OFK3k/HcDAk1w/X0WPncFyJJErIsYQK5TAFNnS8N1jUDraihFXUkqWQM3nSdBVFAscu0djfg8jpIJ6zZYz5XZPDiWFmmf45cpsCKWfuCZfx7lnhvmKZJMa9x7tWrS36+HNv2d6LYJBraVn8Xq4ZKSs0wkZ/mocZ72O7tptPdauXu6VlmClGGMmOktDQuudLYbXE20O5sQRHlkuEs4ld83BncU15HNw0SapLR3CRe2U2LsxG7aMPldKKIctmrsxFEQaDe6eLelk5eGR8q5VNZHpd4IUfA5sRZMlqmcmmrHFoQaPcGuLu5g711TWvqk3UzQilMuz/cTE5TmcimGErGmMymmM1nGE7HS0aLRqqYJ1bKdQvYHXR4AzzY1k2Dy70uLSOwPLKTmTQvjd/g2dEBZnIZCrqGLIr0+uvYXdfIvnAz97Z2EbA71u1RKn9fUcBml5EkkUJeJRZJg2liGIbVBLFUvOHxOQnWe/CF3HgDLmRFKieuA0wMz26og/mqv5hY6p0hiiJ/8afPzU2o5r4GO3e1cOiuHto6QpaltUK77KefOs+T399YGbIowAcfv4P7H+zD4bAhyyLnz41y8cJYWePFNMwFKrMCkiRw6HA3e/d1sNRbdG7dVCrPc89e4tQbg1y6MEY47OO979vHnr3tbOkKc8/RbTz37EVOvjbASy9c5vLFcY7eu43Dd3Wz/+CW8vevsTRL9Wi5dceqrgnY7cpC0SsTaxDQTdOKRS+zjbWe5WGclxef/1ctc313cprKldgszR4fQbuz1FdobsdzXoF55RrdNBlMRBlNJwDwKrYVq4cM0yoXN0qFopppkNJyRIoJHggfJK6muJAY5DsTx9FMvawlY2Aylpvlnvrd3B/eT7e7hbvrdnMqdqVktCwmEPYSavIhABdOXMftLxkMgtXVfGJoluH+STx+F56ge9VeKIIgIMkiuXSe15+5wOvPXFi0jljKtVuLoJYoCciyRD5b5Nzxef0Y0zAxdB3TtN7Jorz4TjANk4bW6top5PVCOSG22RHGI7vKuRHN9jB+xYOJSUrLEDYr93kkdIA7Q3swTRPN1BEFkU5XC7+6/WfL6+T0AqdiF/ib4X9kl38bH297H2H7zedmohmadS3XqdcSsDs51NDGZ3Yc5OvXzvPG9BgFXSOazxFdIJgoCAKKKOJRbDzevYP3b+mrEEXcCHc2tlHvtFSI//zCSTJqEd00ieSyRHKWcSuU8uEUUWJHqIHHOrfxI51b151PA6AbBpdj03z58puMZ1IIWCErv83Bp/sOcKylc93tNZZCkixvo8OlEI+muXx6uDzZd7nteANuEODoe3Zz14M72XXnFsaHZrn85hCTo7FyIc2Vc6NcOTeKrEilCcLazmNVo2Xvvg7a2kM8+NBOREkoJb1K2O0KPr8Dj9uB02WjUNC4/8EdCIJAb2/jkoP3z/3iw/z0z9y/tjO8GQHsdhmbTUZVdX7vP3+i4ksLgmWkzM2sPB47DqcNu10uhTMWn5eum4yPxfh3/+bviceztLWH+PiP38XjH7kTt8eOUsrbkGWRBx7cyaFD3XzgQwf58l+9yIsvXObll67woccP8r4P7C/rzNRYzL//Hz9ZVvO91Sg2ed7z9g5DROCe5g5GU0nGMynOzEzwhee+w+GmNu5oaGV3fQM+mwNZtLQ0c7rGdDbDSCrOmZlJvnzpNNF8Frsk0eT20hMIVR0aAjjS1E66WOTpkev8t1Mvc3xihDsbW7m3tZMOXxCXrKCU8j1SapHpbJrBZIwnrl3itclRZnMZZEHkA907aPUunWRomibHZ88zlJ1iKDMJQE7Lk9eKmEC93V9S17UTLaZ4YvxlhjKTGJiktSyqoeFXPLS6rHyZFmc9/alhkurSYZldh3uQFYlzr1zlG3/8Q57/5uuEGv24/U6G+sdJxbJIksinfvX91C8IMy9HS3cDv/7Hn111PbvTVtX+5nj/T93Hoz9xd8XcStcNBs6P8KXfeYLIZII7HtzJp3/tA9gdlYaVJIvIilTVxMmneKmzB3DKDl6cfR1BEHFIDkRB4PnZkwxkRnCIdlqdjcsKxWmmzudP/RZZfbH+jWVA66iGxsuzb3AicmbJAbrL3c6+QB8fa3vfque8HKIg8P4t27mrqZ3hVJwXRge5EJ0iVSyiGjouRaHHH2JHqIF99S1sDdRh24A+zFJ0eP387K5DPNqxlTenLRG3wWSUtFrEJkp4bXZ6A3Xc39pFu8dPvdO14fCzLIrc0dDKrx68l3/90vc50NDM3c2dfKxnF01u76pyA+tBkkUOPbCDs69e57/9+lcBOHhsG337O7GV3remYWKUklUbW0P8/L/5EJqmU9/k53888YUKKQCXe/W0kptZ1Wjx+Zw4nAr19V7LiyKWJL0lEZtNIjKb5urVKa5emaRvRzOhkAev17HkLNdZMh503eDP/+RZUqnqS9+2bKmnu6eBOw51l705giCwpXtxkp84d56iNWux5Oat+PWhu7ppaQ2WLzBYMxePx86Ru3vx+V00Nfvp7KzH53ciSZVVF4oi4fE62LKlnh/7iSNcuzpFOp231HJvwSCpFjRefvoCA/0T6655lySR3Qc7eeSD+zf35NaIy22/paJDC3k7vSw9/hD/4egjAOypbyLoXFsoTRQE7m7uYCaXQRIEXp8aoz82Syyf442pcUsPRpQsNU4EioZOrqQVMTe789hsdPtDPN6zA5/NjrSGC3JXczuSKBIv5DgzM8n52SkmMylenxor5dNYJc8mJgVNI6epJItFhpIxYvkcfruDvmCYD/X00eJevjKiPzXCldQIozlLpVMzDfSS18WqkpIQETFMnXPx6yTVDH7FQ1FXMTGtKi7BeoXNdapVzaVzaBS7TPvWJj7xK4/x+g/PE4+kyWcLFLJFmjvC7L0nSMe2Zg7evwO317nqwO902+m7o2vVaylKYlnzqBoUu4xir3wt65qO021HlEQEUUC2ybi9TuwbSNyVBJGwvY5HGo5xLtnPk5Mv8MrsGwgIjOWmCNi87PFvxyU5EZdJ3RQFkfe3PIhqVKfCuxRBm58mR/26t4eSF0WSqHM4cUgyXsXGPS0dFOeEH0URn81O0O6kzuHCLlVn2K0FURCxSwJtHh8OSWZnXQPJYh61FJJSRAmfzUGL24tLUbBJG68EFQSBOoeLOxvb+JcHj9HtD9HhDdDo8mATN/87znH00d2Ewl5au8IIwJGHdxFq9KIVrWfPXNBhVZJEvKUWOoIg4PZWvgvnxvG1sOqVszsU66FbRgQ2mcxxpX+C469c5Z6jW9nSNW9EdHTU4bArhBt8iCKlxB0RwzAZGY4Qq0IAzjBMhoci7D/QgaxIHD4yr50hSQI+n5OJ8TjZbIFiceWHxzRBLer4fE7cC3QYRFHA5bZz+K4eGpsD+P1OPCsIlcmyhM/v5M5D3TQ2+kkksnR01q85MbUadN3g2qUJrl2aWH3lZZBkCVES33ajZaXQ4buJsNPNj27dDVj6CgtVLMMuN7vqrKokv81e8dkcgiCwxR/kcJNVVZAvubtnchlG0wkKuo5hGOX8EQMTpdRi3i7JtHp9dPoC7Ktv5uGOHuyyvKYXwxZfABOTyUyKYknpcyqb4UYyXk6snSszxbSkzBVRwiUrdPj8dHgD3NXUzt76phVntIooW/9KhsdCT7ElkGX9R0DELtqQhFz5+ggL1gErvm+tu/T3FEWRQJ2Xux7dgyyJjA5ME51KoGsGgbCXLX0tdO9qI9warOpaKTa57EFJRtOkYhkKeZXWnsYVjRRJkbA5ZGx25W19FkRBxK94ORTay2R+mlgxSbQYR0DALbnocrWzP7CjXPK85D4QuKfuoBXmwyyr61aLIigoorysEN1asUkyNkkm6Ni8Ksu1IAgCbsW2IZXdteJSbLTJCh/s2kGd07Xm/k3roXtHCw6XjXBzAAGBnXdsAWB8aBZfKbQqyVI5b3Jhvtdm3PMbNvfS6TwTYzEuXxwvi7DN3eQ//7mHF60vCJb345//i/eu2ClyjkJB5dd/9W9XjAv/9Zdf5vzZEcZGY1Wf946drdx52FLTNU0Tu13mQOnizy2rhrb2EG3t83HDhd9/I5Qt0E34kZfIK7xllI+zOaf+jkQSRZzLuGYf27KNYy2dAIRKs77lONLczoGGZj7cs5Pv3bhKf2yGG8kYo6lE2fWNaZUd1ztdNLg8dPmC3N/Wxb5wM41uz5o8LAvPvzdQxz87cDc/smUrr0+NcTEyzaXoDGPpRFnGXwDcNkvGv9HlKSX9ddITCNHqWT1f4BOdjxAtpLiWHuW3zv8FjjlxONMkpxfIaQU0U8cp2/nCth/j70eeYTg7hVd2IQgieaNISstSZ/OT0rLopoFHXn6yIYiW1s3++/rYe2w7CJS9lys9s4IglP8txZmXrvDit04x1D/Ov/2fP09bz/IVa96Am/rmILIi35Kqw7Xglp30ebvp2fYzxIoJUmoGUzBpsodxSHaUm4T6uOkaCIJAvT2EamgUjALxYpW900qaQ/X20IZyOmpYWL3LNic/ZzUEQUBWJDp6G+lYUJmZyxTw+F3ccWwbbd0Nt1QoceNGSyrP5KSVeBeJpEgmAvhXOeHNHkQfengX+/Z1kE6v3CXZNExeefkqQ0MzFcsLBW1VL0012BQr0XQztEt+5bc/QrGgllWBN4IggMf71sw+PvKT9/DA+/YCEG7y3zJp/XcqHpsdV2kmVo1BYRMlWjw+PtW3D83U0QyrQ+zCpoUCc2WoArIoYpckFFFatx7DHALQGwjR4fXzoe4+VMNYdGzxZoVgSV7Se7QUElbTxrkeQnbRhlt24pIdXEuPESkkmS0kaHQEsUkyYqlJoiLKhGw+ZgsJTseu8XDjHZyLDzBTiBN2BFc0lk3D5Iu/8RUGL47i8bv47S9/blHlz838iz/4NGpBQ5JEHO7FpbqZVI7ZiRgTN2bLLvLl+OA/uZ/3fPIeTMPE7X97PAI382rkTaYLERRB5rHmB61mlDddxVZnI481PcC99YcI2QIVn80UIlxMXuNvh5+o6niSIOGR3fzunn+FbZnS6BrvLBxOG80dIX7uNz+IYpdvacHFuowWwzBRVY1zZ0Y4e2aYsbEokiTy8ktXSKXy7N7TTmvb0m5WQbDCNN//7lkSieyqg7KuG+RyKw/enZ31NDb5y10nV9rXtauTTE3GK5a/eeoGp14fXHHbati1u43ungY6OjcWowWoC3sxNkugRWBdqsDrIVjvKYv5KaXyuBrziIKwptmlIAjIgoBnA92S14sgCCiCtO6SzNX2DZWVTaIg4FPcNDvreWrqJBnNynnrcjdXlGsKCHR7WkipGV6YOUNay/FGrB+nZGert43VfHypWIbYdHLV98Uc/tDNPYEqMU0TXTOs3mSrPLAurwPXTcn60akE3/yzZ1fcf2w6ydRolFw6z+XXB/ir3/sW0gqTo3s/dJCm9jq8wZW1qUxMJvOzjOUmcS7lXSkhCzJuWcIpORBvqvTxyG663G28v/mhFY8FcC19g8n8LAk1venaUzXePgRRQBalt6QVxZp0WgzDkurP5YpEo2lefukK165Ooqo6rW1BLpVCRGBlGbtcNux2Bbt9LmY9L570/LOXiEbT5fyQlQg3+Kiv9+BdwlsgCAL14eq6LmuaUerhU/nQDQ3O8uILS/cwWgs2u0Iw5KGjc8O7estKgzcb6/e+9XHVGu9GBIKKl62eVp6eegMdgzZnmLvqdi5KBt3h7eSNWD+Xk0PMFOJECgn2BHrY7u14x4Ulk7EM3//yS1WtK0kiUyMRnvq74yuu17OrDV/QvarRApDUUswWYjglR1VJtSYGhjkvbuhTPPgUDz2e1V98T02+xOn4JRJqetV1a9RYijV5WmKxLGfPDHH6zSGef+YSmm6we08bn/r0Ue460svX/v41zp8d4aXf76e7p4F7jm1j9+42du9tXzJJtae3kYN3bOEnP3Ns077Qerj3ge1s3b4+5dSF1Id9BKpU3a1Ro8ZiujzNHAxuJavlUUSFLk8LjzbeyUwhXl5HEAQebroTv82NQ7JxIzPB0fo9HKrr43BoxzsumcoXcvPYZ+7d1H22bm1c5NFZCQOTolFkurC6YrVbcuGQ7JuialujxlqpymgxDINCQeP3f+dbTE8lEASBu49u5b4HdtDSEiAYcuNy2fnkTx5ldibF8NAszz93meefvcRrx6+xa3cbn/25BxbNwAeuTzMyEuGF5y8vc+RKtvc188u/8l5keXPLuRoafISCK7uAq0FaomljjRo1lkcRFYI2L8fq99LirMevuAnafHy6670ICNhEecnwlCJIHArtYJevi6Kh4pBsOCXHmgyWsYFp/vl7frc6XZOQh949bfzUr31o2VJjQzf4D5/9M2z21V+rgiCw81A393/4TnYc6ubxzz5Y/YlXgcvnQF5Dg9WcnmMoH+F3L/3xquseqz/Ebv82dvm3buQUa9RYF1Xe1QKiKNLaFqSp2Y/X52R7Xwt9O1rweOzlPkD19V7cbjs+vxPDMLkxOIOm6tSHvZUvBgGO3ruNRDyLvoZE09bW1XtqrIQows6drbictoqyREWRUWoRjRo13nJspaTa+xv20+YM45GdyKJU0dl5qUo+AQGP7MQjrzGZVYDmLWHUokYikqp6M1mWECVpSaPIH/LQ3tuIsYZWCQKWoq5Q0pIKNqzc6fdWISCwy7eNkBIgrlZX/dPhasavVBeSv5kGRx3bvF14ZNeGZfxvJfvCzRhAomCV2d/RcGsb5N6MKAh8cvt+smoRSRQJ2B14lLfWs9XgcvOjvbuJFnKYpkmja+MT+81AWKW0t/yhaZr090/g9Trw+10r6pjMEY2myeeK6LpJa1uwXOJnmibTU0krcW0NamN2u0JdvfWwrMd2MU2TfE5F1fRyB+gaNWrc3pimyWQ+yt8MPcVobprPbHkfO/1b1qXvYRomLzzxBpHJBLl09eKWDredcFuIe967d5EH49rZYa6dHSZSqqKsCgGatzSw/UAnrd2Lu4m/W4kXk2S0HDk9T7en/bY2XGq87Sw5yq/JaKnYsAqrYblt1mKoLKZUdbBOo2Wp86lRo8bty9xzO1eZI5TfAWt/fs1SRd563kBzzSNvPu5697nc/t7N1N7BNdbAxoyWGjVq1KhRo0aNt4gljZaab65GjRo1atSo8Y6gZrTUqFGjRo0aNd4RrFY9VAs41qhRo0aNGjVuC2qelho1atSoUaPGO4Ka0VKjRo0aNWrUeEdQM1pq1KhRo0aNGu8IakZLjRo1atSoUeMdQc1oqVGjRo0aNWq8I6gZLTVq1KhRo0aNdwT/P6KE10sQc5T0AAAAAElFTkSuQmCC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F15629A5-773E-4724-9309-4A0A20043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02" y="1735991"/>
            <a:ext cx="3503010" cy="201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id="{96A925F8-93B9-450D-84FB-C1B5A5819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62" y="1735990"/>
            <a:ext cx="3635791" cy="207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>
            <a:extLst>
              <a:ext uri="{FF2B5EF4-FFF2-40B4-BE49-F238E27FC236}">
                <a16:creationId xmlns:a16="http://schemas.microsoft.com/office/drawing/2014/main" id="{0515DAE9-0612-4F19-BB3A-2EB8DF147D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7" r="6533"/>
          <a:stretch/>
        </p:blipFill>
        <p:spPr bwMode="auto">
          <a:xfrm>
            <a:off x="4462081" y="4099338"/>
            <a:ext cx="3635790" cy="211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ABBBE71-3E08-4657-9CD4-617DF20C6D3A}"/>
              </a:ext>
            </a:extLst>
          </p:cNvPr>
          <p:cNvSpPr txBox="1"/>
          <p:nvPr/>
        </p:nvSpPr>
        <p:spPr>
          <a:xfrm>
            <a:off x="403819" y="1447478"/>
            <a:ext cx="707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KPOP</a:t>
            </a:r>
            <a:endParaRPr lang="ko-KR" altLang="en-US" sz="16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4BC8A0-7136-467B-AA0D-BF58AAF71CE3}"/>
              </a:ext>
            </a:extLst>
          </p:cNvPr>
          <p:cNvSpPr txBox="1"/>
          <p:nvPr/>
        </p:nvSpPr>
        <p:spPr>
          <a:xfrm>
            <a:off x="607424" y="3810828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문화</a:t>
            </a:r>
            <a:r>
              <a:rPr lang="en-US" altLang="ko-KR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관광</a:t>
            </a: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A16DE115-5067-4C72-A32D-6F1D6E60CF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2" r="8687"/>
          <a:stretch/>
        </p:blipFill>
        <p:spPr bwMode="auto">
          <a:xfrm>
            <a:off x="420063" y="4172303"/>
            <a:ext cx="3712666" cy="201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DC87B2C-1DEB-4E98-84D5-FEA87D2EEAA3}"/>
              </a:ext>
            </a:extLst>
          </p:cNvPr>
          <p:cNvSpPr txBox="1"/>
          <p:nvPr/>
        </p:nvSpPr>
        <p:spPr>
          <a:xfrm>
            <a:off x="4048962" y="1447478"/>
            <a:ext cx="1253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K-Contents</a:t>
            </a:r>
            <a:endParaRPr lang="ko-KR" altLang="en-US" sz="16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85B877-6590-4E6A-9DF9-83A7A656C57D}"/>
              </a:ext>
            </a:extLst>
          </p:cNvPr>
          <p:cNvSpPr txBox="1"/>
          <p:nvPr/>
        </p:nvSpPr>
        <p:spPr>
          <a:xfrm>
            <a:off x="4454682" y="3810828"/>
            <a:ext cx="713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스포츠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043DEA8-BAFE-40D2-90D7-510BFFFA5642}"/>
              </a:ext>
            </a:extLst>
          </p:cNvPr>
          <p:cNvCxnSpPr>
            <a:cxnSpLocks/>
          </p:cNvCxnSpPr>
          <p:nvPr/>
        </p:nvCxnSpPr>
        <p:spPr>
          <a:xfrm>
            <a:off x="8381849" y="1041338"/>
            <a:ext cx="0" cy="5303332"/>
          </a:xfrm>
          <a:prstGeom prst="line">
            <a:avLst/>
          </a:prstGeom>
          <a:ln>
            <a:solidFill>
              <a:srgbClr val="F8B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00AAC00-DA16-4E13-B8F6-FCB7FA452AFA}"/>
              </a:ext>
            </a:extLst>
          </p:cNvPr>
          <p:cNvSpPr txBox="1"/>
          <p:nvPr/>
        </p:nvSpPr>
        <p:spPr>
          <a:xfrm>
            <a:off x="8528129" y="767312"/>
            <a:ext cx="3567127" cy="576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KPOP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KPOP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관련 키워드에서는 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BTS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블랙핑크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인기도가 가장 </a:t>
            </a:r>
            <a:r>
              <a:rPr lang="ko-KR" altLang="en-US" sz="13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높은것을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알 수 있다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RM, 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정국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3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뷔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3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빅히트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아미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3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방시혁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로제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YG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 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BTS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블랙핑크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관련한 다양한 키워드가 등장함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chemeClr val="accent6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K-Contents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오징어게임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기생충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이외에도 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슬기로운 의사생활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3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사이코지만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괜찮아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3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빈센조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3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승리호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사랑의 불시착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</a:t>
            </a: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넷플릭스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플랫폼을 통해 개봉한 드라마들에 대한 언급이 많음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chemeClr val="accent5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문화</a:t>
            </a:r>
            <a:r>
              <a:rPr lang="en-US" altLang="ko-KR" sz="1300" b="1" dirty="0">
                <a:solidFill>
                  <a:schemeClr val="accent5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1300" b="1" dirty="0">
                <a:solidFill>
                  <a:schemeClr val="accent5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관광</a:t>
            </a:r>
            <a:endParaRPr lang="en-US" altLang="ko-KR" sz="1300" b="1" dirty="0">
              <a:solidFill>
                <a:schemeClr val="accent5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김치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라면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불고기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고추장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 한식에 대한 관심이 가장 높음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3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짜파구리나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3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달고나와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같이 영화나 드라마에 등장한 음식에 대한 관심도도 같이 상승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스포츠</a:t>
            </a:r>
            <a:endParaRPr lang="en-US" altLang="ko-KR" sz="1300" b="1" dirty="0">
              <a:solidFill>
                <a:srgbClr val="7030A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손흥민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3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황희찬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신태용</a:t>
            </a:r>
            <a:r>
              <a:rPr lang="en-US" altLang="ko-KR" sz="1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3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박항서</a:t>
            </a:r>
            <a:r>
              <a:rPr lang="ko-KR" altLang="en-US" sz="13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같은 축구 선수와 감독에 대한 언급이 많음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아스나위</a:t>
            </a:r>
            <a:r>
              <a:rPr lang="ko-KR" altLang="en-US" sz="13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같은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리그 진출 외국 선수로 해외에서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리그 관심도도 같이 상승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7A26F3B-7743-4879-AE13-0293C92EDA2A}"/>
              </a:ext>
            </a:extLst>
          </p:cNvPr>
          <p:cNvSpPr/>
          <p:nvPr/>
        </p:nvSpPr>
        <p:spPr>
          <a:xfrm>
            <a:off x="1728557" y="2572114"/>
            <a:ext cx="648699" cy="392958"/>
          </a:xfrm>
          <a:prstGeom prst="rect">
            <a:avLst/>
          </a:prstGeom>
          <a:noFill/>
          <a:ln w="38100">
            <a:solidFill>
              <a:srgbClr val="852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13E9989-717E-40DA-B2BE-F92777228552}"/>
              </a:ext>
            </a:extLst>
          </p:cNvPr>
          <p:cNvSpPr/>
          <p:nvPr/>
        </p:nvSpPr>
        <p:spPr>
          <a:xfrm>
            <a:off x="1264433" y="3251432"/>
            <a:ext cx="1371191" cy="502001"/>
          </a:xfrm>
          <a:prstGeom prst="rect">
            <a:avLst/>
          </a:prstGeom>
          <a:noFill/>
          <a:ln w="38100">
            <a:solidFill>
              <a:srgbClr val="852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4F122D-5ACE-4605-93B3-089DC2576FA4}"/>
              </a:ext>
            </a:extLst>
          </p:cNvPr>
          <p:cNvSpPr/>
          <p:nvPr/>
        </p:nvSpPr>
        <p:spPr>
          <a:xfrm>
            <a:off x="6193856" y="1654549"/>
            <a:ext cx="1004801" cy="338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C24B053-A5EF-412D-BB67-3874D596223B}"/>
              </a:ext>
            </a:extLst>
          </p:cNvPr>
          <p:cNvSpPr/>
          <p:nvPr/>
        </p:nvSpPr>
        <p:spPr>
          <a:xfrm>
            <a:off x="6671154" y="3544063"/>
            <a:ext cx="527504" cy="150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2965B5-254C-48A2-A811-E24714C2703B}"/>
              </a:ext>
            </a:extLst>
          </p:cNvPr>
          <p:cNvSpPr/>
          <p:nvPr/>
        </p:nvSpPr>
        <p:spPr>
          <a:xfrm>
            <a:off x="4640836" y="3284685"/>
            <a:ext cx="727314" cy="1443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1D4F197-8534-4364-A3C0-1DFA9D041A46}"/>
              </a:ext>
            </a:extLst>
          </p:cNvPr>
          <p:cNvSpPr/>
          <p:nvPr/>
        </p:nvSpPr>
        <p:spPr>
          <a:xfrm>
            <a:off x="5372356" y="1848779"/>
            <a:ext cx="363980" cy="1443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967EA15-D533-4C7C-8869-6D14BD05A951}"/>
              </a:ext>
            </a:extLst>
          </p:cNvPr>
          <p:cNvSpPr/>
          <p:nvPr/>
        </p:nvSpPr>
        <p:spPr>
          <a:xfrm>
            <a:off x="4475123" y="2524094"/>
            <a:ext cx="363980" cy="1443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960BA98-1A72-4F65-B0F8-32D5589E150A}"/>
              </a:ext>
            </a:extLst>
          </p:cNvPr>
          <p:cNvSpPr/>
          <p:nvPr/>
        </p:nvSpPr>
        <p:spPr>
          <a:xfrm>
            <a:off x="1850525" y="4894615"/>
            <a:ext cx="1004801" cy="4567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4E2AF80-8580-4E6C-8787-A53BEC418FB7}"/>
              </a:ext>
            </a:extLst>
          </p:cNvPr>
          <p:cNvSpPr/>
          <p:nvPr/>
        </p:nvSpPr>
        <p:spPr>
          <a:xfrm>
            <a:off x="770965" y="5629835"/>
            <a:ext cx="957593" cy="319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19EDD91-C531-4935-9937-E86900001EB5}"/>
              </a:ext>
            </a:extLst>
          </p:cNvPr>
          <p:cNvSpPr/>
          <p:nvPr/>
        </p:nvSpPr>
        <p:spPr>
          <a:xfrm>
            <a:off x="3643615" y="5080080"/>
            <a:ext cx="477504" cy="3304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A7253D2-7164-4833-9851-F7629AB10656}"/>
              </a:ext>
            </a:extLst>
          </p:cNvPr>
          <p:cNvSpPr/>
          <p:nvPr/>
        </p:nvSpPr>
        <p:spPr>
          <a:xfrm>
            <a:off x="660936" y="5351343"/>
            <a:ext cx="477505" cy="2323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B9D025-55D9-49E2-89BD-871E31A78D73}"/>
              </a:ext>
            </a:extLst>
          </p:cNvPr>
          <p:cNvSpPr/>
          <p:nvPr/>
        </p:nvSpPr>
        <p:spPr>
          <a:xfrm>
            <a:off x="4462081" y="4306975"/>
            <a:ext cx="1373944" cy="5876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56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9667</TotalTime>
  <Words>2604</Words>
  <Application>Microsoft Office PowerPoint</Application>
  <PresentationFormat>와이드스크린</PresentationFormat>
  <Paragraphs>454</Paragraphs>
  <Slides>21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나눔스퀘어_ac</vt:lpstr>
      <vt:lpstr>나눔스퀘어_ac ExtraBold</vt:lpstr>
      <vt:lpstr>나눔스퀘어_ac Light</vt:lpstr>
      <vt:lpstr>Wingdings</vt:lpstr>
      <vt:lpstr>Arial</vt:lpstr>
      <vt:lpstr>나눔스퀘어_ac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djaxodnjs7@naver.com</cp:lastModifiedBy>
  <cp:revision>313</cp:revision>
  <cp:lastPrinted>2021-11-22T04:20:25Z</cp:lastPrinted>
  <dcterms:created xsi:type="dcterms:W3CDTF">2021-11-21T09:52:08Z</dcterms:created>
  <dcterms:modified xsi:type="dcterms:W3CDTF">2022-03-11T02:31:02Z</dcterms:modified>
</cp:coreProperties>
</file>