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96" r:id="rId1"/>
  </p:sldMasterIdLst>
  <p:handoutMasterIdLst>
    <p:handoutMasterId r:id="rId16"/>
  </p:handoutMasterIdLst>
  <p:sldIdLst>
    <p:sldId id="261" r:id="rId2"/>
    <p:sldId id="262" r:id="rId3"/>
    <p:sldId id="263" r:id="rId4"/>
    <p:sldId id="264" r:id="rId5"/>
    <p:sldId id="260" r:id="rId6"/>
    <p:sldId id="259" r:id="rId7"/>
    <p:sldId id="265" r:id="rId8"/>
    <p:sldId id="266" r:id="rId9"/>
    <p:sldId id="267" r:id="rId10"/>
    <p:sldId id="272" r:id="rId11"/>
    <p:sldId id="271" r:id="rId12"/>
    <p:sldId id="268" r:id="rId13"/>
    <p:sldId id="269" r:id="rId14"/>
    <p:sldId id="270" r:id="rId15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Calibri Light" panose="020F0302020204030204" pitchFamily="34" charset="0"/>
      <p:regular r:id="rId21"/>
      <p:italic r:id="rId22"/>
    </p:embeddedFont>
    <p:embeddedFont>
      <p:font typeface="맑은 고딕" panose="020B0503020000020004" pitchFamily="50" charset="-127"/>
      <p:regular r:id="rId23"/>
      <p:bold r:id="rId2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6"/>
    <a:srgbClr val="95A2B1"/>
    <a:srgbClr val="817669"/>
    <a:srgbClr val="C8C2B6"/>
    <a:srgbClr val="434B56"/>
    <a:srgbClr val="E0E0D8"/>
    <a:srgbClr val="FCFBFA"/>
    <a:srgbClr val="F4F3F2"/>
    <a:srgbClr val="F4F2F0"/>
    <a:srgbClr val="F1F0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2BBBA8B-5CA5-4BA0-9F53-57592505F585}" v="41" dt="2023-10-04T04:50:33.92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8" d="100"/>
          <a:sy n="88" d="100"/>
        </p:scale>
        <p:origin x="534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1" d="100"/>
          <a:sy n="51" d="100"/>
        </p:scale>
        <p:origin x="2624" y="4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font" Target="fonts/font4.fntdata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eyoung park" userId="676690fc0741a85e" providerId="LiveId" clId="{C2BBBA8B-5CA5-4BA0-9F53-57592505F585}"/>
    <pc:docChg chg="undo redo custSel addSld delSld modSld sldOrd">
      <pc:chgData name="taeyoung park" userId="676690fc0741a85e" providerId="LiveId" clId="{C2BBBA8B-5CA5-4BA0-9F53-57592505F585}" dt="2023-10-04T04:51:13.682" v="737" actId="1076"/>
      <pc:docMkLst>
        <pc:docMk/>
      </pc:docMkLst>
      <pc:sldChg chg="addSp delSp modSp mod modAnim">
        <pc:chgData name="taeyoung park" userId="676690fc0741a85e" providerId="LiveId" clId="{C2BBBA8B-5CA5-4BA0-9F53-57592505F585}" dt="2023-10-03T15:47:30.943" v="468" actId="1076"/>
        <pc:sldMkLst>
          <pc:docMk/>
          <pc:sldMk cId="2636857562" sldId="267"/>
        </pc:sldMkLst>
        <pc:spChg chg="mod">
          <ac:chgData name="taeyoung park" userId="676690fc0741a85e" providerId="LiveId" clId="{C2BBBA8B-5CA5-4BA0-9F53-57592505F585}" dt="2023-10-03T14:53:48.486" v="45" actId="2711"/>
          <ac:spMkLst>
            <pc:docMk/>
            <pc:sldMk cId="2636857562" sldId="267"/>
            <ac:spMk id="3" creationId="{00000000-0000-0000-0000-000000000000}"/>
          </ac:spMkLst>
        </pc:spChg>
        <pc:spChg chg="mod">
          <ac:chgData name="taeyoung park" userId="676690fc0741a85e" providerId="LiveId" clId="{C2BBBA8B-5CA5-4BA0-9F53-57592505F585}" dt="2023-10-03T14:53:48.486" v="45" actId="2711"/>
          <ac:spMkLst>
            <pc:docMk/>
            <pc:sldMk cId="2636857562" sldId="267"/>
            <ac:spMk id="6" creationId="{00000000-0000-0000-0000-000000000000}"/>
          </ac:spMkLst>
        </pc:spChg>
        <pc:spChg chg="add mod">
          <ac:chgData name="taeyoung park" userId="676690fc0741a85e" providerId="LiveId" clId="{C2BBBA8B-5CA5-4BA0-9F53-57592505F585}" dt="2023-10-03T14:54:03.249" v="46" actId="12"/>
          <ac:spMkLst>
            <pc:docMk/>
            <pc:sldMk cId="2636857562" sldId="267"/>
            <ac:spMk id="7" creationId="{C0A50661-10DC-42DA-1180-94A4F3E9EC45}"/>
          </ac:spMkLst>
        </pc:spChg>
        <pc:spChg chg="add mod">
          <ac:chgData name="taeyoung park" userId="676690fc0741a85e" providerId="LiveId" clId="{C2BBBA8B-5CA5-4BA0-9F53-57592505F585}" dt="2023-10-03T15:47:20.658" v="465" actId="1076"/>
          <ac:spMkLst>
            <pc:docMk/>
            <pc:sldMk cId="2636857562" sldId="267"/>
            <ac:spMk id="11" creationId="{58997CB2-DDCD-6BC9-ABF2-C2D8697BE798}"/>
          </ac:spMkLst>
        </pc:spChg>
        <pc:grpChg chg="add mod">
          <ac:chgData name="taeyoung park" userId="676690fc0741a85e" providerId="LiveId" clId="{C2BBBA8B-5CA5-4BA0-9F53-57592505F585}" dt="2023-10-03T15:45:58.403" v="463" actId="164"/>
          <ac:grpSpMkLst>
            <pc:docMk/>
            <pc:sldMk cId="2636857562" sldId="267"/>
            <ac:grpSpMk id="12" creationId="{22AEA05F-97F2-15CE-444C-624FE6238A7F}"/>
          </ac:grpSpMkLst>
        </pc:grpChg>
        <pc:picChg chg="del">
          <ac:chgData name="taeyoung park" userId="676690fc0741a85e" providerId="LiveId" clId="{C2BBBA8B-5CA5-4BA0-9F53-57592505F585}" dt="2023-10-03T14:51:39.507" v="17" actId="478"/>
          <ac:picMkLst>
            <pc:docMk/>
            <pc:sldMk cId="2636857562" sldId="267"/>
            <ac:picMk id="4" creationId="{3F1F2700-1991-8121-34DB-8406F4395CC3}"/>
          </ac:picMkLst>
        </pc:picChg>
        <pc:picChg chg="add mod">
          <ac:chgData name="taeyoung park" userId="676690fc0741a85e" providerId="LiveId" clId="{C2BBBA8B-5CA5-4BA0-9F53-57592505F585}" dt="2023-10-03T15:47:20.658" v="465" actId="1076"/>
          <ac:picMkLst>
            <pc:docMk/>
            <pc:sldMk cId="2636857562" sldId="267"/>
            <ac:picMk id="8" creationId="{4C976964-62C9-4DD4-E0BB-F04346712D6A}"/>
          </ac:picMkLst>
        </pc:picChg>
        <pc:picChg chg="add mod">
          <ac:chgData name="taeyoung park" userId="676690fc0741a85e" providerId="LiveId" clId="{C2BBBA8B-5CA5-4BA0-9F53-57592505F585}" dt="2023-10-03T15:47:30.943" v="468" actId="1076"/>
          <ac:picMkLst>
            <pc:docMk/>
            <pc:sldMk cId="2636857562" sldId="267"/>
            <ac:picMk id="10" creationId="{6624E1D7-1253-127A-45CA-3CCE26BA4E99}"/>
          </ac:picMkLst>
        </pc:picChg>
      </pc:sldChg>
      <pc:sldChg chg="addSp delSp modSp add mod">
        <pc:chgData name="taeyoung park" userId="676690fc0741a85e" providerId="LiveId" clId="{C2BBBA8B-5CA5-4BA0-9F53-57592505F585}" dt="2023-10-03T15:25:31.729" v="202" actId="1076"/>
        <pc:sldMkLst>
          <pc:docMk/>
          <pc:sldMk cId="1773063938" sldId="268"/>
        </pc:sldMkLst>
        <pc:spChg chg="mod">
          <ac:chgData name="taeyoung park" userId="676690fc0741a85e" providerId="LiveId" clId="{C2BBBA8B-5CA5-4BA0-9F53-57592505F585}" dt="2023-10-03T15:21:07.686" v="116" actId="2711"/>
          <ac:spMkLst>
            <pc:docMk/>
            <pc:sldMk cId="1773063938" sldId="268"/>
            <ac:spMk id="3" creationId="{00000000-0000-0000-0000-000000000000}"/>
          </ac:spMkLst>
        </pc:spChg>
        <pc:spChg chg="mod">
          <ac:chgData name="taeyoung park" userId="676690fc0741a85e" providerId="LiveId" clId="{C2BBBA8B-5CA5-4BA0-9F53-57592505F585}" dt="2023-10-03T15:21:07.686" v="116" actId="2711"/>
          <ac:spMkLst>
            <pc:docMk/>
            <pc:sldMk cId="1773063938" sldId="268"/>
            <ac:spMk id="6" creationId="{00000000-0000-0000-0000-000000000000}"/>
          </ac:spMkLst>
        </pc:spChg>
        <pc:spChg chg="del">
          <ac:chgData name="taeyoung park" userId="676690fc0741a85e" providerId="LiveId" clId="{C2BBBA8B-5CA5-4BA0-9F53-57592505F585}" dt="2023-10-03T14:54:11.508" v="48" actId="478"/>
          <ac:spMkLst>
            <pc:docMk/>
            <pc:sldMk cId="1773063938" sldId="268"/>
            <ac:spMk id="7" creationId="{C0A50661-10DC-42DA-1180-94A4F3E9EC45}"/>
          </ac:spMkLst>
        </pc:spChg>
        <pc:spChg chg="add mod">
          <ac:chgData name="taeyoung park" userId="676690fc0741a85e" providerId="LiveId" clId="{C2BBBA8B-5CA5-4BA0-9F53-57592505F585}" dt="2023-10-03T15:25:31.729" v="202" actId="1076"/>
          <ac:spMkLst>
            <pc:docMk/>
            <pc:sldMk cId="1773063938" sldId="268"/>
            <ac:spMk id="8" creationId="{AE33CB1D-901A-9243-7364-0A65AAF690CA}"/>
          </ac:spMkLst>
        </pc:spChg>
        <pc:spChg chg="add mod">
          <ac:chgData name="taeyoung park" userId="676690fc0741a85e" providerId="LiveId" clId="{C2BBBA8B-5CA5-4BA0-9F53-57592505F585}" dt="2023-10-03T15:25:31.729" v="202" actId="1076"/>
          <ac:spMkLst>
            <pc:docMk/>
            <pc:sldMk cId="1773063938" sldId="268"/>
            <ac:spMk id="9" creationId="{4479CE6C-60CE-72E1-BA55-5F4A2BA84FC7}"/>
          </ac:spMkLst>
        </pc:spChg>
        <pc:spChg chg="add mod">
          <ac:chgData name="taeyoung park" userId="676690fc0741a85e" providerId="LiveId" clId="{C2BBBA8B-5CA5-4BA0-9F53-57592505F585}" dt="2023-10-03T15:25:31.729" v="202" actId="1076"/>
          <ac:spMkLst>
            <pc:docMk/>
            <pc:sldMk cId="1773063938" sldId="268"/>
            <ac:spMk id="10" creationId="{9652F979-AC35-205C-1B26-4D2E3D12F2B8}"/>
          </ac:spMkLst>
        </pc:spChg>
        <pc:spChg chg="add mod">
          <ac:chgData name="taeyoung park" userId="676690fc0741a85e" providerId="LiveId" clId="{C2BBBA8B-5CA5-4BA0-9F53-57592505F585}" dt="2023-10-03T15:25:31.729" v="202" actId="1076"/>
          <ac:spMkLst>
            <pc:docMk/>
            <pc:sldMk cId="1773063938" sldId="268"/>
            <ac:spMk id="11" creationId="{71C50317-BF2F-1D61-40EB-7F830D518554}"/>
          </ac:spMkLst>
        </pc:spChg>
        <pc:picChg chg="add del mod">
          <ac:chgData name="taeyoung park" userId="676690fc0741a85e" providerId="LiveId" clId="{C2BBBA8B-5CA5-4BA0-9F53-57592505F585}" dt="2023-10-03T14:55:22.430" v="52" actId="478"/>
          <ac:picMkLst>
            <pc:docMk/>
            <pc:sldMk cId="1773063938" sldId="268"/>
            <ac:picMk id="4" creationId="{205180A4-C4F5-B4AE-CB8C-B79FCBE96E65}"/>
          </ac:picMkLst>
        </pc:picChg>
      </pc:sldChg>
      <pc:sldChg chg="addSp delSp modSp add mod">
        <pc:chgData name="taeyoung park" userId="676690fc0741a85e" providerId="LiveId" clId="{C2BBBA8B-5CA5-4BA0-9F53-57592505F585}" dt="2023-10-03T15:25:50.948" v="205" actId="1076"/>
        <pc:sldMkLst>
          <pc:docMk/>
          <pc:sldMk cId="33694739" sldId="269"/>
        </pc:sldMkLst>
        <pc:spChg chg="add del mod">
          <ac:chgData name="taeyoung park" userId="676690fc0741a85e" providerId="LiveId" clId="{C2BBBA8B-5CA5-4BA0-9F53-57592505F585}" dt="2023-10-03T15:25:43.419" v="203" actId="478"/>
          <ac:spMkLst>
            <pc:docMk/>
            <pc:sldMk cId="33694739" sldId="269"/>
            <ac:spMk id="2" creationId="{0F239850-170C-D2AD-8D55-056D20E35BBB}"/>
          </ac:spMkLst>
        </pc:spChg>
        <pc:spChg chg="mod">
          <ac:chgData name="taeyoung park" userId="676690fc0741a85e" providerId="LiveId" clId="{C2BBBA8B-5CA5-4BA0-9F53-57592505F585}" dt="2023-10-03T15:25:50.948" v="205" actId="1076"/>
          <ac:spMkLst>
            <pc:docMk/>
            <pc:sldMk cId="33694739" sldId="269"/>
            <ac:spMk id="8" creationId="{AE33CB1D-901A-9243-7364-0A65AAF690CA}"/>
          </ac:spMkLst>
        </pc:spChg>
        <pc:spChg chg="mod">
          <ac:chgData name="taeyoung park" userId="676690fc0741a85e" providerId="LiveId" clId="{C2BBBA8B-5CA5-4BA0-9F53-57592505F585}" dt="2023-10-03T15:25:50.948" v="205" actId="1076"/>
          <ac:spMkLst>
            <pc:docMk/>
            <pc:sldMk cId="33694739" sldId="269"/>
            <ac:spMk id="9" creationId="{4479CE6C-60CE-72E1-BA55-5F4A2BA84FC7}"/>
          </ac:spMkLst>
        </pc:spChg>
        <pc:spChg chg="del">
          <ac:chgData name="taeyoung park" userId="676690fc0741a85e" providerId="LiveId" clId="{C2BBBA8B-5CA5-4BA0-9F53-57592505F585}" dt="2023-10-03T15:21:53.220" v="143" actId="478"/>
          <ac:spMkLst>
            <pc:docMk/>
            <pc:sldMk cId="33694739" sldId="269"/>
            <ac:spMk id="10" creationId="{9652F979-AC35-205C-1B26-4D2E3D12F2B8}"/>
          </ac:spMkLst>
        </pc:spChg>
        <pc:spChg chg="del">
          <ac:chgData name="taeyoung park" userId="676690fc0741a85e" providerId="LiveId" clId="{C2BBBA8B-5CA5-4BA0-9F53-57592505F585}" dt="2023-10-03T15:21:53.220" v="143" actId="478"/>
          <ac:spMkLst>
            <pc:docMk/>
            <pc:sldMk cId="33694739" sldId="269"/>
            <ac:spMk id="11" creationId="{71C50317-BF2F-1D61-40EB-7F830D518554}"/>
          </ac:spMkLst>
        </pc:spChg>
        <pc:graphicFrameChg chg="add mod modGraphic">
          <ac:chgData name="taeyoung park" userId="676690fc0741a85e" providerId="LiveId" clId="{C2BBBA8B-5CA5-4BA0-9F53-57592505F585}" dt="2023-10-03T15:25:47.699" v="204" actId="1076"/>
          <ac:graphicFrameMkLst>
            <pc:docMk/>
            <pc:sldMk cId="33694739" sldId="269"/>
            <ac:graphicFrameMk id="4" creationId="{1028DDB3-5C31-415A-4721-36E52BC0FEDB}"/>
          </ac:graphicFrameMkLst>
        </pc:graphicFrameChg>
      </pc:sldChg>
      <pc:sldChg chg="modSp add mod">
        <pc:chgData name="taeyoung park" userId="676690fc0741a85e" providerId="LiveId" clId="{C2BBBA8B-5CA5-4BA0-9F53-57592505F585}" dt="2023-10-03T15:26:47.725" v="215" actId="20577"/>
        <pc:sldMkLst>
          <pc:docMk/>
          <pc:sldMk cId="1932199923" sldId="270"/>
        </pc:sldMkLst>
        <pc:spChg chg="mod">
          <ac:chgData name="taeyoung park" userId="676690fc0741a85e" providerId="LiveId" clId="{C2BBBA8B-5CA5-4BA0-9F53-57592505F585}" dt="2023-10-03T15:26:47.725" v="215" actId="20577"/>
          <ac:spMkLst>
            <pc:docMk/>
            <pc:sldMk cId="1932199923" sldId="270"/>
            <ac:spMk id="2" creationId="{00000000-0000-0000-0000-000000000000}"/>
          </ac:spMkLst>
        </pc:spChg>
        <pc:spChg chg="mod">
          <ac:chgData name="taeyoung park" userId="676690fc0741a85e" providerId="LiveId" clId="{C2BBBA8B-5CA5-4BA0-9F53-57592505F585}" dt="2023-10-03T15:26:44.449" v="207" actId="20577"/>
          <ac:spMkLst>
            <pc:docMk/>
            <pc:sldMk cId="1932199923" sldId="270"/>
            <ac:spMk id="4" creationId="{EF7FB1F9-1623-C6CD-50EB-D783B17CEA42}"/>
          </ac:spMkLst>
        </pc:spChg>
      </pc:sldChg>
      <pc:sldChg chg="addSp delSp modSp add mod modAnim">
        <pc:chgData name="taeyoung park" userId="676690fc0741a85e" providerId="LiveId" clId="{C2BBBA8B-5CA5-4BA0-9F53-57592505F585}" dt="2023-10-04T04:51:08.045" v="736" actId="1076"/>
        <pc:sldMkLst>
          <pc:docMk/>
          <pc:sldMk cId="3463922009" sldId="271"/>
        </pc:sldMkLst>
        <pc:spChg chg="del">
          <ac:chgData name="taeyoung park" userId="676690fc0741a85e" providerId="LiveId" clId="{C2BBBA8B-5CA5-4BA0-9F53-57592505F585}" dt="2023-10-03T15:27:18.925" v="217" actId="478"/>
          <ac:spMkLst>
            <pc:docMk/>
            <pc:sldMk cId="3463922009" sldId="271"/>
            <ac:spMk id="8" creationId="{AE33CB1D-901A-9243-7364-0A65AAF690CA}"/>
          </ac:spMkLst>
        </pc:spChg>
        <pc:spChg chg="del">
          <ac:chgData name="taeyoung park" userId="676690fc0741a85e" providerId="LiveId" clId="{C2BBBA8B-5CA5-4BA0-9F53-57592505F585}" dt="2023-10-03T15:27:18.925" v="217" actId="478"/>
          <ac:spMkLst>
            <pc:docMk/>
            <pc:sldMk cId="3463922009" sldId="271"/>
            <ac:spMk id="9" creationId="{4479CE6C-60CE-72E1-BA55-5F4A2BA84FC7}"/>
          </ac:spMkLst>
        </pc:spChg>
        <pc:spChg chg="del">
          <ac:chgData name="taeyoung park" userId="676690fc0741a85e" providerId="LiveId" clId="{C2BBBA8B-5CA5-4BA0-9F53-57592505F585}" dt="2023-10-03T15:27:18.925" v="217" actId="478"/>
          <ac:spMkLst>
            <pc:docMk/>
            <pc:sldMk cId="3463922009" sldId="271"/>
            <ac:spMk id="10" creationId="{9652F979-AC35-205C-1B26-4D2E3D12F2B8}"/>
          </ac:spMkLst>
        </pc:spChg>
        <pc:spChg chg="del">
          <ac:chgData name="taeyoung park" userId="676690fc0741a85e" providerId="LiveId" clId="{C2BBBA8B-5CA5-4BA0-9F53-57592505F585}" dt="2023-10-03T15:27:18.925" v="217" actId="478"/>
          <ac:spMkLst>
            <pc:docMk/>
            <pc:sldMk cId="3463922009" sldId="271"/>
            <ac:spMk id="11" creationId="{71C50317-BF2F-1D61-40EB-7F830D518554}"/>
          </ac:spMkLst>
        </pc:spChg>
        <pc:spChg chg="add del mod">
          <ac:chgData name="taeyoung park" userId="676690fc0741a85e" providerId="LiveId" clId="{C2BBBA8B-5CA5-4BA0-9F53-57592505F585}" dt="2023-10-03T15:30:28.755" v="233" actId="22"/>
          <ac:spMkLst>
            <pc:docMk/>
            <pc:sldMk cId="3463922009" sldId="271"/>
            <ac:spMk id="12" creationId="{869286A4-00AC-C9CB-AFD1-BB824E3E76BC}"/>
          </ac:spMkLst>
        </pc:spChg>
        <pc:spChg chg="add del">
          <ac:chgData name="taeyoung park" userId="676690fc0741a85e" providerId="LiveId" clId="{C2BBBA8B-5CA5-4BA0-9F53-57592505F585}" dt="2023-10-03T15:30:29.860" v="235" actId="22"/>
          <ac:spMkLst>
            <pc:docMk/>
            <pc:sldMk cId="3463922009" sldId="271"/>
            <ac:spMk id="14" creationId="{120EA550-E3C4-417A-1C5A-22765E75B97E}"/>
          </ac:spMkLst>
        </pc:spChg>
        <pc:spChg chg="add mod">
          <ac:chgData name="taeyoung park" userId="676690fc0741a85e" providerId="LiveId" clId="{C2BBBA8B-5CA5-4BA0-9F53-57592505F585}" dt="2023-10-03T15:40:12.606" v="305" actId="14100"/>
          <ac:spMkLst>
            <pc:docMk/>
            <pc:sldMk cId="3463922009" sldId="271"/>
            <ac:spMk id="15" creationId="{6DF10B85-9DBB-C356-0F25-05B12F8A8C95}"/>
          </ac:spMkLst>
        </pc:spChg>
        <pc:spChg chg="add mod">
          <ac:chgData name="taeyoung park" userId="676690fc0741a85e" providerId="LiveId" clId="{C2BBBA8B-5CA5-4BA0-9F53-57592505F585}" dt="2023-10-04T04:51:05.030" v="735" actId="1076"/>
          <ac:spMkLst>
            <pc:docMk/>
            <pc:sldMk cId="3463922009" sldId="271"/>
            <ac:spMk id="17" creationId="{5917A27D-41B8-D6AA-853F-7166B9EAFF1F}"/>
          </ac:spMkLst>
        </pc:spChg>
        <pc:spChg chg="add mod">
          <ac:chgData name="taeyoung park" userId="676690fc0741a85e" providerId="LiveId" clId="{C2BBBA8B-5CA5-4BA0-9F53-57592505F585}" dt="2023-10-04T04:51:05.030" v="735" actId="1076"/>
          <ac:spMkLst>
            <pc:docMk/>
            <pc:sldMk cId="3463922009" sldId="271"/>
            <ac:spMk id="20" creationId="{45FACA9F-1037-12EE-BD8D-3C7F707E846F}"/>
          </ac:spMkLst>
        </pc:spChg>
        <pc:spChg chg="add mod">
          <ac:chgData name="taeyoung park" userId="676690fc0741a85e" providerId="LiveId" clId="{C2BBBA8B-5CA5-4BA0-9F53-57592505F585}" dt="2023-10-04T04:51:05.030" v="735" actId="1076"/>
          <ac:spMkLst>
            <pc:docMk/>
            <pc:sldMk cId="3463922009" sldId="271"/>
            <ac:spMk id="21" creationId="{201A0FBB-D016-9BC4-A108-989C26A6ADD3}"/>
          </ac:spMkLst>
        </pc:spChg>
        <pc:spChg chg="add mod">
          <ac:chgData name="taeyoung park" userId="676690fc0741a85e" providerId="LiveId" clId="{C2BBBA8B-5CA5-4BA0-9F53-57592505F585}" dt="2023-10-04T04:51:05.030" v="735" actId="1076"/>
          <ac:spMkLst>
            <pc:docMk/>
            <pc:sldMk cId="3463922009" sldId="271"/>
            <ac:spMk id="22" creationId="{C5F905D7-2AAF-10B4-EC72-7A7A18809E71}"/>
          </ac:spMkLst>
        </pc:spChg>
        <pc:spChg chg="add mod">
          <ac:chgData name="taeyoung park" userId="676690fc0741a85e" providerId="LiveId" clId="{C2BBBA8B-5CA5-4BA0-9F53-57592505F585}" dt="2023-10-04T04:51:05.030" v="735" actId="1076"/>
          <ac:spMkLst>
            <pc:docMk/>
            <pc:sldMk cId="3463922009" sldId="271"/>
            <ac:spMk id="23" creationId="{6DB53673-4310-C6A8-8D57-890B8F45AF8C}"/>
          </ac:spMkLst>
        </pc:spChg>
        <pc:grpChg chg="add mod">
          <ac:chgData name="taeyoung park" userId="676690fc0741a85e" providerId="LiveId" clId="{C2BBBA8B-5CA5-4BA0-9F53-57592505F585}" dt="2023-10-04T04:51:08.045" v="736" actId="1076"/>
          <ac:grpSpMkLst>
            <pc:docMk/>
            <pc:sldMk cId="3463922009" sldId="271"/>
            <ac:grpSpMk id="27" creationId="{DDB84C0B-D60D-822B-3792-0CF2DE7489E8}"/>
          </ac:grpSpMkLst>
        </pc:grpChg>
        <pc:picChg chg="add mod modCrop">
          <ac:chgData name="taeyoung park" userId="676690fc0741a85e" providerId="LiveId" clId="{C2BBBA8B-5CA5-4BA0-9F53-57592505F585}" dt="2023-10-04T04:51:05.030" v="735" actId="1076"/>
          <ac:picMkLst>
            <pc:docMk/>
            <pc:sldMk cId="3463922009" sldId="271"/>
            <ac:picMk id="4" creationId="{761289F7-9F53-BB63-B6F0-71D9F97BA6E1}"/>
          </ac:picMkLst>
        </pc:picChg>
        <pc:picChg chg="add del mod">
          <ac:chgData name="taeyoung park" userId="676690fc0741a85e" providerId="LiveId" clId="{C2BBBA8B-5CA5-4BA0-9F53-57592505F585}" dt="2023-10-03T15:40:38.671" v="311"/>
          <ac:picMkLst>
            <pc:docMk/>
            <pc:sldMk cId="3463922009" sldId="271"/>
            <ac:picMk id="18" creationId="{78BF8D8E-02E5-3FC9-13E4-CCC513F339C7}"/>
          </ac:picMkLst>
        </pc:picChg>
        <pc:picChg chg="add mod">
          <ac:chgData name="taeyoung park" userId="676690fc0741a85e" providerId="LiveId" clId="{C2BBBA8B-5CA5-4BA0-9F53-57592505F585}" dt="2023-10-04T04:51:05.030" v="735" actId="1076"/>
          <ac:picMkLst>
            <pc:docMk/>
            <pc:sldMk cId="3463922009" sldId="271"/>
            <ac:picMk id="19" creationId="{84B50E49-0069-35E4-DA46-58132D103DDD}"/>
          </ac:picMkLst>
        </pc:picChg>
        <pc:picChg chg="add mod modCrop">
          <ac:chgData name="taeyoung park" userId="676690fc0741a85e" providerId="LiveId" clId="{C2BBBA8B-5CA5-4BA0-9F53-57592505F585}" dt="2023-10-03T15:58:42.652" v="485" actId="164"/>
          <ac:picMkLst>
            <pc:docMk/>
            <pc:sldMk cId="3463922009" sldId="271"/>
            <ac:picMk id="25" creationId="{E82C1174-88EE-0F6A-91FA-6DE7E20ACB68}"/>
          </ac:picMkLst>
        </pc:picChg>
        <pc:picChg chg="add mod modCrop">
          <ac:chgData name="taeyoung park" userId="676690fc0741a85e" providerId="LiveId" clId="{C2BBBA8B-5CA5-4BA0-9F53-57592505F585}" dt="2023-10-03T15:58:42.652" v="485" actId="164"/>
          <ac:picMkLst>
            <pc:docMk/>
            <pc:sldMk cId="3463922009" sldId="271"/>
            <ac:picMk id="26" creationId="{19A00995-BF63-FBA7-9415-645C0DD32AF1}"/>
          </ac:picMkLst>
        </pc:picChg>
      </pc:sldChg>
      <pc:sldChg chg="addSp delSp modSp add mod ord">
        <pc:chgData name="taeyoung park" userId="676690fc0741a85e" providerId="LiveId" clId="{C2BBBA8B-5CA5-4BA0-9F53-57592505F585}" dt="2023-10-04T04:51:13.682" v="737" actId="1076"/>
        <pc:sldMkLst>
          <pc:docMk/>
          <pc:sldMk cId="1224261958" sldId="272"/>
        </pc:sldMkLst>
        <pc:spChg chg="mod">
          <ac:chgData name="taeyoung park" userId="676690fc0741a85e" providerId="LiveId" clId="{C2BBBA8B-5CA5-4BA0-9F53-57592505F585}" dt="2023-10-03T16:11:54.705" v="647" actId="20577"/>
          <ac:spMkLst>
            <pc:docMk/>
            <pc:sldMk cId="1224261958" sldId="272"/>
            <ac:spMk id="6" creationId="{00000000-0000-0000-0000-000000000000}"/>
          </ac:spMkLst>
        </pc:spChg>
        <pc:spChg chg="mod">
          <ac:chgData name="taeyoung park" userId="676690fc0741a85e" providerId="LiveId" clId="{C2BBBA8B-5CA5-4BA0-9F53-57592505F585}" dt="2023-10-03T16:10:48.415" v="620" actId="404"/>
          <ac:spMkLst>
            <pc:docMk/>
            <pc:sldMk cId="1224261958" sldId="272"/>
            <ac:spMk id="8" creationId="{AE33CB1D-901A-9243-7364-0A65AAF690CA}"/>
          </ac:spMkLst>
        </pc:spChg>
        <pc:spChg chg="del">
          <ac:chgData name="taeyoung park" userId="676690fc0741a85e" providerId="LiveId" clId="{C2BBBA8B-5CA5-4BA0-9F53-57592505F585}" dt="2023-10-03T16:09:13.065" v="520" actId="478"/>
          <ac:spMkLst>
            <pc:docMk/>
            <pc:sldMk cId="1224261958" sldId="272"/>
            <ac:spMk id="9" creationId="{4479CE6C-60CE-72E1-BA55-5F4A2BA84FC7}"/>
          </ac:spMkLst>
        </pc:spChg>
        <pc:spChg chg="del">
          <ac:chgData name="taeyoung park" userId="676690fc0741a85e" providerId="LiveId" clId="{C2BBBA8B-5CA5-4BA0-9F53-57592505F585}" dt="2023-10-03T16:09:13.065" v="520" actId="478"/>
          <ac:spMkLst>
            <pc:docMk/>
            <pc:sldMk cId="1224261958" sldId="272"/>
            <ac:spMk id="10" creationId="{9652F979-AC35-205C-1B26-4D2E3D12F2B8}"/>
          </ac:spMkLst>
        </pc:spChg>
        <pc:spChg chg="del">
          <ac:chgData name="taeyoung park" userId="676690fc0741a85e" providerId="LiveId" clId="{C2BBBA8B-5CA5-4BA0-9F53-57592505F585}" dt="2023-10-03T16:09:13.065" v="520" actId="478"/>
          <ac:spMkLst>
            <pc:docMk/>
            <pc:sldMk cId="1224261958" sldId="272"/>
            <ac:spMk id="11" creationId="{71C50317-BF2F-1D61-40EB-7F830D518554}"/>
          </ac:spMkLst>
        </pc:spChg>
        <pc:spChg chg="add mod">
          <ac:chgData name="taeyoung park" userId="676690fc0741a85e" providerId="LiveId" clId="{C2BBBA8B-5CA5-4BA0-9F53-57592505F585}" dt="2023-10-04T04:51:13.682" v="737" actId="1076"/>
          <ac:spMkLst>
            <pc:docMk/>
            <pc:sldMk cId="1224261958" sldId="272"/>
            <ac:spMk id="12" creationId="{C3FCB054-AC41-D092-6CD3-163098B251A1}"/>
          </ac:spMkLst>
        </pc:spChg>
        <pc:spChg chg="add mod">
          <ac:chgData name="taeyoung park" userId="676690fc0741a85e" providerId="LiveId" clId="{C2BBBA8B-5CA5-4BA0-9F53-57592505F585}" dt="2023-10-04T04:51:13.682" v="737" actId="1076"/>
          <ac:spMkLst>
            <pc:docMk/>
            <pc:sldMk cId="1224261958" sldId="272"/>
            <ac:spMk id="13" creationId="{5DEDB540-8609-E21F-231E-7FA1265BC571}"/>
          </ac:spMkLst>
        </pc:spChg>
        <pc:picChg chg="add mod">
          <ac:chgData name="taeyoung park" userId="676690fc0741a85e" providerId="LiveId" clId="{C2BBBA8B-5CA5-4BA0-9F53-57592505F585}" dt="2023-10-03T16:10:15.106" v="583" actId="1076"/>
          <ac:picMkLst>
            <pc:docMk/>
            <pc:sldMk cId="1224261958" sldId="272"/>
            <ac:picMk id="4" creationId="{4D99D729-BBCF-641F-7E90-57698467B769}"/>
          </ac:picMkLst>
        </pc:picChg>
      </pc:sldChg>
      <pc:sldChg chg="add del">
        <pc:chgData name="taeyoung park" userId="676690fc0741a85e" providerId="LiveId" clId="{C2BBBA8B-5CA5-4BA0-9F53-57592505F585}" dt="2023-10-03T16:09:58.096" v="580"/>
        <pc:sldMkLst>
          <pc:docMk/>
          <pc:sldMk cId="289067914" sldId="273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A513BA-3E82-4812-9926-DD5B40EAAC2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날짜 개체 틀 5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DC2647-C259-4EB5-84B8-93A3F8E54DE7}" type="datetimeFigureOut">
              <a:rPr lang="ko-KR" altLang="en-US" smtClean="0"/>
              <a:t>2023-10-03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98666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2023-10-03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820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2023-10-03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4629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2023-10-03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5342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2023-10-03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7773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2023-10-03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9005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2023-10-03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4336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2023-10-03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4001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2023-10-03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0569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2023-10-03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1535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2023-10-03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8657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2023-10-03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2110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1C398-EBCC-4210-8AFD-1D056CED0821}" type="datetimeFigureOut">
              <a:rPr lang="ko-KR" altLang="en-US" smtClean="0"/>
              <a:t>2023-10-03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6592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45815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1503401"/>
            <a:ext cx="447099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 err="1">
                <a:solidFill>
                  <a:srgbClr val="F8F8F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Github</a:t>
            </a:r>
            <a:r>
              <a:rPr lang="en-US" altLang="ko-KR" sz="4800" b="1" dirty="0">
                <a:solidFill>
                  <a:srgbClr val="F8F8F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Action</a:t>
            </a:r>
          </a:p>
          <a:p>
            <a:pPr algn="r"/>
            <a:r>
              <a:rPr lang="ko-KR" altLang="en-US" sz="1600" b="1" dirty="0">
                <a:solidFill>
                  <a:srgbClr val="F8F8F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이용한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788917" y="2716619"/>
            <a:ext cx="253146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b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CI/CD</a:t>
            </a:r>
            <a:endParaRPr lang="ko-KR" altLang="en-US" sz="6600" b="1" dirty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D9FA8B-7EB1-5341-9666-818DA85ACD79}"/>
              </a:ext>
            </a:extLst>
          </p:cNvPr>
          <p:cNvSpPr txBox="1"/>
          <p:nvPr/>
        </p:nvSpPr>
        <p:spPr>
          <a:xfrm>
            <a:off x="6384851" y="5156791"/>
            <a:ext cx="24933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발표일자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2023.10.03</a:t>
            </a:r>
          </a:p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발표자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박태영</a:t>
            </a:r>
          </a:p>
        </p:txBody>
      </p:sp>
    </p:spTree>
    <p:extLst>
      <p:ext uri="{BB962C8B-B14F-4D97-AF65-F5344CB8AC3E}">
        <p14:creationId xmlns:p14="http://schemas.microsoft.com/office/powerpoint/2010/main" val="3093242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42900" y="1266825"/>
            <a:ext cx="78390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54765" y="347543"/>
            <a:ext cx="37282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Workflow trigger</a:t>
            </a:r>
            <a:endParaRPr lang="ko-KR" altLang="en-US" sz="3600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33CB1D-901A-9243-7364-0A65AAF690CA}"/>
              </a:ext>
            </a:extLst>
          </p:cNvPr>
          <p:cNvSpPr txBox="1"/>
          <p:nvPr/>
        </p:nvSpPr>
        <p:spPr>
          <a:xfrm>
            <a:off x="781049" y="1539777"/>
            <a:ext cx="78390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on Event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종류는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push,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pull_request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말고도 매우 많음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D99D729-BBCF-641F-7E90-57698467B7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513" y="2279155"/>
            <a:ext cx="6905675" cy="191453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3FCB054-AC41-D092-6CD3-163098B251A1}"/>
              </a:ext>
            </a:extLst>
          </p:cNvPr>
          <p:cNvSpPr txBox="1"/>
          <p:nvPr/>
        </p:nvSpPr>
        <p:spPr>
          <a:xfrm>
            <a:off x="3971926" y="6055975"/>
            <a:ext cx="495299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100" dirty="0"/>
              <a:t>https://docs.github.com/en/actions/using-workflows/events-that-trigger-workflows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DEDB540-8609-E21F-231E-7FA1265BC571}"/>
              </a:ext>
            </a:extLst>
          </p:cNvPr>
          <p:cNvSpPr txBox="1"/>
          <p:nvPr/>
        </p:nvSpPr>
        <p:spPr>
          <a:xfrm>
            <a:off x="2782790" y="6002114"/>
            <a:ext cx="1189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더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많은건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242619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42900" y="1266825"/>
            <a:ext cx="78390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54765" y="347543"/>
            <a:ext cx="40366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GitHub Actions</a:t>
            </a:r>
            <a:r>
              <a:rPr lang="ko-KR" altLang="en-US" sz="36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란</a:t>
            </a:r>
            <a:r>
              <a:rPr lang="en-US" altLang="ko-KR" sz="36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3600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 descr="일렉트릭 블루, 코발트 블루, 블루이(가) 표시된 사진&#10;&#10;자동 생성된 설명">
            <a:extLst>
              <a:ext uri="{FF2B5EF4-FFF2-40B4-BE49-F238E27FC236}">
                <a16:creationId xmlns:a16="http://schemas.microsoft.com/office/drawing/2014/main" id="{761289F7-9F53-BB63-B6F0-71D9F97BA6E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2F2F2"/>
              </a:clrFrom>
              <a:clrTo>
                <a:srgbClr val="F2F2F2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utout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9187" r="19187"/>
          <a:stretch/>
        </p:blipFill>
        <p:spPr>
          <a:xfrm>
            <a:off x="2539427" y="3886668"/>
            <a:ext cx="887279" cy="143976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DF10B85-9DBB-C356-0F25-05B12F8A8C95}"/>
              </a:ext>
            </a:extLst>
          </p:cNvPr>
          <p:cNvSpPr txBox="1"/>
          <p:nvPr/>
        </p:nvSpPr>
        <p:spPr>
          <a:xfrm>
            <a:off x="969168" y="1839815"/>
            <a:ext cx="47744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Runners : Actions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수행할 서버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917A27D-41B8-D6AA-853F-7166B9EAFF1F}"/>
              </a:ext>
            </a:extLst>
          </p:cNvPr>
          <p:cNvSpPr txBox="1"/>
          <p:nvPr/>
        </p:nvSpPr>
        <p:spPr>
          <a:xfrm>
            <a:off x="1849042" y="5288658"/>
            <a:ext cx="23693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i="0" dirty="0">
                <a:solidFill>
                  <a:schemeClr val="accent1"/>
                </a:solidFill>
                <a:effectLst/>
                <a:latin typeface="-apple-system"/>
              </a:rPr>
              <a:t>GitHub-hosted runners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pic>
        <p:nvPicPr>
          <p:cNvPr id="19" name="그림 18" descr="일렉트릭 블루, 코발트 블루, 블루이(가) 표시된 사진&#10;&#10;자동 생성된 설명">
            <a:extLst>
              <a:ext uri="{FF2B5EF4-FFF2-40B4-BE49-F238E27FC236}">
                <a16:creationId xmlns:a16="http://schemas.microsoft.com/office/drawing/2014/main" id="{84B50E49-0069-35E4-DA46-58132D103DD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2F2F2"/>
              </a:clrFrom>
              <a:clrTo>
                <a:srgbClr val="F2F2F2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utout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9187" r="19187"/>
          <a:stretch/>
        </p:blipFill>
        <p:spPr>
          <a:xfrm>
            <a:off x="6298496" y="3891431"/>
            <a:ext cx="887279" cy="143976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45FACA9F-1037-12EE-BD8D-3C7F707E846F}"/>
              </a:ext>
            </a:extLst>
          </p:cNvPr>
          <p:cNvSpPr txBox="1"/>
          <p:nvPr/>
        </p:nvSpPr>
        <p:spPr>
          <a:xfrm>
            <a:off x="5717296" y="5293421"/>
            <a:ext cx="20955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i="0" dirty="0">
                <a:solidFill>
                  <a:schemeClr val="accent1"/>
                </a:solidFill>
                <a:effectLst/>
                <a:latin typeface="-apple-system"/>
              </a:rPr>
              <a:t>self-hosted runners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01A0FBB-D016-9BC4-A108-989C26A6ADD3}"/>
              </a:ext>
            </a:extLst>
          </p:cNvPr>
          <p:cNvSpPr txBox="1"/>
          <p:nvPr/>
        </p:nvSpPr>
        <p:spPr>
          <a:xfrm>
            <a:off x="2383078" y="5657990"/>
            <a:ext cx="11999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chemeClr val="accent1"/>
                </a:solidFill>
                <a:highlight>
                  <a:srgbClr val="FFFF00"/>
                </a:highlight>
                <a:latin typeface="-apple-system"/>
              </a:rPr>
              <a:t>기본 제공</a:t>
            </a:r>
            <a:endParaRPr lang="ko-KR" altLang="en-US" b="1" dirty="0">
              <a:solidFill>
                <a:schemeClr val="accent1"/>
              </a:solidFill>
              <a:highlight>
                <a:srgbClr val="FFFF00"/>
              </a:highlight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5F905D7-2AAF-10B4-EC72-7A7A18809E71}"/>
              </a:ext>
            </a:extLst>
          </p:cNvPr>
          <p:cNvSpPr txBox="1"/>
          <p:nvPr/>
        </p:nvSpPr>
        <p:spPr>
          <a:xfrm>
            <a:off x="6139127" y="5657990"/>
            <a:ext cx="11999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chemeClr val="accent1"/>
                </a:solidFill>
                <a:highlight>
                  <a:srgbClr val="FFFF00"/>
                </a:highlight>
              </a:rPr>
              <a:t>직접 등록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DB53673-4310-C6A8-8D57-890B8F45AF8C}"/>
              </a:ext>
            </a:extLst>
          </p:cNvPr>
          <p:cNvSpPr txBox="1"/>
          <p:nvPr/>
        </p:nvSpPr>
        <p:spPr>
          <a:xfrm>
            <a:off x="1407275" y="6027322"/>
            <a:ext cx="32528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</a:rPr>
              <a:t>(Windows,</a:t>
            </a:r>
            <a:r>
              <a:rPr lang="ko-KR" altLang="en-US" dirty="0">
                <a:solidFill>
                  <a:schemeClr val="accent1"/>
                </a:solidFill>
              </a:rPr>
              <a:t> </a:t>
            </a:r>
            <a:r>
              <a:rPr lang="en-US" altLang="ko-KR" dirty="0" err="1">
                <a:solidFill>
                  <a:schemeClr val="accent1"/>
                </a:solidFill>
              </a:rPr>
              <a:t>linux</a:t>
            </a:r>
            <a:r>
              <a:rPr lang="en-US" altLang="ko-KR" dirty="0">
                <a:solidFill>
                  <a:schemeClr val="accent1"/>
                </a:solidFill>
              </a:rPr>
              <a:t>,</a:t>
            </a:r>
            <a:r>
              <a:rPr lang="ko-KR" altLang="en-US" dirty="0">
                <a:solidFill>
                  <a:schemeClr val="accent1"/>
                </a:solidFill>
              </a:rPr>
              <a:t> </a:t>
            </a:r>
            <a:r>
              <a:rPr lang="en-US" altLang="ko-KR" dirty="0">
                <a:solidFill>
                  <a:schemeClr val="accent1"/>
                </a:solidFill>
              </a:rPr>
              <a:t>mac</a:t>
            </a:r>
            <a:r>
              <a:rPr lang="ko-KR" altLang="en-US" dirty="0">
                <a:solidFill>
                  <a:schemeClr val="accent1"/>
                </a:solidFill>
              </a:rPr>
              <a:t> 선택 가능</a:t>
            </a:r>
            <a:r>
              <a:rPr lang="en-US" altLang="ko-KR" dirty="0">
                <a:solidFill>
                  <a:schemeClr val="accent1"/>
                </a:solidFill>
              </a:rPr>
              <a:t>)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DDB84C0B-D60D-822B-3792-0CF2DE7489E8}"/>
              </a:ext>
            </a:extLst>
          </p:cNvPr>
          <p:cNvGrpSpPr/>
          <p:nvPr/>
        </p:nvGrpSpPr>
        <p:grpSpPr>
          <a:xfrm>
            <a:off x="1070459" y="2401519"/>
            <a:ext cx="5359532" cy="1143073"/>
            <a:chOff x="753688" y="3070135"/>
            <a:chExt cx="5939036" cy="1266669"/>
          </a:xfrm>
        </p:grpSpPr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E82C1174-88EE-0F6A-91FA-6DE7E20ACB6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51055"/>
            <a:stretch/>
          </p:blipFill>
          <p:spPr>
            <a:xfrm>
              <a:off x="753688" y="3070135"/>
              <a:ext cx="3737759" cy="1266669"/>
            </a:xfrm>
            <a:prstGeom prst="rect">
              <a:avLst/>
            </a:prstGeom>
          </p:spPr>
        </p:pic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19A00995-BF63-FBA7-9415-645C0DD32AF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71175"/>
            <a:stretch/>
          </p:blipFill>
          <p:spPr>
            <a:xfrm>
              <a:off x="4491447" y="3070135"/>
              <a:ext cx="2201277" cy="12666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639220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42900" y="1266825"/>
            <a:ext cx="78390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54765" y="347543"/>
            <a:ext cx="40366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GitHub Actions</a:t>
            </a:r>
            <a:r>
              <a:rPr lang="ko-KR" altLang="en-US" sz="36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란</a:t>
            </a:r>
            <a:r>
              <a:rPr lang="en-US" altLang="ko-KR" sz="36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3600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33CB1D-901A-9243-7364-0A65AAF690CA}"/>
              </a:ext>
            </a:extLst>
          </p:cNvPr>
          <p:cNvSpPr txBox="1"/>
          <p:nvPr/>
        </p:nvSpPr>
        <p:spPr>
          <a:xfrm>
            <a:off x="781050" y="1539777"/>
            <a:ext cx="2376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사용한도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79CE6C-60CE-72E1-BA55-5F4A2BA84FC7}"/>
              </a:ext>
            </a:extLst>
          </p:cNvPr>
          <p:cNvSpPr txBox="1"/>
          <p:nvPr/>
        </p:nvSpPr>
        <p:spPr>
          <a:xfrm>
            <a:off x="1019584" y="2220518"/>
            <a:ext cx="6981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workflow</a:t>
            </a:r>
            <a:r>
              <a:rPr lang="ko-KR" altLang="en-US" b="0" i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는 저장소마다 최대 </a:t>
            </a:r>
            <a:r>
              <a:rPr lang="en-US" altLang="ko-KR" b="0" i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20</a:t>
            </a:r>
            <a:r>
              <a:rPr lang="ko-KR" altLang="en-US" b="0" i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개까지 등록 가능</a:t>
            </a:r>
            <a:endParaRPr lang="ko-KR" altLang="en-US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52F979-AC35-205C-1B26-4D2E3D12F2B8}"/>
              </a:ext>
            </a:extLst>
          </p:cNvPr>
          <p:cNvSpPr txBox="1"/>
          <p:nvPr/>
        </p:nvSpPr>
        <p:spPr>
          <a:xfrm>
            <a:off x="1019584" y="2808926"/>
            <a:ext cx="69818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Job</a:t>
            </a:r>
            <a:r>
              <a:rPr lang="ko-KR" altLang="en-US" b="0" i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은 </a:t>
            </a:r>
            <a:r>
              <a:rPr lang="en-US" altLang="ko-KR" b="0" i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workflow</a:t>
            </a:r>
            <a:r>
              <a:rPr lang="ko-KR" altLang="en-US" b="0" i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에서 실행되는 </a:t>
            </a:r>
            <a:r>
              <a:rPr lang="en-US" altLang="ko-KR" b="0" i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Job</a:t>
            </a:r>
            <a:r>
              <a:rPr lang="ko-KR" altLang="en-US" b="0" i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에 따라 최대 </a:t>
            </a:r>
            <a:r>
              <a:rPr lang="en-US" altLang="ko-KR" b="0" i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ko-KR" altLang="en-US" b="0" i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시간까지 실행이 될 수 있으며</a:t>
            </a:r>
            <a:r>
              <a:rPr lang="en-US" altLang="ko-KR" b="0" i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workflow</a:t>
            </a:r>
            <a:r>
              <a:rPr lang="ko-KR" altLang="en-US" b="0" i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의 실행 제한은 최대 </a:t>
            </a:r>
            <a:r>
              <a:rPr lang="en-US" altLang="ko-KR" b="0" i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72</a:t>
            </a:r>
            <a:r>
              <a:rPr lang="ko-KR" altLang="en-US" b="0" i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시간</a:t>
            </a:r>
            <a:endParaRPr lang="ko-KR" altLang="en-US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1C50317-BF2F-1D61-40EB-7F830D518554}"/>
              </a:ext>
            </a:extLst>
          </p:cNvPr>
          <p:cNvSpPr txBox="1"/>
          <p:nvPr/>
        </p:nvSpPr>
        <p:spPr>
          <a:xfrm>
            <a:off x="1019584" y="3674333"/>
            <a:ext cx="6981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만약 제한된 시간을 </a:t>
            </a:r>
            <a:r>
              <a:rPr lang="ko-KR" altLang="en-US" b="0" i="0" dirty="0" err="1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넘게된다면</a:t>
            </a:r>
            <a:r>
              <a:rPr lang="ko-KR" altLang="en-US" b="0" i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작업은 자동으로 종료</a:t>
            </a:r>
            <a:endParaRPr lang="ko-KR" altLang="en-US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730639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42900" y="1266825"/>
            <a:ext cx="78390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54765" y="347543"/>
            <a:ext cx="40366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GitHub Actions</a:t>
            </a:r>
            <a:r>
              <a:rPr lang="ko-KR" altLang="en-US" sz="36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란</a:t>
            </a:r>
            <a:r>
              <a:rPr lang="en-US" altLang="ko-KR" sz="36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3600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33CB1D-901A-9243-7364-0A65AAF690CA}"/>
              </a:ext>
            </a:extLst>
          </p:cNvPr>
          <p:cNvSpPr txBox="1"/>
          <p:nvPr/>
        </p:nvSpPr>
        <p:spPr>
          <a:xfrm>
            <a:off x="762000" y="1722477"/>
            <a:ext cx="2376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비용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79CE6C-60CE-72E1-BA55-5F4A2BA84FC7}"/>
              </a:ext>
            </a:extLst>
          </p:cNvPr>
          <p:cNvSpPr txBox="1"/>
          <p:nvPr/>
        </p:nvSpPr>
        <p:spPr>
          <a:xfrm>
            <a:off x="1000534" y="2403218"/>
            <a:ext cx="7300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public repository</a:t>
            </a:r>
            <a:r>
              <a:rPr lang="ko-KR" altLang="en-US" b="0" i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는 무료</a:t>
            </a:r>
            <a:r>
              <a:rPr lang="en-US" altLang="ko-KR" b="0" i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private repository</a:t>
            </a:r>
            <a:r>
              <a:rPr lang="ko-KR" altLang="en-US" b="0" i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는 해당 계정에 부여된 무료 사용량 이후에 과금</a:t>
            </a:r>
            <a:endParaRPr lang="ko-KR" altLang="en-US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1028DDB3-5C31-415A-4721-36E52BC0FE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425681"/>
              </p:ext>
            </p:extLst>
          </p:nvPr>
        </p:nvGraphicFramePr>
        <p:xfrm>
          <a:off x="1652587" y="3505201"/>
          <a:ext cx="5838825" cy="2468880"/>
        </p:xfrm>
        <a:graphic>
          <a:graphicData uri="http://schemas.openxmlformats.org/drawingml/2006/table">
            <a:tbl>
              <a:tblPr/>
              <a:tblGrid>
                <a:gridCol w="2668352">
                  <a:extLst>
                    <a:ext uri="{9D8B030D-6E8A-4147-A177-3AD203B41FA5}">
                      <a16:colId xmlns:a16="http://schemas.microsoft.com/office/drawing/2014/main" val="1890555904"/>
                    </a:ext>
                  </a:extLst>
                </a:gridCol>
                <a:gridCol w="970457">
                  <a:extLst>
                    <a:ext uri="{9D8B030D-6E8A-4147-A177-3AD203B41FA5}">
                      <a16:colId xmlns:a16="http://schemas.microsoft.com/office/drawing/2014/main" val="2150245711"/>
                    </a:ext>
                  </a:extLst>
                </a:gridCol>
                <a:gridCol w="2200016">
                  <a:extLst>
                    <a:ext uri="{9D8B030D-6E8A-4147-A177-3AD203B41FA5}">
                      <a16:colId xmlns:a16="http://schemas.microsoft.com/office/drawing/2014/main" val="245751372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Product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Storage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Minutes (per month)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533808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GitHub Free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500 MB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dirty="0">
                          <a:effectLst/>
                        </a:rPr>
                        <a:t>2,000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695334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GitHub Pro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1 GB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>
                          <a:effectLst/>
                        </a:rPr>
                        <a:t>3,000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514361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GitHub Free for organizations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500 MB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dirty="0">
                          <a:effectLst/>
                        </a:rPr>
                        <a:t>2,000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49225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GitHub Team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2 GB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dirty="0">
                          <a:effectLst/>
                        </a:rPr>
                        <a:t>3,000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111576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GitHub Enterprise Cloud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50 GB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dirty="0">
                          <a:effectLst/>
                        </a:rPr>
                        <a:t>50,000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0605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947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011407" y="3637345"/>
            <a:ext cx="513259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결과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7FB1F9-1623-C6CD-50EB-D783B17CEA42}"/>
              </a:ext>
            </a:extLst>
          </p:cNvPr>
          <p:cNvSpPr txBox="1"/>
          <p:nvPr/>
        </p:nvSpPr>
        <p:spPr>
          <a:xfrm>
            <a:off x="914399" y="2448017"/>
            <a:ext cx="391278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>
                <a:solidFill>
                  <a:srgbClr val="F8F8F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Chapter 3 </a:t>
            </a:r>
          </a:p>
        </p:txBody>
      </p:sp>
    </p:spTree>
    <p:extLst>
      <p:ext uri="{BB962C8B-B14F-4D97-AF65-F5344CB8AC3E}">
        <p14:creationId xmlns:p14="http://schemas.microsoft.com/office/powerpoint/2010/main" val="1932199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342900" y="1266825"/>
            <a:ext cx="78390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23875" y="248692"/>
            <a:ext cx="131318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목차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092AE45-5A3D-E1CD-6855-13E5309050FD}"/>
              </a:ext>
            </a:extLst>
          </p:cNvPr>
          <p:cNvSpPr/>
          <p:nvPr/>
        </p:nvSpPr>
        <p:spPr>
          <a:xfrm>
            <a:off x="727460" y="1860698"/>
            <a:ext cx="553763" cy="5369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>
                <a:solidFill>
                  <a:schemeClr val="tx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3200" b="1" dirty="0">
              <a:solidFill>
                <a:schemeClr val="tx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63F0507-1DE5-6A75-BE37-0A2135B603EC}"/>
              </a:ext>
            </a:extLst>
          </p:cNvPr>
          <p:cNvSpPr/>
          <p:nvPr/>
        </p:nvSpPr>
        <p:spPr>
          <a:xfrm>
            <a:off x="1444255" y="1860698"/>
            <a:ext cx="5376531" cy="5369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000" dirty="0">
                <a:solidFill>
                  <a:srgbClr val="434B5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What is CI</a:t>
            </a:r>
            <a:r>
              <a:rPr lang="en-US" altLang="ko-KR" sz="40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/CD</a:t>
            </a:r>
            <a:endParaRPr lang="ko-KR" altLang="en-US" sz="4000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BF85998-6C50-6D2A-25F8-CEF0F70CCD11}"/>
              </a:ext>
            </a:extLst>
          </p:cNvPr>
          <p:cNvSpPr/>
          <p:nvPr/>
        </p:nvSpPr>
        <p:spPr>
          <a:xfrm>
            <a:off x="727460" y="2991510"/>
            <a:ext cx="553763" cy="5369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>
                <a:solidFill>
                  <a:schemeClr val="tx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3200" b="1" dirty="0">
              <a:solidFill>
                <a:schemeClr val="tx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6885F9C-9BD3-4F01-CBDD-0BEF6160D88A}"/>
              </a:ext>
            </a:extLst>
          </p:cNvPr>
          <p:cNvSpPr/>
          <p:nvPr/>
        </p:nvSpPr>
        <p:spPr>
          <a:xfrm>
            <a:off x="1444255" y="2991510"/>
            <a:ext cx="5376531" cy="5369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000" dirty="0">
                <a:solidFill>
                  <a:srgbClr val="81766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CI/CD Tool</a:t>
            </a:r>
            <a:endParaRPr lang="ko-KR" altLang="en-US" sz="4000" dirty="0">
              <a:solidFill>
                <a:srgbClr val="81766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986E7E4-F3F9-A679-128E-5BDC205754F5}"/>
              </a:ext>
            </a:extLst>
          </p:cNvPr>
          <p:cNvSpPr/>
          <p:nvPr/>
        </p:nvSpPr>
        <p:spPr>
          <a:xfrm>
            <a:off x="727460" y="4049078"/>
            <a:ext cx="553763" cy="5369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>
                <a:solidFill>
                  <a:schemeClr val="tx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3200" b="1" dirty="0">
              <a:solidFill>
                <a:schemeClr val="tx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A05F91B-4C36-40E2-6F7F-5055D280EB71}"/>
              </a:ext>
            </a:extLst>
          </p:cNvPr>
          <p:cNvSpPr/>
          <p:nvPr/>
        </p:nvSpPr>
        <p:spPr>
          <a:xfrm>
            <a:off x="1444255" y="4049078"/>
            <a:ext cx="5376531" cy="5369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4000" dirty="0">
                <a:solidFill>
                  <a:srgbClr val="95A2B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결과</a:t>
            </a:r>
          </a:p>
        </p:txBody>
      </p:sp>
    </p:spTree>
    <p:extLst>
      <p:ext uri="{BB962C8B-B14F-4D97-AF65-F5344CB8AC3E}">
        <p14:creationId xmlns:p14="http://schemas.microsoft.com/office/powerpoint/2010/main" val="18571448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011407" y="3637345"/>
            <a:ext cx="513259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What is CI/CD</a:t>
            </a:r>
            <a:endParaRPr lang="ko-KR" altLang="en-US" sz="60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7FB1F9-1623-C6CD-50EB-D783B17CEA42}"/>
              </a:ext>
            </a:extLst>
          </p:cNvPr>
          <p:cNvSpPr txBox="1"/>
          <p:nvPr/>
        </p:nvSpPr>
        <p:spPr>
          <a:xfrm>
            <a:off x="914400" y="2448017"/>
            <a:ext cx="37426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>
                <a:solidFill>
                  <a:srgbClr val="F8F8F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Chapter 1 </a:t>
            </a:r>
          </a:p>
        </p:txBody>
      </p:sp>
    </p:spTree>
    <p:extLst>
      <p:ext uri="{BB962C8B-B14F-4D97-AF65-F5344CB8AC3E}">
        <p14:creationId xmlns:p14="http://schemas.microsoft.com/office/powerpoint/2010/main" val="34594434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42900" y="1266825"/>
            <a:ext cx="78390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54765" y="347543"/>
            <a:ext cx="77572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일반적인 웹 어플리케이션 개발 절차</a:t>
            </a:r>
          </a:p>
        </p:txBody>
      </p:sp>
      <p:pic>
        <p:nvPicPr>
          <p:cNvPr id="9" name="그림 8" descr="텍스트, 로고, 폰트, 그래픽이(가) 표시된 사진&#10;&#10;자동 생성된 설명">
            <a:extLst>
              <a:ext uri="{FF2B5EF4-FFF2-40B4-BE49-F238E27FC236}">
                <a16:creationId xmlns:a16="http://schemas.microsoft.com/office/drawing/2014/main" id="{B0D33C91-176C-2724-A8A9-0BFD4194621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7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581" t="16227" r="14127" b="16005"/>
          <a:stretch/>
        </p:blipFill>
        <p:spPr>
          <a:xfrm>
            <a:off x="2275000" y="1895698"/>
            <a:ext cx="4593999" cy="231789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0BDA95C-D92A-C5C9-A627-EF0C01FA9A38}"/>
              </a:ext>
            </a:extLst>
          </p:cNvPr>
          <p:cNvSpPr txBox="1"/>
          <p:nvPr/>
        </p:nvSpPr>
        <p:spPr>
          <a:xfrm>
            <a:off x="385208" y="4556051"/>
            <a:ext cx="8636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기획 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-&gt;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코드 작성 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-&gt;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병합 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-&gt;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테스트 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-&gt;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버전 출시 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-&gt;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배포 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-&gt;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작동 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-&gt;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모니터링 </a:t>
            </a:r>
          </a:p>
        </p:txBody>
      </p:sp>
      <p:sp>
        <p:nvSpPr>
          <p:cNvPr id="27" name="화살표: 위로 구부러짐 26">
            <a:extLst>
              <a:ext uri="{FF2B5EF4-FFF2-40B4-BE49-F238E27FC236}">
                <a16:creationId xmlns:a16="http://schemas.microsoft.com/office/drawing/2014/main" id="{4C663755-D9DE-8E51-E6F4-426DEE363AE2}"/>
              </a:ext>
            </a:extLst>
          </p:cNvPr>
          <p:cNvSpPr/>
          <p:nvPr/>
        </p:nvSpPr>
        <p:spPr>
          <a:xfrm flipH="1">
            <a:off x="611372" y="4925383"/>
            <a:ext cx="7798980" cy="665792"/>
          </a:xfrm>
          <a:prstGeom prst="curvedUpArrow">
            <a:avLst>
              <a:gd name="adj1" fmla="val 17125"/>
              <a:gd name="adj2" fmla="val 56439"/>
              <a:gd name="adj3" fmla="val 23403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665F37B-734E-D594-8F06-60E627B19393}"/>
              </a:ext>
            </a:extLst>
          </p:cNvPr>
          <p:cNvSpPr/>
          <p:nvPr/>
        </p:nvSpPr>
        <p:spPr>
          <a:xfrm>
            <a:off x="2982433" y="2695353"/>
            <a:ext cx="781493" cy="733647"/>
          </a:xfrm>
          <a:prstGeom prst="rect">
            <a:avLst/>
          </a:prstGeom>
          <a:solidFill>
            <a:srgbClr val="F8F8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9A660A6-CB90-1351-3B47-FD306665CBDD}"/>
              </a:ext>
            </a:extLst>
          </p:cNvPr>
          <p:cNvSpPr/>
          <p:nvPr/>
        </p:nvSpPr>
        <p:spPr>
          <a:xfrm>
            <a:off x="5305279" y="2687823"/>
            <a:ext cx="856288" cy="733647"/>
          </a:xfrm>
          <a:prstGeom prst="rect">
            <a:avLst/>
          </a:prstGeom>
          <a:solidFill>
            <a:srgbClr val="F8F8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FD84C4-4A7B-F79C-3689-D5648FA531F0}"/>
              </a:ext>
            </a:extLst>
          </p:cNvPr>
          <p:cNvSpPr txBox="1"/>
          <p:nvPr/>
        </p:nvSpPr>
        <p:spPr>
          <a:xfrm>
            <a:off x="3660145" y="5591175"/>
            <a:ext cx="2108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지속적인 반복작업</a:t>
            </a:r>
          </a:p>
        </p:txBody>
      </p:sp>
    </p:spTree>
    <p:extLst>
      <p:ext uri="{BB962C8B-B14F-4D97-AF65-F5344CB8AC3E}">
        <p14:creationId xmlns:p14="http://schemas.microsoft.com/office/powerpoint/2010/main" val="2248948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42900" y="1266825"/>
            <a:ext cx="78390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23875" y="248692"/>
            <a:ext cx="235192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CI/CD</a:t>
            </a:r>
            <a:r>
              <a:rPr lang="ko-KR" altLang="en-US" sz="36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란</a:t>
            </a:r>
            <a:r>
              <a:rPr lang="en-US" altLang="ko-KR" sz="36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3600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9" name="그림 28" descr="텍스트, 스크린샷, 폰트, 직사각형이(가) 표시된 사진&#10;&#10;자동 생성된 설명">
            <a:extLst>
              <a:ext uri="{FF2B5EF4-FFF2-40B4-BE49-F238E27FC236}">
                <a16:creationId xmlns:a16="http://schemas.microsoft.com/office/drawing/2014/main" id="{9D12F349-3E40-B060-089E-47365073D1D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508"/>
          <a:stretch/>
        </p:blipFill>
        <p:spPr>
          <a:xfrm>
            <a:off x="800100" y="1492039"/>
            <a:ext cx="7543800" cy="1622475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531FF8A1-2763-7C42-D4BC-06134468ED18}"/>
              </a:ext>
            </a:extLst>
          </p:cNvPr>
          <p:cNvSpPr txBox="1"/>
          <p:nvPr/>
        </p:nvSpPr>
        <p:spPr>
          <a:xfrm>
            <a:off x="800100" y="3556591"/>
            <a:ext cx="6344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CI :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지속적인 통합 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(Continuous Integration)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5E7C0DF-F5E8-9998-EE27-149C5FAF9909}"/>
              </a:ext>
            </a:extLst>
          </p:cNvPr>
          <p:cNvSpPr txBox="1"/>
          <p:nvPr/>
        </p:nvSpPr>
        <p:spPr>
          <a:xfrm>
            <a:off x="800098" y="4634024"/>
            <a:ext cx="6344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CD :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지속적인 제공 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(Continuous Delivery)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9C30B7D-3DDB-9EDF-582B-77178290C938}"/>
              </a:ext>
            </a:extLst>
          </p:cNvPr>
          <p:cNvSpPr txBox="1"/>
          <p:nvPr/>
        </p:nvSpPr>
        <p:spPr>
          <a:xfrm>
            <a:off x="800098" y="5711457"/>
            <a:ext cx="6344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CD :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지속적인 배포 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(Continuous Deployment)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B7E683D-0199-90D3-D6E6-6D3A3D933F0C}"/>
              </a:ext>
            </a:extLst>
          </p:cNvPr>
          <p:cNvSpPr txBox="1"/>
          <p:nvPr/>
        </p:nvSpPr>
        <p:spPr>
          <a:xfrm>
            <a:off x="800098" y="3941527"/>
            <a:ext cx="77272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애플리케이션을 빌드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테스트하여 이상이 없는 경우 소스코드를 공유 </a:t>
            </a:r>
            <a:r>
              <a:rPr lang="ko-KR" altLang="en-US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레파지토리에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병합하는 과정을 자동화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5D4A958-9D46-706E-F67E-9D54A9D43924}"/>
              </a:ext>
            </a:extLst>
          </p:cNvPr>
          <p:cNvSpPr txBox="1"/>
          <p:nvPr/>
        </p:nvSpPr>
        <p:spPr>
          <a:xfrm>
            <a:off x="800098" y="5006400"/>
            <a:ext cx="77272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유효한 코드를 운영서버에 </a:t>
            </a:r>
            <a:r>
              <a:rPr lang="ko-KR" altLang="en-US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릴리즈하는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과정을 자동화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배포할 준비가 되어있는 코드베이스 확보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6AFD7D3-EFBD-D813-836F-89F8AF0055B5}"/>
              </a:ext>
            </a:extLst>
          </p:cNvPr>
          <p:cNvSpPr txBox="1"/>
          <p:nvPr/>
        </p:nvSpPr>
        <p:spPr>
          <a:xfrm>
            <a:off x="800098" y="6071273"/>
            <a:ext cx="77272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지속적인 제공을 확장한 형태로 </a:t>
            </a:r>
            <a:r>
              <a:rPr lang="ko-KR" altLang="en-US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릴리즈된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애플리케이션을 실행하는 과정을 자동화</a:t>
            </a:r>
          </a:p>
        </p:txBody>
      </p:sp>
    </p:spTree>
    <p:extLst>
      <p:ext uri="{BB962C8B-B14F-4D97-AF65-F5344CB8AC3E}">
        <p14:creationId xmlns:p14="http://schemas.microsoft.com/office/powerpoint/2010/main" val="38511443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342900" y="1266825"/>
            <a:ext cx="78390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23875" y="248692"/>
            <a:ext cx="280076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CI/CD </a:t>
            </a:r>
            <a:r>
              <a:rPr lang="ko-KR" altLang="en-US" sz="36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장점</a:t>
            </a:r>
            <a:endParaRPr lang="ko-KR" altLang="en-US" sz="4400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0AADCFF-6174-A256-06E2-2D73C98E21D9}"/>
              </a:ext>
            </a:extLst>
          </p:cNvPr>
          <p:cNvSpPr txBox="1"/>
          <p:nvPr/>
        </p:nvSpPr>
        <p:spPr>
          <a:xfrm>
            <a:off x="757570" y="2164319"/>
            <a:ext cx="6344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수행할 업무에 집중할 수 있다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6F31A4-CC6D-1908-EA54-A6DC86D01FAD}"/>
              </a:ext>
            </a:extLst>
          </p:cNvPr>
          <p:cNvSpPr txBox="1"/>
          <p:nvPr/>
        </p:nvSpPr>
        <p:spPr>
          <a:xfrm>
            <a:off x="757569" y="2837715"/>
            <a:ext cx="6988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실수로 누락되는 것을 방지하고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단순 작업에서 벗어날 수 있다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165601-B521-EB10-D59C-0AA8AB6D3C41}"/>
              </a:ext>
            </a:extLst>
          </p:cNvPr>
          <p:cNvSpPr txBox="1"/>
          <p:nvPr/>
        </p:nvSpPr>
        <p:spPr>
          <a:xfrm>
            <a:off x="757569" y="3508415"/>
            <a:ext cx="7626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짧은 배포주기로 시장 출시 기간 단축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애플리케이션에 빠른 피드백이 가능하다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232350-5068-853C-A39B-7AA780FA38C6}"/>
              </a:ext>
            </a:extLst>
          </p:cNvPr>
          <p:cNvSpPr txBox="1"/>
          <p:nvPr/>
        </p:nvSpPr>
        <p:spPr>
          <a:xfrm>
            <a:off x="757570" y="4456114"/>
            <a:ext cx="6344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업무의 신뢰를 높여준다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366590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011407" y="3637345"/>
            <a:ext cx="513259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CI/CD Tool</a:t>
            </a:r>
            <a:endParaRPr lang="ko-KR" altLang="en-US" sz="60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7FB1F9-1623-C6CD-50EB-D783B17CEA42}"/>
              </a:ext>
            </a:extLst>
          </p:cNvPr>
          <p:cNvSpPr txBox="1"/>
          <p:nvPr/>
        </p:nvSpPr>
        <p:spPr>
          <a:xfrm>
            <a:off x="914399" y="2448017"/>
            <a:ext cx="391278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>
                <a:solidFill>
                  <a:srgbClr val="F8F8F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Chapter 2 </a:t>
            </a:r>
          </a:p>
        </p:txBody>
      </p:sp>
    </p:spTree>
    <p:extLst>
      <p:ext uri="{BB962C8B-B14F-4D97-AF65-F5344CB8AC3E}">
        <p14:creationId xmlns:p14="http://schemas.microsoft.com/office/powerpoint/2010/main" val="31463142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42900" y="1266825"/>
            <a:ext cx="78390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54765" y="347543"/>
            <a:ext cx="51283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유형별로 나눈 </a:t>
            </a:r>
            <a:r>
              <a:rPr lang="en-US" altLang="ko-KR" sz="36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CI/CD </a:t>
            </a:r>
            <a:r>
              <a:rPr lang="ko-KR" altLang="en-US" sz="36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툴</a:t>
            </a:r>
          </a:p>
        </p:txBody>
      </p: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7685EA58-D976-E5EA-1824-395A8DE1E1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1575742"/>
              </p:ext>
            </p:extLst>
          </p:nvPr>
        </p:nvGraphicFramePr>
        <p:xfrm>
          <a:off x="385653" y="1686810"/>
          <a:ext cx="8630757" cy="4379060"/>
        </p:xfrm>
        <a:graphic>
          <a:graphicData uri="http://schemas.openxmlformats.org/drawingml/2006/table">
            <a:tbl>
              <a:tblPr/>
              <a:tblGrid>
                <a:gridCol w="938100">
                  <a:extLst>
                    <a:ext uri="{9D8B030D-6E8A-4147-A177-3AD203B41FA5}">
                      <a16:colId xmlns:a16="http://schemas.microsoft.com/office/drawing/2014/main" val="1679242786"/>
                    </a:ext>
                  </a:extLst>
                </a:gridCol>
                <a:gridCol w="2564219">
                  <a:extLst>
                    <a:ext uri="{9D8B030D-6E8A-4147-A177-3AD203B41FA5}">
                      <a16:colId xmlns:a16="http://schemas.microsoft.com/office/drawing/2014/main" val="368300014"/>
                    </a:ext>
                  </a:extLst>
                </a:gridCol>
                <a:gridCol w="2564219">
                  <a:extLst>
                    <a:ext uri="{9D8B030D-6E8A-4147-A177-3AD203B41FA5}">
                      <a16:colId xmlns:a16="http://schemas.microsoft.com/office/drawing/2014/main" val="1883875058"/>
                    </a:ext>
                  </a:extLst>
                </a:gridCol>
                <a:gridCol w="2564219">
                  <a:extLst>
                    <a:ext uri="{9D8B030D-6E8A-4147-A177-3AD203B41FA5}">
                      <a16:colId xmlns:a16="http://schemas.microsoft.com/office/drawing/2014/main" val="51039891"/>
                    </a:ext>
                  </a:extLst>
                </a:gridCol>
              </a:tblGrid>
              <a:tr h="635763">
                <a:tc>
                  <a:txBody>
                    <a:bodyPr/>
                    <a:lstStyle/>
                    <a:p>
                      <a:pPr algn="ctr"/>
                      <a:b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endParaRPr lang="en-US" sz="20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56" marR="1956" marT="1956" marB="19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56" marR="1956" marT="1956" marB="19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56" marR="1956" marT="1956" marB="19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3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64" marR="5364" marT="2682" marB="26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4"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656897048"/>
                  </a:ext>
                </a:extLst>
              </a:tr>
              <a:tr h="57259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0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서버</a:t>
                      </a:r>
                      <a:endParaRPr lang="ko-KR" altLang="en-US" sz="20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56" marR="1956" marT="1956" marB="19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오픈소스로 설치필요</a:t>
                      </a:r>
                    </a:p>
                  </a:txBody>
                  <a:tcPr marL="1956" marR="1956" marT="1956" marB="19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클라우드로 동작</a:t>
                      </a:r>
                      <a:endParaRPr lang="ko-KR" altLang="en-US" sz="1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56" marR="1956" marT="1956" marB="19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클라우드 </a:t>
                      </a:r>
                      <a:r>
                        <a:rPr lang="en-US" altLang="ko-KR" sz="16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or </a:t>
                      </a:r>
                      <a:r>
                        <a:rPr lang="ko-KR" altLang="en-US" sz="16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설치형</a:t>
                      </a:r>
                      <a:endParaRPr lang="ko-KR" altLang="en-US" sz="1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56" marR="1956" marT="1956" marB="19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2790035"/>
                  </a:ext>
                </a:extLst>
              </a:tr>
              <a:tr h="189918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0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비용</a:t>
                      </a:r>
                      <a:endParaRPr lang="ko-KR" altLang="en-US" sz="20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56" marR="1956" marT="1956" marB="19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8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툴 자체 라이선스는 무료</a:t>
                      </a:r>
                      <a:r>
                        <a:rPr lang="en-US" altLang="ko-KR" sz="18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br>
                        <a:rPr lang="ko-KR" altLang="en-US" sz="18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8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하지만 </a:t>
                      </a:r>
                      <a:r>
                        <a:rPr lang="ko-KR" altLang="en-US" sz="180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젠킨스</a:t>
                      </a:r>
                      <a:r>
                        <a:rPr lang="ko-KR" altLang="en-US" sz="18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서버를 유지하는 비용 소모</a:t>
                      </a:r>
                      <a:r>
                        <a:rPr lang="en-US" altLang="ko-KR" sz="18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8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56" marR="1956" marT="1956" marB="19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8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Private Repository</a:t>
                      </a:r>
                      <a:r>
                        <a:rPr lang="ko-KR" altLang="en-US" sz="18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는 한달에 </a:t>
                      </a:r>
                      <a:r>
                        <a:rPr lang="en-US" altLang="ko-KR" sz="18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500MB,</a:t>
                      </a:r>
                      <a:br>
                        <a:rPr lang="ko-KR" altLang="en-US" sz="18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8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2,000</a:t>
                      </a:r>
                      <a:r>
                        <a:rPr lang="ko-KR" altLang="en-US" sz="18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 까지 무료로 사용</a:t>
                      </a:r>
                      <a:r>
                        <a:rPr lang="en-US" altLang="ko-KR" sz="18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br>
                        <a:rPr lang="ko-KR" altLang="en-US" sz="18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8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초과되는 </a:t>
                      </a:r>
                      <a:r>
                        <a:rPr lang="en-US" altLang="ko-KR" sz="18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Minutes </a:t>
                      </a:r>
                      <a:r>
                        <a:rPr lang="ko-KR" altLang="en-US" sz="18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마다 추가 비용 지불</a:t>
                      </a:r>
                      <a:r>
                        <a:rPr lang="en-US" altLang="ko-KR" sz="18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8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56" marR="1956" marT="1956" marB="19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8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무료로 </a:t>
                      </a:r>
                      <a:r>
                        <a:rPr lang="en-US" altLang="ko-KR" sz="18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400</a:t>
                      </a:r>
                      <a:r>
                        <a:rPr lang="ko-KR" altLang="en-US" sz="18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분의 </a:t>
                      </a:r>
                      <a:r>
                        <a:rPr lang="en-US" altLang="ko-KR" sz="18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CI/CD </a:t>
                      </a:r>
                      <a:r>
                        <a:rPr lang="ko-KR" altLang="en-US" sz="18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 지원</a:t>
                      </a:r>
                      <a:r>
                        <a:rPr lang="en-US" altLang="ko-KR" sz="18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lang="ko-KR" altLang="en-US" sz="18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추가 이용하기 위해선 유료 라이선스 결제</a:t>
                      </a:r>
                      <a:r>
                        <a:rPr lang="en-US" altLang="ko-KR" sz="18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 </a:t>
                      </a:r>
                      <a:endParaRPr lang="ko-KR" altLang="en-US" sz="18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56" marR="1956" marT="1956" marB="19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6946463"/>
                  </a:ext>
                </a:extLst>
              </a:tr>
              <a:tr h="319908"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OS</a:t>
                      </a:r>
                      <a:endParaRPr lang="en-US" sz="20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56" marR="1956" marT="1956" marB="19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ko-KR" altLang="en-US" sz="18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모든 </a:t>
                      </a:r>
                      <a:r>
                        <a:rPr lang="en-US" altLang="ko-KR" sz="18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OS </a:t>
                      </a:r>
                      <a:r>
                        <a:rPr lang="ko-KR" altLang="en-US" sz="18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호환 가능</a:t>
                      </a:r>
                      <a:r>
                        <a:rPr lang="en-US" altLang="ko-KR" sz="18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8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56" marR="1956" marT="1956" marB="19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 altLang="en-US" sz="2000" dirty="0">
                        <a:effectLst/>
                      </a:endParaRPr>
                    </a:p>
                  </a:txBody>
                  <a:tcPr marL="1956" marR="1956" marT="1956" marB="1956" anchor="ctr">
                    <a:lnL w="4763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 altLang="en-US" sz="2000" dirty="0">
                        <a:effectLst/>
                      </a:endParaRPr>
                    </a:p>
                  </a:txBody>
                  <a:tcPr marL="1956" marR="1956" marT="1956" marB="1956" anchor="ctr">
                    <a:lnL w="4763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7859026"/>
                  </a:ext>
                </a:extLst>
              </a:tr>
              <a:tr h="95161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0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문서화</a:t>
                      </a:r>
                      <a:endParaRPr lang="ko-KR" altLang="en-US" sz="20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56" marR="1956" marT="1956" marB="19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8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 세계 많은 사람들이 이용하기 때문에 문서가 다양</a:t>
                      </a:r>
                      <a:r>
                        <a:rPr lang="en-US" altLang="ko-KR" sz="18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8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56" marR="1956" marT="1956" marB="19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8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Jenkins</a:t>
                      </a:r>
                      <a:r>
                        <a:rPr lang="ko-KR" altLang="en-US" sz="18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 비해 문서가 적음</a:t>
                      </a:r>
                      <a:r>
                        <a:rPr lang="en-US" altLang="ko-KR" sz="18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8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56" marR="1956" marT="1956" marB="19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8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Jenkins</a:t>
                      </a:r>
                      <a:r>
                        <a:rPr lang="ko-KR" altLang="en-US" sz="18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 비해 문서가 적음</a:t>
                      </a:r>
                      <a:r>
                        <a:rPr lang="en-US" altLang="ko-KR" sz="18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8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56" marR="1956" marT="1956" marB="19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19952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21939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42900" y="1266825"/>
            <a:ext cx="78390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54765" y="347543"/>
            <a:ext cx="40366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GitHub Actions</a:t>
            </a:r>
            <a:r>
              <a:rPr lang="ko-KR" altLang="en-US" sz="36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란</a:t>
            </a:r>
            <a:r>
              <a:rPr lang="en-US" altLang="ko-KR" sz="36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3600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A50661-10DC-42DA-1180-94A4F3E9EC45}"/>
              </a:ext>
            </a:extLst>
          </p:cNvPr>
          <p:cNvSpPr txBox="1"/>
          <p:nvPr/>
        </p:nvSpPr>
        <p:spPr>
          <a:xfrm>
            <a:off x="636814" y="1912007"/>
            <a:ext cx="7959499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b="0" i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GitHub Actions</a:t>
            </a:r>
            <a:r>
              <a:rPr lang="ko-KR" altLang="en-US" sz="2400" b="0" i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를 사용하면 자동으로 코드 저장소에서 어떤 이벤트</a:t>
            </a:r>
            <a:r>
              <a:rPr lang="en-US" altLang="ko-KR" sz="2400" b="0" i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(event)</a:t>
            </a:r>
            <a:r>
              <a:rPr lang="ko-KR" altLang="en-US" sz="2400" b="0" i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가 발생했을 때</a:t>
            </a:r>
            <a:r>
              <a:rPr lang="en-US" altLang="ko-KR" sz="2400" b="0" i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2400" b="0" i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특정 작업이 일어나게 하거나 주기적으로 어떤 작업들을 반복해서 실행시킬 수도 있다</a:t>
            </a:r>
            <a:r>
              <a:rPr lang="en-US" altLang="ko-KR" sz="2400" b="0" i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400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C976964-62C9-4DD4-E0BB-F04346712D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687" y="1474273"/>
            <a:ext cx="7839075" cy="427882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6624E1D7-1253-127A-45CA-3CCE26BA4E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687" y="1474273"/>
            <a:ext cx="7839075" cy="4262497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58997CB2-DDCD-6BC9-ABF2-C2D8697BE798}"/>
              </a:ext>
            </a:extLst>
          </p:cNvPr>
          <p:cNvSpPr/>
          <p:nvPr/>
        </p:nvSpPr>
        <p:spPr>
          <a:xfrm>
            <a:off x="1223963" y="4276725"/>
            <a:ext cx="604837" cy="27622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6857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</p:bldLst>
  </p:timing>
</p:sld>
</file>

<file path=ppt/theme/theme1.xml><?xml version="1.0" encoding="utf-8"?>
<a:theme xmlns:a="http://schemas.openxmlformats.org/drawingml/2006/main" name="Office Theme">
  <a:themeElements>
    <a:clrScheme name="네이비">
      <a:dk1>
        <a:srgbClr val="3A3838"/>
      </a:dk1>
      <a:lt1>
        <a:srgbClr val="FFFFFF"/>
      </a:lt1>
      <a:dk2>
        <a:srgbClr val="3A3838"/>
      </a:dk2>
      <a:lt2>
        <a:srgbClr val="F2F2F2"/>
      </a:lt2>
      <a:accent1>
        <a:srgbClr val="434B56"/>
      </a:accent1>
      <a:accent2>
        <a:srgbClr val="606F82"/>
      </a:accent2>
      <a:accent3>
        <a:srgbClr val="C8C2B6"/>
      </a:accent3>
      <a:accent4>
        <a:srgbClr val="A59C91"/>
      </a:accent4>
      <a:accent5>
        <a:srgbClr val="817669"/>
      </a:accent5>
      <a:accent6>
        <a:srgbClr val="95A2B1"/>
      </a:accent6>
      <a:hlink>
        <a:srgbClr val="757070"/>
      </a:hlink>
      <a:folHlink>
        <a:srgbClr val="757070"/>
      </a:folHlink>
    </a:clrScheme>
    <a:fontScheme name="나눔바른고딕">
      <a:majorFont>
        <a:latin typeface="Calibri Light"/>
        <a:ea typeface="나눔바른고딕"/>
        <a:cs typeface=""/>
      </a:majorFont>
      <a:minorFont>
        <a:latin typeface="Calibri"/>
        <a:ea typeface="나눔바른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1189</TotalTime>
  <Words>451</Words>
  <Application>Microsoft Office PowerPoint</Application>
  <PresentationFormat>화면 슬라이드 쇼(4:3)</PresentationFormat>
  <Paragraphs>89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0" baseType="lpstr">
      <vt:lpstr>Arial</vt:lpstr>
      <vt:lpstr>Calibri</vt:lpstr>
      <vt:lpstr>-apple-system</vt:lpstr>
      <vt:lpstr>맑은 고딕</vt:lpstr>
      <vt:lpstr>Calibri Light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taeyoung park</cp:lastModifiedBy>
  <cp:revision>24</cp:revision>
  <dcterms:created xsi:type="dcterms:W3CDTF">2015-01-21T11:35:38Z</dcterms:created>
  <dcterms:modified xsi:type="dcterms:W3CDTF">2023-10-04T04:51:15Z</dcterms:modified>
</cp:coreProperties>
</file>