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1" r:id="rId2"/>
    <p:sldId id="272" r:id="rId3"/>
    <p:sldId id="273" r:id="rId4"/>
    <p:sldId id="281" r:id="rId5"/>
    <p:sldId id="291" r:id="rId6"/>
    <p:sldId id="294" r:id="rId7"/>
    <p:sldId id="295" r:id="rId8"/>
    <p:sldId id="283" r:id="rId9"/>
    <p:sldId id="284" r:id="rId10"/>
    <p:sldId id="285" r:id="rId11"/>
    <p:sldId id="286" r:id="rId12"/>
    <p:sldId id="287" r:id="rId13"/>
    <p:sldId id="289" r:id="rId14"/>
    <p:sldId id="290" r:id="rId15"/>
    <p:sldId id="292" r:id="rId16"/>
    <p:sldId id="293" r:id="rId17"/>
    <p:sldId id="26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D60"/>
    <a:srgbClr val="243031"/>
    <a:srgbClr val="F9FCFD"/>
    <a:srgbClr val="718EA0"/>
    <a:srgbClr val="6C899B"/>
    <a:srgbClr val="F3F9FB"/>
    <a:srgbClr val="23B0C3"/>
    <a:srgbClr val="146772"/>
    <a:srgbClr val="95E2EC"/>
    <a:srgbClr val="D0C6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0D80B0-5C78-48D7-A027-1C041CD7D8CA}" v="151" dt="2023-05-18T15:13:37.8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936" y="8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4205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taeyoung" userId="676690fc0741a85e" providerId="LiveId" clId="{B30D80B0-5C78-48D7-A027-1C041CD7D8CA}"/>
    <pc:docChg chg="undo redo custSel addSld delSld modSld sldOrd modMainMaster">
      <pc:chgData name="park taeyoung" userId="676690fc0741a85e" providerId="LiveId" clId="{B30D80B0-5C78-48D7-A027-1C041CD7D8CA}" dt="2023-05-18T15:13:44.260" v="6212" actId="6549"/>
      <pc:docMkLst>
        <pc:docMk/>
      </pc:docMkLst>
      <pc:sldChg chg="del">
        <pc:chgData name="park taeyoung" userId="676690fc0741a85e" providerId="LiveId" clId="{B30D80B0-5C78-48D7-A027-1C041CD7D8CA}" dt="2023-05-14T07:15:32.529" v="79" actId="47"/>
        <pc:sldMkLst>
          <pc:docMk/>
          <pc:sldMk cId="272497175" sldId="264"/>
        </pc:sldMkLst>
      </pc:sldChg>
      <pc:sldChg chg="delSp modSp add del mod chgLayout">
        <pc:chgData name="park taeyoung" userId="676690fc0741a85e" providerId="LiveId" clId="{B30D80B0-5C78-48D7-A027-1C041CD7D8CA}" dt="2023-05-14T11:24:37.409" v="3737" actId="700"/>
        <pc:sldMkLst>
          <pc:docMk/>
          <pc:sldMk cId="2915345313" sldId="265"/>
        </pc:sldMkLst>
        <pc:spChg chg="mod">
          <ac:chgData name="park taeyoung" userId="676690fc0741a85e" providerId="LiveId" clId="{B30D80B0-5C78-48D7-A027-1C041CD7D8CA}" dt="2023-05-14T07:16:42.362" v="117" actId="1076"/>
          <ac:spMkLst>
            <pc:docMk/>
            <pc:sldMk cId="2915345313" sldId="265"/>
            <ac:spMk id="229" creationId="{82E972E3-5A9F-5EC8-8519-037C335D1561}"/>
          </ac:spMkLst>
        </pc:spChg>
        <pc:spChg chg="del">
          <ac:chgData name="park taeyoung" userId="676690fc0741a85e" providerId="LiveId" clId="{B30D80B0-5C78-48D7-A027-1C041CD7D8CA}" dt="2023-05-14T07:16:21.315" v="88" actId="478"/>
          <ac:spMkLst>
            <pc:docMk/>
            <pc:sldMk cId="2915345313" sldId="265"/>
            <ac:spMk id="230" creationId="{99BAEDBE-12FD-5EE1-9883-1EEE1DBAB417}"/>
          </ac:spMkLst>
        </pc:spChg>
        <pc:picChg chg="del">
          <ac:chgData name="park taeyoung" userId="676690fc0741a85e" providerId="LiveId" clId="{B30D80B0-5C78-48D7-A027-1C041CD7D8CA}" dt="2023-05-14T07:16:18.510" v="87" actId="478"/>
          <ac:picMkLst>
            <pc:docMk/>
            <pc:sldMk cId="2915345313" sldId="265"/>
            <ac:picMk id="226" creationId="{E9F710E5-3FCD-3534-52F4-43CAFFA8561F}"/>
          </ac:picMkLst>
        </pc:picChg>
      </pc:sldChg>
      <pc:sldChg chg="add del">
        <pc:chgData name="park taeyoung" userId="676690fc0741a85e" providerId="LiveId" clId="{B30D80B0-5C78-48D7-A027-1C041CD7D8CA}" dt="2023-05-14T07:16:15.565" v="86" actId="47"/>
        <pc:sldMkLst>
          <pc:docMk/>
          <pc:sldMk cId="246960982" sldId="268"/>
        </pc:sldMkLst>
      </pc:sldChg>
      <pc:sldChg chg="del">
        <pc:chgData name="park taeyoung" userId="676690fc0741a85e" providerId="LiveId" clId="{B30D80B0-5C78-48D7-A027-1C041CD7D8CA}" dt="2023-05-14T07:15:35.696" v="80" actId="47"/>
        <pc:sldMkLst>
          <pc:docMk/>
          <pc:sldMk cId="4107778872" sldId="270"/>
        </pc:sldMkLst>
      </pc:sldChg>
      <pc:sldChg chg="addSp modSp mod chgLayout">
        <pc:chgData name="park taeyoung" userId="676690fc0741a85e" providerId="LiveId" clId="{B30D80B0-5C78-48D7-A027-1C041CD7D8CA}" dt="2023-05-18T14:57:37.153" v="6137" actId="20577"/>
        <pc:sldMkLst>
          <pc:docMk/>
          <pc:sldMk cId="3929628333" sldId="271"/>
        </pc:sldMkLst>
        <pc:spChg chg="add mod">
          <ac:chgData name="park taeyoung" userId="676690fc0741a85e" providerId="LiveId" clId="{B30D80B0-5C78-48D7-A027-1C041CD7D8CA}" dt="2023-05-18T14:57:37.153" v="6137" actId="20577"/>
          <ac:spMkLst>
            <pc:docMk/>
            <pc:sldMk cId="3929628333" sldId="271"/>
            <ac:spMk id="2" creationId="{D6EE8D13-C228-C67A-BBEA-0120832A139A}"/>
          </ac:spMkLst>
        </pc:spChg>
        <pc:spChg chg="mod">
          <ac:chgData name="park taeyoung" userId="676690fc0741a85e" providerId="LiveId" clId="{B30D80B0-5C78-48D7-A027-1C041CD7D8CA}" dt="2023-05-18T13:27:53.268" v="5659" actId="20577"/>
          <ac:spMkLst>
            <pc:docMk/>
            <pc:sldMk cId="3929628333" sldId="271"/>
            <ac:spMk id="5" creationId="{B6956878-ABEC-AF9A-D2CE-3CA826B6E387}"/>
          </ac:spMkLst>
        </pc:spChg>
        <pc:spChg chg="mod">
          <ac:chgData name="park taeyoung" userId="676690fc0741a85e" providerId="LiveId" clId="{B30D80B0-5C78-48D7-A027-1C041CD7D8CA}" dt="2023-05-14T07:14:58.153" v="53" actId="20577"/>
          <ac:spMkLst>
            <pc:docMk/>
            <pc:sldMk cId="3929628333" sldId="271"/>
            <ac:spMk id="6" creationId="{B1BEB93D-E860-DD72-63D2-BA2ACD126D65}"/>
          </ac:spMkLst>
        </pc:spChg>
      </pc:sldChg>
      <pc:sldChg chg="addSp delSp modSp mod modClrScheme chgLayout">
        <pc:chgData name="park taeyoung" userId="676690fc0741a85e" providerId="LiveId" clId="{B30D80B0-5C78-48D7-A027-1C041CD7D8CA}" dt="2023-05-18T14:49:01.855" v="6022" actId="20577"/>
        <pc:sldMkLst>
          <pc:docMk/>
          <pc:sldMk cId="4207314371" sldId="272"/>
        </pc:sldMkLst>
        <pc:spChg chg="add mod">
          <ac:chgData name="park taeyoung" userId="676690fc0741a85e" providerId="LiveId" clId="{B30D80B0-5C78-48D7-A027-1C041CD7D8CA}" dt="2023-05-18T14:25:53.528" v="5745" actId="1076"/>
          <ac:spMkLst>
            <pc:docMk/>
            <pc:sldMk cId="4207314371" sldId="272"/>
            <ac:spMk id="2" creationId="{5264D979-8BB0-9CBC-8002-336FF96C0E51}"/>
          </ac:spMkLst>
        </pc:spChg>
        <pc:spChg chg="add mod">
          <ac:chgData name="park taeyoung" userId="676690fc0741a85e" providerId="LiveId" clId="{B30D80B0-5C78-48D7-A027-1C041CD7D8CA}" dt="2023-05-18T14:48:06.775" v="5962" actId="20577"/>
          <ac:spMkLst>
            <pc:docMk/>
            <pc:sldMk cId="4207314371" sldId="272"/>
            <ac:spMk id="6" creationId="{B10DA9D4-C77A-57BE-E3F0-99085ECF2027}"/>
          </ac:spMkLst>
        </pc:spChg>
        <pc:spChg chg="mod">
          <ac:chgData name="park taeyoung" userId="676690fc0741a85e" providerId="LiveId" clId="{B30D80B0-5C78-48D7-A027-1C041CD7D8CA}" dt="2023-05-14T07:15:07.886" v="60" actId="20577"/>
          <ac:spMkLst>
            <pc:docMk/>
            <pc:sldMk cId="4207314371" sldId="272"/>
            <ac:spMk id="8" creationId="{BC5F8E78-68AC-B048-5336-EE835D4169E6}"/>
          </ac:spMkLst>
        </pc:spChg>
        <pc:spChg chg="mod">
          <ac:chgData name="park taeyoung" userId="676690fc0741a85e" providerId="LiveId" clId="{B30D80B0-5C78-48D7-A027-1C041CD7D8CA}" dt="2023-05-18T13:27:37.239" v="5648" actId="1076"/>
          <ac:spMkLst>
            <pc:docMk/>
            <pc:sldMk cId="4207314371" sldId="272"/>
            <ac:spMk id="9" creationId="{313F5BEB-A29E-EC98-4681-67E53CB0B3C2}"/>
          </ac:spMkLst>
        </pc:spChg>
        <pc:spChg chg="mod">
          <ac:chgData name="park taeyoung" userId="676690fc0741a85e" providerId="LiveId" clId="{B30D80B0-5C78-48D7-A027-1C041CD7D8CA}" dt="2023-05-18T14:49:01.855" v="6022" actId="20577"/>
          <ac:spMkLst>
            <pc:docMk/>
            <pc:sldMk cId="4207314371" sldId="272"/>
            <ac:spMk id="10" creationId="{15EF1453-BC33-8329-E803-35808F5E93AA}"/>
          </ac:spMkLst>
        </pc:spChg>
        <pc:spChg chg="add mod">
          <ac:chgData name="park taeyoung" userId="676690fc0741a85e" providerId="LiveId" clId="{B30D80B0-5C78-48D7-A027-1C041CD7D8CA}" dt="2023-05-18T14:26:01.810" v="5748" actId="20577"/>
          <ac:spMkLst>
            <pc:docMk/>
            <pc:sldMk cId="4207314371" sldId="272"/>
            <ac:spMk id="11" creationId="{222ED517-1FF0-5754-E5F0-57DE93FE4873}"/>
          </ac:spMkLst>
        </pc:spChg>
        <pc:spChg chg="del">
          <ac:chgData name="park taeyoung" userId="676690fc0741a85e" providerId="LiveId" clId="{B30D80B0-5C78-48D7-A027-1C041CD7D8CA}" dt="2023-05-14T07:15:23.749" v="76" actId="478"/>
          <ac:spMkLst>
            <pc:docMk/>
            <pc:sldMk cId="4207314371" sldId="272"/>
            <ac:spMk id="11" creationId="{C67FBC02-6717-E326-10F3-EED37C2CE102}"/>
          </ac:spMkLst>
        </pc:spChg>
        <pc:spChg chg="del">
          <ac:chgData name="park taeyoung" userId="676690fc0741a85e" providerId="LiveId" clId="{B30D80B0-5C78-48D7-A027-1C041CD7D8CA}" dt="2023-05-14T07:15:23.749" v="76" actId="478"/>
          <ac:spMkLst>
            <pc:docMk/>
            <pc:sldMk cId="4207314371" sldId="272"/>
            <ac:spMk id="12" creationId="{475A99F0-E26F-49EF-19FA-5DA225DF25D0}"/>
          </ac:spMkLst>
        </pc:spChg>
        <pc:spChg chg="add mod">
          <ac:chgData name="park taeyoung" userId="676690fc0741a85e" providerId="LiveId" clId="{B30D80B0-5C78-48D7-A027-1C041CD7D8CA}" dt="2023-05-18T14:25:58.478" v="5746" actId="1076"/>
          <ac:spMkLst>
            <pc:docMk/>
            <pc:sldMk cId="4207314371" sldId="272"/>
            <ac:spMk id="12" creationId="{C53C0BDF-378C-A67B-D6DD-42BCE3601792}"/>
          </ac:spMkLst>
        </pc:spChg>
        <pc:spChg chg="del">
          <ac:chgData name="park taeyoung" userId="676690fc0741a85e" providerId="LiveId" clId="{B30D80B0-5C78-48D7-A027-1C041CD7D8CA}" dt="2023-05-14T07:15:23.749" v="76" actId="478"/>
          <ac:spMkLst>
            <pc:docMk/>
            <pc:sldMk cId="4207314371" sldId="272"/>
            <ac:spMk id="13" creationId="{CEC5CD14-4594-1730-18CF-710701846C6F}"/>
          </ac:spMkLst>
        </pc:spChg>
        <pc:spChg chg="del">
          <ac:chgData name="park taeyoung" userId="676690fc0741a85e" providerId="LiveId" clId="{B30D80B0-5C78-48D7-A027-1C041CD7D8CA}" dt="2023-05-14T07:15:23.749" v="76" actId="478"/>
          <ac:spMkLst>
            <pc:docMk/>
            <pc:sldMk cId="4207314371" sldId="272"/>
            <ac:spMk id="14" creationId="{E4BB9965-4F0D-8E0C-4C5A-019C795529F3}"/>
          </ac:spMkLst>
        </pc:spChg>
        <pc:spChg chg="del">
          <ac:chgData name="park taeyoung" userId="676690fc0741a85e" providerId="LiveId" clId="{B30D80B0-5C78-48D7-A027-1C041CD7D8CA}" dt="2023-05-14T11:25:03.314" v="3739" actId="478"/>
          <ac:spMkLst>
            <pc:docMk/>
            <pc:sldMk cId="4207314371" sldId="272"/>
            <ac:spMk id="19" creationId="{3D258E78-E0A3-AE12-64E5-C4481F9EEFE4}"/>
          </ac:spMkLst>
        </pc:spChg>
      </pc:sldChg>
      <pc:sldChg chg="modSp add del mod setBg chgLayout">
        <pc:chgData name="park taeyoung" userId="676690fc0741a85e" providerId="LiveId" clId="{B30D80B0-5C78-48D7-A027-1C041CD7D8CA}" dt="2023-05-14T07:37:09.362" v="405" actId="700"/>
        <pc:sldMkLst>
          <pc:docMk/>
          <pc:sldMk cId="1867445370" sldId="273"/>
        </pc:sldMkLst>
        <pc:spChg chg="mod">
          <ac:chgData name="park taeyoung" userId="676690fc0741a85e" providerId="LiveId" clId="{B30D80B0-5C78-48D7-A027-1C041CD7D8CA}" dt="2023-05-14T07:22:58.002" v="329" actId="20577"/>
          <ac:spMkLst>
            <pc:docMk/>
            <pc:sldMk cId="1867445370" sldId="273"/>
            <ac:spMk id="3" creationId="{773F2969-8E1F-0403-B6B6-037C4B0D5DB2}"/>
          </ac:spMkLst>
        </pc:spChg>
      </pc:sldChg>
      <pc:sldChg chg="del">
        <pc:chgData name="park taeyoung" userId="676690fc0741a85e" providerId="LiveId" clId="{B30D80B0-5C78-48D7-A027-1C041CD7D8CA}" dt="2023-05-14T07:15:27.187" v="77" actId="47"/>
        <pc:sldMkLst>
          <pc:docMk/>
          <pc:sldMk cId="396970646" sldId="275"/>
        </pc:sldMkLst>
      </pc:sldChg>
      <pc:sldChg chg="addSp delSp modSp del mod chgLayout">
        <pc:chgData name="park taeyoung" userId="676690fc0741a85e" providerId="LiveId" clId="{B30D80B0-5C78-48D7-A027-1C041CD7D8CA}" dt="2023-05-14T08:07:13.737" v="829" actId="47"/>
        <pc:sldMkLst>
          <pc:docMk/>
          <pc:sldMk cId="1122762649" sldId="276"/>
        </pc:sldMkLst>
        <pc:spChg chg="del">
          <ac:chgData name="park taeyoung" userId="676690fc0741a85e" providerId="LiveId" clId="{B30D80B0-5C78-48D7-A027-1C041CD7D8CA}" dt="2023-05-14T07:37:43.697" v="406" actId="478"/>
          <ac:spMkLst>
            <pc:docMk/>
            <pc:sldMk cId="1122762649" sldId="276"/>
            <ac:spMk id="2" creationId="{B3BB2C81-2C36-BFAF-F8BF-91BC4B766C18}"/>
          </ac:spMkLst>
        </pc:spChg>
        <pc:spChg chg="mod">
          <ac:chgData name="park taeyoung" userId="676690fc0741a85e" providerId="LiveId" clId="{B30D80B0-5C78-48D7-A027-1C041CD7D8CA}" dt="2023-05-14T07:23:46.950" v="358" actId="20577"/>
          <ac:spMkLst>
            <pc:docMk/>
            <pc:sldMk cId="1122762649" sldId="276"/>
            <ac:spMk id="4" creationId="{B8326A7D-F71C-ED1C-CBFD-93F557654D2A}"/>
          </ac:spMkLst>
        </pc:spChg>
        <pc:spChg chg="mod">
          <ac:chgData name="park taeyoung" userId="676690fc0741a85e" providerId="LiveId" clId="{B30D80B0-5C78-48D7-A027-1C041CD7D8CA}" dt="2023-05-14T07:23:53.467" v="379" actId="20577"/>
          <ac:spMkLst>
            <pc:docMk/>
            <pc:sldMk cId="1122762649" sldId="276"/>
            <ac:spMk id="5" creationId="{3251639B-29EB-6E9D-733B-6F917838F571}"/>
          </ac:spMkLst>
        </pc:spChg>
        <pc:spChg chg="del">
          <ac:chgData name="park taeyoung" userId="676690fc0741a85e" providerId="LiveId" clId="{B30D80B0-5C78-48D7-A027-1C041CD7D8CA}" dt="2023-05-14T07:37:43.697" v="406" actId="478"/>
          <ac:spMkLst>
            <pc:docMk/>
            <pc:sldMk cId="1122762649" sldId="276"/>
            <ac:spMk id="9" creationId="{5CC9E76E-8EE8-7CCC-512E-560C10F30FD6}"/>
          </ac:spMkLst>
        </pc:spChg>
        <pc:spChg chg="del">
          <ac:chgData name="park taeyoung" userId="676690fc0741a85e" providerId="LiveId" clId="{B30D80B0-5C78-48D7-A027-1C041CD7D8CA}" dt="2023-05-14T07:37:43.697" v="406" actId="478"/>
          <ac:spMkLst>
            <pc:docMk/>
            <pc:sldMk cId="1122762649" sldId="276"/>
            <ac:spMk id="10" creationId="{8440672B-A8EF-ECCB-0200-D3BA1AFF1A40}"/>
          </ac:spMkLst>
        </pc:spChg>
        <pc:spChg chg="add mod">
          <ac:chgData name="park taeyoung" userId="676690fc0741a85e" providerId="LiveId" clId="{B30D80B0-5C78-48D7-A027-1C041CD7D8CA}" dt="2023-05-14T07:54:36.964" v="441" actId="20577"/>
          <ac:spMkLst>
            <pc:docMk/>
            <pc:sldMk cId="1122762649" sldId="276"/>
            <ac:spMk id="11" creationId="{53235541-C6E5-0569-B758-C591EBCD6316}"/>
          </ac:spMkLst>
        </pc:spChg>
        <pc:spChg chg="add mod">
          <ac:chgData name="park taeyoung" userId="676690fc0741a85e" providerId="LiveId" clId="{B30D80B0-5C78-48D7-A027-1C041CD7D8CA}" dt="2023-05-14T07:54:51.749" v="468" actId="20577"/>
          <ac:spMkLst>
            <pc:docMk/>
            <pc:sldMk cId="1122762649" sldId="276"/>
            <ac:spMk id="12" creationId="{B3C3EDAF-2CEA-7B70-4F23-278F631C4E88}"/>
          </ac:spMkLst>
        </pc:spChg>
        <pc:spChg chg="del">
          <ac:chgData name="park taeyoung" userId="676690fc0741a85e" providerId="LiveId" clId="{B30D80B0-5C78-48D7-A027-1C041CD7D8CA}" dt="2023-05-14T07:37:43.697" v="406" actId="478"/>
          <ac:spMkLst>
            <pc:docMk/>
            <pc:sldMk cId="1122762649" sldId="276"/>
            <ac:spMk id="13" creationId="{356C14DF-3209-6D48-AE52-BD33B68FF16F}"/>
          </ac:spMkLst>
        </pc:spChg>
        <pc:spChg chg="add mod">
          <ac:chgData name="park taeyoung" userId="676690fc0741a85e" providerId="LiveId" clId="{B30D80B0-5C78-48D7-A027-1C041CD7D8CA}" dt="2023-05-14T07:52:15.803" v="418" actId="1076"/>
          <ac:spMkLst>
            <pc:docMk/>
            <pc:sldMk cId="1122762649" sldId="276"/>
            <ac:spMk id="14" creationId="{0FFDA464-5951-DFF0-26A5-736C80211C8E}"/>
          </ac:spMkLst>
        </pc:spChg>
        <pc:spChg chg="del">
          <ac:chgData name="park taeyoung" userId="676690fc0741a85e" providerId="LiveId" clId="{B30D80B0-5C78-48D7-A027-1C041CD7D8CA}" dt="2023-05-14T07:37:43.697" v="406" actId="478"/>
          <ac:spMkLst>
            <pc:docMk/>
            <pc:sldMk cId="1122762649" sldId="276"/>
            <ac:spMk id="16" creationId="{FA02CB6D-D812-5ABF-9060-B2F109FB9D3D}"/>
          </ac:spMkLst>
        </pc:spChg>
        <pc:spChg chg="del">
          <ac:chgData name="park taeyoung" userId="676690fc0741a85e" providerId="LiveId" clId="{B30D80B0-5C78-48D7-A027-1C041CD7D8CA}" dt="2023-05-14T07:37:43.697" v="406" actId="478"/>
          <ac:spMkLst>
            <pc:docMk/>
            <pc:sldMk cId="1122762649" sldId="276"/>
            <ac:spMk id="17" creationId="{9F677B01-8FB5-8DC6-B676-456D321BD005}"/>
          </ac:spMkLst>
        </pc:spChg>
        <pc:spChg chg="del">
          <ac:chgData name="park taeyoung" userId="676690fc0741a85e" providerId="LiveId" clId="{B30D80B0-5C78-48D7-A027-1C041CD7D8CA}" dt="2023-05-14T07:37:43.697" v="406" actId="478"/>
          <ac:spMkLst>
            <pc:docMk/>
            <pc:sldMk cId="1122762649" sldId="276"/>
            <ac:spMk id="18" creationId="{970E707E-BE05-865D-DA63-75A73413D84A}"/>
          </ac:spMkLst>
        </pc:spChg>
        <pc:spChg chg="del">
          <ac:chgData name="park taeyoung" userId="676690fc0741a85e" providerId="LiveId" clId="{B30D80B0-5C78-48D7-A027-1C041CD7D8CA}" dt="2023-05-14T07:37:43.697" v="406" actId="478"/>
          <ac:spMkLst>
            <pc:docMk/>
            <pc:sldMk cId="1122762649" sldId="276"/>
            <ac:spMk id="19" creationId="{5C1E65C2-5AE4-E701-E003-9BF73E2E398E}"/>
          </ac:spMkLst>
        </pc:spChg>
        <pc:spChg chg="del">
          <ac:chgData name="park taeyoung" userId="676690fc0741a85e" providerId="LiveId" clId="{B30D80B0-5C78-48D7-A027-1C041CD7D8CA}" dt="2023-05-14T07:37:43.697" v="406" actId="478"/>
          <ac:spMkLst>
            <pc:docMk/>
            <pc:sldMk cId="1122762649" sldId="276"/>
            <ac:spMk id="20" creationId="{30454894-0171-1E1A-CBB1-970768B52DC7}"/>
          </ac:spMkLst>
        </pc:spChg>
        <pc:spChg chg="del">
          <ac:chgData name="park taeyoung" userId="676690fc0741a85e" providerId="LiveId" clId="{B30D80B0-5C78-48D7-A027-1C041CD7D8CA}" dt="2023-05-14T07:37:43.697" v="406" actId="478"/>
          <ac:spMkLst>
            <pc:docMk/>
            <pc:sldMk cId="1122762649" sldId="276"/>
            <ac:spMk id="21" creationId="{15A4542A-93EF-F6D8-0FCA-0E92CE1BCF23}"/>
          </ac:spMkLst>
        </pc:spChg>
        <pc:spChg chg="del">
          <ac:chgData name="park taeyoung" userId="676690fc0741a85e" providerId="LiveId" clId="{B30D80B0-5C78-48D7-A027-1C041CD7D8CA}" dt="2023-05-14T07:37:43.697" v="406" actId="478"/>
          <ac:spMkLst>
            <pc:docMk/>
            <pc:sldMk cId="1122762649" sldId="276"/>
            <ac:spMk id="22" creationId="{509B1A0F-2409-C589-9525-947EA3C1F374}"/>
          </ac:spMkLst>
        </pc:spChg>
        <pc:spChg chg="del">
          <ac:chgData name="park taeyoung" userId="676690fc0741a85e" providerId="LiveId" clId="{B30D80B0-5C78-48D7-A027-1C041CD7D8CA}" dt="2023-05-14T07:37:43.697" v="406" actId="478"/>
          <ac:spMkLst>
            <pc:docMk/>
            <pc:sldMk cId="1122762649" sldId="276"/>
            <ac:spMk id="23" creationId="{7353C824-937A-E110-963F-5F8649640E2E}"/>
          </ac:spMkLst>
        </pc:spChg>
        <pc:spChg chg="del">
          <ac:chgData name="park taeyoung" userId="676690fc0741a85e" providerId="LiveId" clId="{B30D80B0-5C78-48D7-A027-1C041CD7D8CA}" dt="2023-05-14T07:37:43.697" v="406" actId="478"/>
          <ac:spMkLst>
            <pc:docMk/>
            <pc:sldMk cId="1122762649" sldId="276"/>
            <ac:spMk id="24" creationId="{3488B951-445B-EE1A-916B-A8BF6CFE58AC}"/>
          </ac:spMkLst>
        </pc:spChg>
        <pc:spChg chg="del">
          <ac:chgData name="park taeyoung" userId="676690fc0741a85e" providerId="LiveId" clId="{B30D80B0-5C78-48D7-A027-1C041CD7D8CA}" dt="2023-05-14T07:37:43.697" v="406" actId="478"/>
          <ac:spMkLst>
            <pc:docMk/>
            <pc:sldMk cId="1122762649" sldId="276"/>
            <ac:spMk id="25" creationId="{51CA7F28-1BA9-633D-4F8E-6D730B3B3494}"/>
          </ac:spMkLst>
        </pc:spChg>
        <pc:graphicFrameChg chg="add mod modGraphic">
          <ac:chgData name="park taeyoung" userId="676690fc0741a85e" providerId="LiveId" clId="{B30D80B0-5C78-48D7-A027-1C041CD7D8CA}" dt="2023-05-14T07:55:18.309" v="469" actId="20577"/>
          <ac:graphicFrameMkLst>
            <pc:docMk/>
            <pc:sldMk cId="1122762649" sldId="276"/>
            <ac:graphicFrameMk id="8" creationId="{485C159E-2B77-3507-DE24-DE76D06434E0}"/>
          </ac:graphicFrameMkLst>
        </pc:graphicFrameChg>
        <pc:picChg chg="add mod">
          <ac:chgData name="park taeyoung" userId="676690fc0741a85e" providerId="LiveId" clId="{B30D80B0-5C78-48D7-A027-1C041CD7D8CA}" dt="2023-05-14T07:51:03.803" v="409" actId="1076"/>
          <ac:picMkLst>
            <pc:docMk/>
            <pc:sldMk cId="1122762649" sldId="276"/>
            <ac:picMk id="7" creationId="{9B70297C-4A2B-FF25-12D6-18479BDB3185}"/>
          </ac:picMkLst>
        </pc:picChg>
      </pc:sldChg>
      <pc:sldChg chg="del">
        <pc:chgData name="park taeyoung" userId="676690fc0741a85e" providerId="LiveId" clId="{B30D80B0-5C78-48D7-A027-1C041CD7D8CA}" dt="2023-05-14T07:24:04.388" v="380" actId="47"/>
        <pc:sldMkLst>
          <pc:docMk/>
          <pc:sldMk cId="3031788846" sldId="277"/>
        </pc:sldMkLst>
      </pc:sldChg>
      <pc:sldChg chg="del">
        <pc:chgData name="park taeyoung" userId="676690fc0741a85e" providerId="LiveId" clId="{B30D80B0-5C78-48D7-A027-1C041CD7D8CA}" dt="2023-05-14T07:24:04.388" v="380" actId="47"/>
        <pc:sldMkLst>
          <pc:docMk/>
          <pc:sldMk cId="858320850" sldId="278"/>
        </pc:sldMkLst>
      </pc:sldChg>
      <pc:sldChg chg="del">
        <pc:chgData name="park taeyoung" userId="676690fc0741a85e" providerId="LiveId" clId="{B30D80B0-5C78-48D7-A027-1C041CD7D8CA}" dt="2023-05-14T07:15:37.270" v="81" actId="47"/>
        <pc:sldMkLst>
          <pc:docMk/>
          <pc:sldMk cId="484164959" sldId="279"/>
        </pc:sldMkLst>
      </pc:sldChg>
      <pc:sldChg chg="del">
        <pc:chgData name="park taeyoung" userId="676690fc0741a85e" providerId="LiveId" clId="{B30D80B0-5C78-48D7-A027-1C041CD7D8CA}" dt="2023-05-14T07:24:04.388" v="380" actId="47"/>
        <pc:sldMkLst>
          <pc:docMk/>
          <pc:sldMk cId="1505662997" sldId="280"/>
        </pc:sldMkLst>
      </pc:sldChg>
      <pc:sldChg chg="addSp delSp modSp mod modClrScheme chgLayout">
        <pc:chgData name="park taeyoung" userId="676690fc0741a85e" providerId="LiveId" clId="{B30D80B0-5C78-48D7-A027-1C041CD7D8CA}" dt="2023-05-18T15:13:44.260" v="6212" actId="6549"/>
        <pc:sldMkLst>
          <pc:docMk/>
          <pc:sldMk cId="1636054354" sldId="281"/>
        </pc:sldMkLst>
        <pc:spChg chg="del">
          <ac:chgData name="park taeyoung" userId="676690fc0741a85e" providerId="LiveId" clId="{B30D80B0-5C78-48D7-A027-1C041CD7D8CA}" dt="2023-05-14T07:17:02.299" v="126" actId="478"/>
          <ac:spMkLst>
            <pc:docMk/>
            <pc:sldMk cId="1636054354" sldId="281"/>
            <ac:spMk id="2" creationId="{8E881CF8-446C-F0A6-C23F-73C4527DDE49}"/>
          </ac:spMkLst>
        </pc:spChg>
        <pc:spChg chg="mod">
          <ac:chgData name="park taeyoung" userId="676690fc0741a85e" providerId="LiveId" clId="{B30D80B0-5C78-48D7-A027-1C041CD7D8CA}" dt="2023-05-14T07:17:42.384" v="130" actId="403"/>
          <ac:spMkLst>
            <pc:docMk/>
            <pc:sldMk cId="1636054354" sldId="281"/>
            <ac:spMk id="5" creationId="{3251639B-29EB-6E9D-733B-6F917838F571}"/>
          </ac:spMkLst>
        </pc:spChg>
        <pc:spChg chg="del">
          <ac:chgData name="park taeyoung" userId="676690fc0741a85e" providerId="LiveId" clId="{B30D80B0-5C78-48D7-A027-1C041CD7D8CA}" dt="2023-05-14T07:16:59.733" v="125" actId="478"/>
          <ac:spMkLst>
            <pc:docMk/>
            <pc:sldMk cId="1636054354" sldId="281"/>
            <ac:spMk id="9" creationId="{0B4B4394-508A-F880-4605-DC3ED74B1F1F}"/>
          </ac:spMkLst>
        </pc:spChg>
        <pc:spChg chg="del">
          <ac:chgData name="park taeyoung" userId="676690fc0741a85e" providerId="LiveId" clId="{B30D80B0-5C78-48D7-A027-1C041CD7D8CA}" dt="2023-05-14T07:16:59.733" v="125" actId="478"/>
          <ac:spMkLst>
            <pc:docMk/>
            <pc:sldMk cId="1636054354" sldId="281"/>
            <ac:spMk id="10" creationId="{A533E35D-5D7C-9775-C063-E4161DFEE7C5}"/>
          </ac:spMkLst>
        </pc:spChg>
        <pc:spChg chg="del">
          <ac:chgData name="park taeyoung" userId="676690fc0741a85e" providerId="LiveId" clId="{B30D80B0-5C78-48D7-A027-1C041CD7D8CA}" dt="2023-05-14T07:17:02.299" v="126" actId="478"/>
          <ac:spMkLst>
            <pc:docMk/>
            <pc:sldMk cId="1636054354" sldId="281"/>
            <ac:spMk id="12" creationId="{DA48AEE2-82B1-6D9E-5CBB-6918EC49DC2A}"/>
          </ac:spMkLst>
        </pc:spChg>
        <pc:spChg chg="del">
          <ac:chgData name="park taeyoung" userId="676690fc0741a85e" providerId="LiveId" clId="{B30D80B0-5C78-48D7-A027-1C041CD7D8CA}" dt="2023-05-14T07:16:59.733" v="125" actId="478"/>
          <ac:spMkLst>
            <pc:docMk/>
            <pc:sldMk cId="1636054354" sldId="281"/>
            <ac:spMk id="13" creationId="{BEF7AA54-918F-E449-38FE-9DB519BCC48F}"/>
          </ac:spMkLst>
        </pc:spChg>
        <pc:spChg chg="del">
          <ac:chgData name="park taeyoung" userId="676690fc0741a85e" providerId="LiveId" clId="{B30D80B0-5C78-48D7-A027-1C041CD7D8CA}" dt="2023-05-14T07:16:59.733" v="125" actId="478"/>
          <ac:spMkLst>
            <pc:docMk/>
            <pc:sldMk cId="1636054354" sldId="281"/>
            <ac:spMk id="14" creationId="{A6EE510B-CBB0-C770-7D0F-5E75EBB47954}"/>
          </ac:spMkLst>
        </pc:spChg>
        <pc:spChg chg="del">
          <ac:chgData name="park taeyoung" userId="676690fc0741a85e" providerId="LiveId" clId="{B30D80B0-5C78-48D7-A027-1C041CD7D8CA}" dt="2023-05-14T07:17:02.299" v="126" actId="478"/>
          <ac:spMkLst>
            <pc:docMk/>
            <pc:sldMk cId="1636054354" sldId="281"/>
            <ac:spMk id="15" creationId="{0C095E96-C995-F11E-293F-F485FC4E3223}"/>
          </ac:spMkLst>
        </pc:spChg>
        <pc:spChg chg="del">
          <ac:chgData name="park taeyoung" userId="676690fc0741a85e" providerId="LiveId" clId="{B30D80B0-5C78-48D7-A027-1C041CD7D8CA}" dt="2023-05-14T07:16:59.733" v="125" actId="478"/>
          <ac:spMkLst>
            <pc:docMk/>
            <pc:sldMk cId="1636054354" sldId="281"/>
            <ac:spMk id="16" creationId="{8AECA5E6-28CC-9BFF-90A6-0B495ACFC4F9}"/>
          </ac:spMkLst>
        </pc:spChg>
        <pc:graphicFrameChg chg="add mod modGraphic">
          <ac:chgData name="park taeyoung" userId="676690fc0741a85e" providerId="LiveId" clId="{B30D80B0-5C78-48D7-A027-1C041CD7D8CA}" dt="2023-05-18T15:13:44.260" v="6212" actId="6549"/>
          <ac:graphicFrameMkLst>
            <pc:docMk/>
            <pc:sldMk cId="1636054354" sldId="281"/>
            <ac:graphicFrameMk id="7" creationId="{CF0B0C80-9F72-71F1-387E-401DFB1AD8D0}"/>
          </ac:graphicFrameMkLst>
        </pc:graphicFrameChg>
      </pc:sldChg>
      <pc:sldChg chg="add del">
        <pc:chgData name="park taeyoung" userId="676690fc0741a85e" providerId="LiveId" clId="{B30D80B0-5C78-48D7-A027-1C041CD7D8CA}" dt="2023-05-14T07:24:04.388" v="380" actId="47"/>
        <pc:sldMkLst>
          <pc:docMk/>
          <pc:sldMk cId="2472891769" sldId="282"/>
        </pc:sldMkLst>
      </pc:sldChg>
      <pc:sldChg chg="add del setBg">
        <pc:chgData name="park taeyoung" userId="676690fc0741a85e" providerId="LiveId" clId="{B30D80B0-5C78-48D7-A027-1C041CD7D8CA}" dt="2023-05-14T07:23:11.977" v="331"/>
        <pc:sldMkLst>
          <pc:docMk/>
          <pc:sldMk cId="924855385" sldId="283"/>
        </pc:sldMkLst>
      </pc:sldChg>
      <pc:sldChg chg="modSp add mod ord chgLayout">
        <pc:chgData name="park taeyoung" userId="676690fc0741a85e" providerId="LiveId" clId="{B30D80B0-5C78-48D7-A027-1C041CD7D8CA}" dt="2023-05-18T14:48:42.653" v="5991" actId="20577"/>
        <pc:sldMkLst>
          <pc:docMk/>
          <pc:sldMk cId="2181582508" sldId="283"/>
        </pc:sldMkLst>
        <pc:spChg chg="mod">
          <ac:chgData name="park taeyoung" userId="676690fc0741a85e" providerId="LiveId" clId="{B30D80B0-5C78-48D7-A027-1C041CD7D8CA}" dt="2023-05-18T14:26:45.564" v="5806" actId="20577"/>
          <ac:spMkLst>
            <pc:docMk/>
            <pc:sldMk cId="2181582508" sldId="283"/>
            <ac:spMk id="2" creationId="{1E4D379F-0D7A-E10A-C2FD-B3F877B38412}"/>
          </ac:spMkLst>
        </pc:spChg>
        <pc:spChg chg="mod">
          <ac:chgData name="park taeyoung" userId="676690fc0741a85e" providerId="LiveId" clId="{B30D80B0-5C78-48D7-A027-1C041CD7D8CA}" dt="2023-05-18T14:48:42.653" v="5991" actId="20577"/>
          <ac:spMkLst>
            <pc:docMk/>
            <pc:sldMk cId="2181582508" sldId="283"/>
            <ac:spMk id="3" creationId="{773F2969-8E1F-0403-B6B6-037C4B0D5DB2}"/>
          </ac:spMkLst>
        </pc:spChg>
      </pc:sldChg>
      <pc:sldChg chg="add del setBg">
        <pc:chgData name="park taeyoung" userId="676690fc0741a85e" providerId="LiveId" clId="{B30D80B0-5C78-48D7-A027-1C041CD7D8CA}" dt="2023-05-14T07:23:19.442" v="333"/>
        <pc:sldMkLst>
          <pc:docMk/>
          <pc:sldMk cId="2665077583" sldId="283"/>
        </pc:sldMkLst>
      </pc:sldChg>
      <pc:sldChg chg="add del">
        <pc:chgData name="park taeyoung" userId="676690fc0741a85e" providerId="LiveId" clId="{B30D80B0-5C78-48D7-A027-1C041CD7D8CA}" dt="2023-05-14T07:16:15.565" v="86" actId="47"/>
        <pc:sldMkLst>
          <pc:docMk/>
          <pc:sldMk cId="3984252838" sldId="283"/>
        </pc:sldMkLst>
      </pc:sldChg>
      <pc:sldChg chg="add del">
        <pc:chgData name="park taeyoung" userId="676690fc0741a85e" providerId="LiveId" clId="{B30D80B0-5C78-48D7-A027-1C041CD7D8CA}" dt="2023-05-14T07:16:15.565" v="86" actId="47"/>
        <pc:sldMkLst>
          <pc:docMk/>
          <pc:sldMk cId="466753353" sldId="284"/>
        </pc:sldMkLst>
      </pc:sldChg>
      <pc:sldChg chg="add del">
        <pc:chgData name="park taeyoung" userId="676690fc0741a85e" providerId="LiveId" clId="{B30D80B0-5C78-48D7-A027-1C041CD7D8CA}" dt="2023-05-14T07:37:48.949" v="407" actId="47"/>
        <pc:sldMkLst>
          <pc:docMk/>
          <pc:sldMk cId="3587739188" sldId="284"/>
        </pc:sldMkLst>
      </pc:sldChg>
      <pc:sldChg chg="addSp delSp modSp add mod">
        <pc:chgData name="park taeyoung" userId="676690fc0741a85e" providerId="LiveId" clId="{B30D80B0-5C78-48D7-A027-1C041CD7D8CA}" dt="2023-05-18T14:48:21.669" v="5973" actId="20577"/>
        <pc:sldMkLst>
          <pc:docMk/>
          <pc:sldMk cId="3903080630" sldId="284"/>
        </pc:sldMkLst>
        <pc:spChg chg="add mod">
          <ac:chgData name="park taeyoung" userId="676690fc0741a85e" providerId="LiveId" clId="{B30D80B0-5C78-48D7-A027-1C041CD7D8CA}" dt="2023-05-14T07:57:30.442" v="473" actId="1076"/>
          <ac:spMkLst>
            <pc:docMk/>
            <pc:sldMk cId="3903080630" sldId="284"/>
            <ac:spMk id="2" creationId="{6ECB9016-E886-B453-52BD-4AA4152C635D}"/>
          </ac:spMkLst>
        </pc:spChg>
        <pc:spChg chg="mod">
          <ac:chgData name="park taeyoung" userId="676690fc0741a85e" providerId="LiveId" clId="{B30D80B0-5C78-48D7-A027-1C041CD7D8CA}" dt="2023-05-18T14:26:48.728" v="5808" actId="20577"/>
          <ac:spMkLst>
            <pc:docMk/>
            <pc:sldMk cId="3903080630" sldId="284"/>
            <ac:spMk id="4" creationId="{B8326A7D-F71C-ED1C-CBFD-93F557654D2A}"/>
          </ac:spMkLst>
        </pc:spChg>
        <pc:spChg chg="mod">
          <ac:chgData name="park taeyoung" userId="676690fc0741a85e" providerId="LiveId" clId="{B30D80B0-5C78-48D7-A027-1C041CD7D8CA}" dt="2023-05-18T14:48:21.669" v="5973" actId="20577"/>
          <ac:spMkLst>
            <pc:docMk/>
            <pc:sldMk cId="3903080630" sldId="284"/>
            <ac:spMk id="5" creationId="{3251639B-29EB-6E9D-733B-6F917838F571}"/>
          </ac:spMkLst>
        </pc:spChg>
        <pc:spChg chg="add mod">
          <ac:chgData name="park taeyoung" userId="676690fc0741a85e" providerId="LiveId" clId="{B30D80B0-5C78-48D7-A027-1C041CD7D8CA}" dt="2023-05-18T13:18:22.181" v="5123" actId="20577"/>
          <ac:spMkLst>
            <pc:docMk/>
            <pc:sldMk cId="3903080630" sldId="284"/>
            <ac:spMk id="7" creationId="{ADC12DE9-82F7-0285-B893-3412F6601360}"/>
          </ac:spMkLst>
        </pc:spChg>
        <pc:spChg chg="add mod">
          <ac:chgData name="park taeyoung" userId="676690fc0741a85e" providerId="LiveId" clId="{B30D80B0-5C78-48D7-A027-1C041CD7D8CA}" dt="2023-05-18T13:18:29.851" v="5125" actId="1076"/>
          <ac:spMkLst>
            <pc:docMk/>
            <pc:sldMk cId="3903080630" sldId="284"/>
            <ac:spMk id="8" creationId="{03AE2405-D6E2-AB24-7798-82C4EAE964B2}"/>
          </ac:spMkLst>
        </pc:spChg>
        <pc:spChg chg="add mod">
          <ac:chgData name="park taeyoung" userId="676690fc0741a85e" providerId="LiveId" clId="{B30D80B0-5C78-48D7-A027-1C041CD7D8CA}" dt="2023-05-14T07:57:30.442" v="473" actId="1076"/>
          <ac:spMkLst>
            <pc:docMk/>
            <pc:sldMk cId="3903080630" sldId="284"/>
            <ac:spMk id="9" creationId="{91127D7B-786B-C86B-ED3D-BEC49E738437}"/>
          </ac:spMkLst>
        </pc:spChg>
        <pc:spChg chg="add mod">
          <ac:chgData name="park taeyoung" userId="676690fc0741a85e" providerId="LiveId" clId="{B30D80B0-5C78-48D7-A027-1C041CD7D8CA}" dt="2023-05-14T07:57:30.442" v="473" actId="1076"/>
          <ac:spMkLst>
            <pc:docMk/>
            <pc:sldMk cId="3903080630" sldId="284"/>
            <ac:spMk id="10" creationId="{AF7BA4DE-9A13-A25B-7921-0EBF539EB922}"/>
          </ac:spMkLst>
        </pc:spChg>
        <pc:spChg chg="mod">
          <ac:chgData name="park taeyoung" userId="676690fc0741a85e" providerId="LiveId" clId="{B30D80B0-5C78-48D7-A027-1C041CD7D8CA}" dt="2023-05-14T08:06:40.289" v="768" actId="20577"/>
          <ac:spMkLst>
            <pc:docMk/>
            <pc:sldMk cId="3903080630" sldId="284"/>
            <ac:spMk id="11" creationId="{53235541-C6E5-0569-B758-C591EBCD6316}"/>
          </ac:spMkLst>
        </pc:spChg>
        <pc:spChg chg="add mod">
          <ac:chgData name="park taeyoung" userId="676690fc0741a85e" providerId="LiveId" clId="{B30D80B0-5C78-48D7-A027-1C041CD7D8CA}" dt="2023-05-14T08:08:12.288" v="882" actId="1076"/>
          <ac:spMkLst>
            <pc:docMk/>
            <pc:sldMk cId="3903080630" sldId="284"/>
            <ac:spMk id="13" creationId="{C546C26C-56E8-B33C-7A5B-88A6B03B6305}"/>
          </ac:spMkLst>
        </pc:spChg>
        <pc:spChg chg="add del mod">
          <ac:chgData name="park taeyoung" userId="676690fc0741a85e" providerId="LiveId" clId="{B30D80B0-5C78-48D7-A027-1C041CD7D8CA}" dt="2023-05-14T07:58:38.603" v="500" actId="478"/>
          <ac:spMkLst>
            <pc:docMk/>
            <pc:sldMk cId="3903080630" sldId="284"/>
            <ac:spMk id="15" creationId="{8AEB2892-7367-2D4F-13A4-E0C4DDE6B6BB}"/>
          </ac:spMkLst>
        </pc:spChg>
        <pc:spChg chg="add mod">
          <ac:chgData name="park taeyoung" userId="676690fc0741a85e" providerId="LiveId" clId="{B30D80B0-5C78-48D7-A027-1C041CD7D8CA}" dt="2023-05-14T08:08:14.043" v="883" actId="14100"/>
          <ac:spMkLst>
            <pc:docMk/>
            <pc:sldMk cId="3903080630" sldId="284"/>
            <ac:spMk id="16" creationId="{B85F54DD-58DB-81F1-F3A5-9AEC80C078CC}"/>
          </ac:spMkLst>
        </pc:spChg>
        <pc:spChg chg="add del mod ord">
          <ac:chgData name="park taeyoung" userId="676690fc0741a85e" providerId="LiveId" clId="{B30D80B0-5C78-48D7-A027-1C041CD7D8CA}" dt="2023-05-14T07:59:57.343" v="517" actId="478"/>
          <ac:spMkLst>
            <pc:docMk/>
            <pc:sldMk cId="3903080630" sldId="284"/>
            <ac:spMk id="18" creationId="{99AFF928-2344-F90F-CE30-CCD3429A75A7}"/>
          </ac:spMkLst>
        </pc:spChg>
        <pc:spChg chg="add mod">
          <ac:chgData name="park taeyoung" userId="676690fc0741a85e" providerId="LiveId" clId="{B30D80B0-5C78-48D7-A027-1C041CD7D8CA}" dt="2023-05-18T13:18:34.859" v="5126" actId="20577"/>
          <ac:spMkLst>
            <pc:docMk/>
            <pc:sldMk cId="3903080630" sldId="284"/>
            <ac:spMk id="19" creationId="{A7D52096-72F3-18DC-E036-9B9E5EA5F62F}"/>
          </ac:spMkLst>
        </pc:spChg>
        <pc:spChg chg="add del mod">
          <ac:chgData name="park taeyoung" userId="676690fc0741a85e" providerId="LiveId" clId="{B30D80B0-5C78-48D7-A027-1C041CD7D8CA}" dt="2023-05-14T08:00:00.256" v="519" actId="478"/>
          <ac:spMkLst>
            <pc:docMk/>
            <pc:sldMk cId="3903080630" sldId="284"/>
            <ac:spMk id="20" creationId="{8BDF0F46-EAFF-BAE0-8600-7769D613CD47}"/>
          </ac:spMkLst>
        </pc:spChg>
        <pc:spChg chg="add del mod">
          <ac:chgData name="park taeyoung" userId="676690fc0741a85e" providerId="LiveId" clId="{B30D80B0-5C78-48D7-A027-1C041CD7D8CA}" dt="2023-05-14T07:57:48.179" v="475" actId="478"/>
          <ac:spMkLst>
            <pc:docMk/>
            <pc:sldMk cId="3903080630" sldId="284"/>
            <ac:spMk id="21" creationId="{17DC26D8-0D01-1551-13E7-846B661CB81C}"/>
          </ac:spMkLst>
        </pc:spChg>
        <pc:spChg chg="add del mod">
          <ac:chgData name="park taeyoung" userId="676690fc0741a85e" providerId="LiveId" clId="{B30D80B0-5C78-48D7-A027-1C041CD7D8CA}" dt="2023-05-14T07:57:49.316" v="477" actId="478"/>
          <ac:spMkLst>
            <pc:docMk/>
            <pc:sldMk cId="3903080630" sldId="284"/>
            <ac:spMk id="23" creationId="{86169E7A-67D4-EDC8-B2AB-5EF585FFF8FA}"/>
          </ac:spMkLst>
        </pc:spChg>
        <pc:spChg chg="add del mod">
          <ac:chgData name="park taeyoung" userId="676690fc0741a85e" providerId="LiveId" clId="{B30D80B0-5C78-48D7-A027-1C041CD7D8CA}" dt="2023-05-14T07:57:47.460" v="474" actId="478"/>
          <ac:spMkLst>
            <pc:docMk/>
            <pc:sldMk cId="3903080630" sldId="284"/>
            <ac:spMk id="24" creationId="{DFB5721B-A254-FB79-5C6E-470FA3545CB1}"/>
          </ac:spMkLst>
        </pc:spChg>
        <pc:spChg chg="add mod">
          <ac:chgData name="park taeyoung" userId="676690fc0741a85e" providerId="LiveId" clId="{B30D80B0-5C78-48D7-A027-1C041CD7D8CA}" dt="2023-05-14T08:00:42.230" v="547" actId="20577"/>
          <ac:spMkLst>
            <pc:docMk/>
            <pc:sldMk cId="3903080630" sldId="284"/>
            <ac:spMk id="26" creationId="{A8E4BBF6-5EA4-44E7-A09B-E62B8180F31F}"/>
          </ac:spMkLst>
        </pc:spChg>
        <pc:spChg chg="add mod">
          <ac:chgData name="park taeyoung" userId="676690fc0741a85e" providerId="LiveId" clId="{B30D80B0-5C78-48D7-A027-1C041CD7D8CA}" dt="2023-05-14T08:00:09.538" v="524" actId="20577"/>
          <ac:spMkLst>
            <pc:docMk/>
            <pc:sldMk cId="3903080630" sldId="284"/>
            <ac:spMk id="27" creationId="{B271DB65-4C9A-EE40-542D-674ADBA71D66}"/>
          </ac:spMkLst>
        </pc:spChg>
        <pc:spChg chg="add mod">
          <ac:chgData name="park taeyoung" userId="676690fc0741a85e" providerId="LiveId" clId="{B30D80B0-5C78-48D7-A027-1C041CD7D8CA}" dt="2023-05-14T08:00:31.379" v="533" actId="1076"/>
          <ac:spMkLst>
            <pc:docMk/>
            <pc:sldMk cId="3903080630" sldId="284"/>
            <ac:spMk id="28" creationId="{90ECE68E-2CE4-E62B-8E22-74B203D75288}"/>
          </ac:spMkLst>
        </pc:spChg>
        <pc:spChg chg="add mod">
          <ac:chgData name="park taeyoung" userId="676690fc0741a85e" providerId="LiveId" clId="{B30D80B0-5C78-48D7-A027-1C041CD7D8CA}" dt="2023-05-18T13:18:36.035" v="5127" actId="20577"/>
          <ac:spMkLst>
            <pc:docMk/>
            <pc:sldMk cId="3903080630" sldId="284"/>
            <ac:spMk id="29" creationId="{6E221BD3-8763-3B54-C12E-A7D45EF682B3}"/>
          </ac:spMkLst>
        </pc:spChg>
        <pc:spChg chg="add mod">
          <ac:chgData name="park taeyoung" userId="676690fc0741a85e" providerId="LiveId" clId="{B30D80B0-5C78-48D7-A027-1C041CD7D8CA}" dt="2023-05-14T08:02:59.815" v="592" actId="1076"/>
          <ac:spMkLst>
            <pc:docMk/>
            <pc:sldMk cId="3903080630" sldId="284"/>
            <ac:spMk id="30" creationId="{9770AD69-D13E-D5E2-27CF-EE61713AB2ED}"/>
          </ac:spMkLst>
        </pc:spChg>
        <pc:spChg chg="add mod">
          <ac:chgData name="park taeyoung" userId="676690fc0741a85e" providerId="LiveId" clId="{B30D80B0-5C78-48D7-A027-1C041CD7D8CA}" dt="2023-05-14T10:13:11.651" v="1666" actId="207"/>
          <ac:spMkLst>
            <pc:docMk/>
            <pc:sldMk cId="3903080630" sldId="284"/>
            <ac:spMk id="31" creationId="{44AF785D-5A80-9954-DDCD-D27C9E3BD021}"/>
          </ac:spMkLst>
        </pc:spChg>
        <pc:spChg chg="add mod">
          <ac:chgData name="park taeyoung" userId="676690fc0741a85e" providerId="LiveId" clId="{B30D80B0-5C78-48D7-A027-1C041CD7D8CA}" dt="2023-05-14T08:02:20.490" v="571" actId="14100"/>
          <ac:spMkLst>
            <pc:docMk/>
            <pc:sldMk cId="3903080630" sldId="284"/>
            <ac:spMk id="32" creationId="{23E35655-AC6E-4F1B-5952-3DBA3D49D5C0}"/>
          </ac:spMkLst>
        </pc:spChg>
        <pc:spChg chg="add mod">
          <ac:chgData name="park taeyoung" userId="676690fc0741a85e" providerId="LiveId" clId="{B30D80B0-5C78-48D7-A027-1C041CD7D8CA}" dt="2023-05-14T10:14:54.380" v="1673" actId="207"/>
          <ac:spMkLst>
            <pc:docMk/>
            <pc:sldMk cId="3903080630" sldId="284"/>
            <ac:spMk id="33" creationId="{995230C4-9B72-4C19-7BA4-291D8850AAB3}"/>
          </ac:spMkLst>
        </pc:spChg>
        <pc:spChg chg="add mod">
          <ac:chgData name="park taeyoung" userId="676690fc0741a85e" providerId="LiveId" clId="{B30D80B0-5C78-48D7-A027-1C041CD7D8CA}" dt="2023-05-14T08:03:08.632" v="596" actId="14100"/>
          <ac:spMkLst>
            <pc:docMk/>
            <pc:sldMk cId="3903080630" sldId="284"/>
            <ac:spMk id="34" creationId="{F333294D-2FDF-8A2B-6368-4E37374C6F2B}"/>
          </ac:spMkLst>
        </pc:spChg>
        <pc:spChg chg="add mod">
          <ac:chgData name="park taeyoung" userId="676690fc0741a85e" providerId="LiveId" clId="{B30D80B0-5C78-48D7-A027-1C041CD7D8CA}" dt="2023-05-14T10:13:40.318" v="1667" actId="207"/>
          <ac:spMkLst>
            <pc:docMk/>
            <pc:sldMk cId="3903080630" sldId="284"/>
            <ac:spMk id="35" creationId="{644B31DE-2D9D-B1D4-46CD-A2C272B576C0}"/>
          </ac:spMkLst>
        </pc:spChg>
        <pc:spChg chg="add mod">
          <ac:chgData name="park taeyoung" userId="676690fc0741a85e" providerId="LiveId" clId="{B30D80B0-5C78-48D7-A027-1C041CD7D8CA}" dt="2023-05-18T13:18:40.871" v="5131" actId="20577"/>
          <ac:spMkLst>
            <pc:docMk/>
            <pc:sldMk cId="3903080630" sldId="284"/>
            <ac:spMk id="36" creationId="{9BEF5929-4AAA-935E-5161-F408A01003A2}"/>
          </ac:spMkLst>
        </pc:spChg>
        <pc:spChg chg="add mod">
          <ac:chgData name="park taeyoung" userId="676690fc0741a85e" providerId="LiveId" clId="{B30D80B0-5C78-48D7-A027-1C041CD7D8CA}" dt="2023-05-18T13:18:43.337" v="5132" actId="20577"/>
          <ac:spMkLst>
            <pc:docMk/>
            <pc:sldMk cId="3903080630" sldId="284"/>
            <ac:spMk id="37" creationId="{E1FA24E0-6645-6360-FCEC-0AC61DB62E43}"/>
          </ac:spMkLst>
        </pc:spChg>
        <pc:spChg chg="add mod">
          <ac:chgData name="park taeyoung" userId="676690fc0741a85e" providerId="LiveId" clId="{B30D80B0-5C78-48D7-A027-1C041CD7D8CA}" dt="2023-05-18T13:18:47.004" v="5134" actId="20577"/>
          <ac:spMkLst>
            <pc:docMk/>
            <pc:sldMk cId="3903080630" sldId="284"/>
            <ac:spMk id="38" creationId="{1507FF9E-D42F-B527-B139-A94C6D226F96}"/>
          </ac:spMkLst>
        </pc:spChg>
        <pc:spChg chg="add mod">
          <ac:chgData name="park taeyoung" userId="676690fc0741a85e" providerId="LiveId" clId="{B30D80B0-5C78-48D7-A027-1C041CD7D8CA}" dt="2023-05-14T10:13:58.483" v="1668" actId="207"/>
          <ac:spMkLst>
            <pc:docMk/>
            <pc:sldMk cId="3903080630" sldId="284"/>
            <ac:spMk id="39" creationId="{BC286714-D840-4CAA-03C3-0E8BC1B8D061}"/>
          </ac:spMkLst>
        </pc:spChg>
        <pc:spChg chg="add mod">
          <ac:chgData name="park taeyoung" userId="676690fc0741a85e" providerId="LiveId" clId="{B30D80B0-5C78-48D7-A027-1C041CD7D8CA}" dt="2023-05-18T13:18:45.779" v="5133" actId="20577"/>
          <ac:spMkLst>
            <pc:docMk/>
            <pc:sldMk cId="3903080630" sldId="284"/>
            <ac:spMk id="40" creationId="{0FA1B0B1-C080-A646-D200-A5907A51D9B2}"/>
          </ac:spMkLst>
        </pc:spChg>
        <pc:graphicFrameChg chg="del">
          <ac:chgData name="park taeyoung" userId="676690fc0741a85e" providerId="LiveId" clId="{B30D80B0-5C78-48D7-A027-1C041CD7D8CA}" dt="2023-05-14T07:58:06.384" v="479" actId="478"/>
          <ac:graphicFrameMkLst>
            <pc:docMk/>
            <pc:sldMk cId="3903080630" sldId="284"/>
            <ac:graphicFrameMk id="8" creationId="{485C159E-2B77-3507-DE24-DE76D06434E0}"/>
          </ac:graphicFrameMkLst>
        </pc:graphicFrameChg>
        <pc:graphicFrameChg chg="add del mod">
          <ac:chgData name="park taeyoung" userId="676690fc0741a85e" providerId="LiveId" clId="{B30D80B0-5C78-48D7-A027-1C041CD7D8CA}" dt="2023-05-14T07:57:50.436" v="478" actId="478"/>
          <ac:graphicFrameMkLst>
            <pc:docMk/>
            <pc:sldMk cId="3903080630" sldId="284"/>
            <ac:graphicFrameMk id="22" creationId="{3A238E37-C74D-3AC6-41BF-0E8BF386D563}"/>
          </ac:graphicFrameMkLst>
        </pc:graphicFrameChg>
        <pc:graphicFrameChg chg="add mod modGraphic">
          <ac:chgData name="park taeyoung" userId="676690fc0741a85e" providerId="LiveId" clId="{B30D80B0-5C78-48D7-A027-1C041CD7D8CA}" dt="2023-05-18T13:23:59.710" v="5362" actId="20577"/>
          <ac:graphicFrameMkLst>
            <pc:docMk/>
            <pc:sldMk cId="3903080630" sldId="284"/>
            <ac:graphicFrameMk id="25" creationId="{70AC1CCD-B32E-2278-C070-B3512E4C229E}"/>
          </ac:graphicFrameMkLst>
        </pc:graphicFrameChg>
        <pc:picChg chg="del">
          <ac:chgData name="park taeyoung" userId="676690fc0741a85e" providerId="LiveId" clId="{B30D80B0-5C78-48D7-A027-1C041CD7D8CA}" dt="2023-05-14T07:57:21.126" v="471" actId="478"/>
          <ac:picMkLst>
            <pc:docMk/>
            <pc:sldMk cId="3903080630" sldId="284"/>
            <ac:picMk id="7" creationId="{9B70297C-4A2B-FF25-12D6-18479BDB3185}"/>
          </ac:picMkLst>
        </pc:picChg>
        <pc:picChg chg="add del mod">
          <ac:chgData name="park taeyoung" userId="676690fc0741a85e" providerId="LiveId" clId="{B30D80B0-5C78-48D7-A027-1C041CD7D8CA}" dt="2023-05-14T07:59:58.108" v="518" actId="478"/>
          <ac:picMkLst>
            <pc:docMk/>
            <pc:sldMk cId="3903080630" sldId="284"/>
            <ac:picMk id="17" creationId="{4EFAFC82-F075-D642-6AA2-3E025B79197C}"/>
          </ac:picMkLst>
        </pc:picChg>
      </pc:sldChg>
      <pc:sldChg chg="modSp add del mod">
        <pc:chgData name="park taeyoung" userId="676690fc0741a85e" providerId="LiveId" clId="{B30D80B0-5C78-48D7-A027-1C041CD7D8CA}" dt="2023-05-14T08:08:56.181" v="986" actId="47"/>
        <pc:sldMkLst>
          <pc:docMk/>
          <pc:sldMk cId="2693885955" sldId="285"/>
        </pc:sldMkLst>
        <pc:spChg chg="mod">
          <ac:chgData name="park taeyoung" userId="676690fc0741a85e" providerId="LiveId" clId="{B30D80B0-5C78-48D7-A027-1C041CD7D8CA}" dt="2023-05-14T08:07:34.822" v="845" actId="20577"/>
          <ac:spMkLst>
            <pc:docMk/>
            <pc:sldMk cId="2693885955" sldId="285"/>
            <ac:spMk id="11" creationId="{53235541-C6E5-0569-B758-C591EBCD6316}"/>
          </ac:spMkLst>
        </pc:spChg>
      </pc:sldChg>
      <pc:sldChg chg="add del">
        <pc:chgData name="park taeyoung" userId="676690fc0741a85e" providerId="LiveId" clId="{B30D80B0-5C78-48D7-A027-1C041CD7D8CA}" dt="2023-05-14T07:37:48.949" v="407" actId="47"/>
        <pc:sldMkLst>
          <pc:docMk/>
          <pc:sldMk cId="2994860563" sldId="285"/>
        </pc:sldMkLst>
      </pc:sldChg>
      <pc:sldChg chg="add del">
        <pc:chgData name="park taeyoung" userId="676690fc0741a85e" providerId="LiveId" clId="{B30D80B0-5C78-48D7-A027-1C041CD7D8CA}" dt="2023-05-14T07:16:15.565" v="86" actId="47"/>
        <pc:sldMkLst>
          <pc:docMk/>
          <pc:sldMk cId="3025818305" sldId="285"/>
        </pc:sldMkLst>
      </pc:sldChg>
      <pc:sldChg chg="addSp delSp modSp add mod ord">
        <pc:chgData name="park taeyoung" userId="676690fc0741a85e" providerId="LiveId" clId="{B30D80B0-5C78-48D7-A027-1C041CD7D8CA}" dt="2023-05-18T14:48:24.643" v="5974"/>
        <pc:sldMkLst>
          <pc:docMk/>
          <pc:sldMk cId="3482936075" sldId="285"/>
        </pc:sldMkLst>
        <pc:spChg chg="mod">
          <ac:chgData name="park taeyoung" userId="676690fc0741a85e" providerId="LiveId" clId="{B30D80B0-5C78-48D7-A027-1C041CD7D8CA}" dt="2023-05-18T14:26:52.218" v="5809" actId="20577"/>
          <ac:spMkLst>
            <pc:docMk/>
            <pc:sldMk cId="3482936075" sldId="285"/>
            <ac:spMk id="4" creationId="{B8326A7D-F71C-ED1C-CBFD-93F557654D2A}"/>
          </ac:spMkLst>
        </pc:spChg>
        <pc:spChg chg="mod">
          <ac:chgData name="park taeyoung" userId="676690fc0741a85e" providerId="LiveId" clId="{B30D80B0-5C78-48D7-A027-1C041CD7D8CA}" dt="2023-05-18T14:48:24.643" v="5974"/>
          <ac:spMkLst>
            <pc:docMk/>
            <pc:sldMk cId="3482936075" sldId="285"/>
            <ac:spMk id="5" creationId="{3251639B-29EB-6E9D-733B-6F917838F571}"/>
          </ac:spMkLst>
        </pc:spChg>
        <pc:spChg chg="add mod">
          <ac:chgData name="park taeyoung" userId="676690fc0741a85e" providerId="LiveId" clId="{B30D80B0-5C78-48D7-A027-1C041CD7D8CA}" dt="2023-05-14T10:14:24.204" v="1670" actId="207"/>
          <ac:spMkLst>
            <pc:docMk/>
            <pc:sldMk cId="3482936075" sldId="285"/>
            <ac:spMk id="7" creationId="{632A1059-0D2A-3EB1-7395-E9D70832F487}"/>
          </ac:spMkLst>
        </pc:spChg>
        <pc:spChg chg="add mod">
          <ac:chgData name="park taeyoung" userId="676690fc0741a85e" providerId="LiveId" clId="{B30D80B0-5C78-48D7-A027-1C041CD7D8CA}" dt="2023-05-14T10:14:35.308" v="1671" actId="207"/>
          <ac:spMkLst>
            <pc:docMk/>
            <pc:sldMk cId="3482936075" sldId="285"/>
            <ac:spMk id="8" creationId="{938A84B9-7328-58D8-01CE-EFAC4C308F42}"/>
          </ac:spMkLst>
        </pc:spChg>
        <pc:spChg chg="mod">
          <ac:chgData name="park taeyoung" userId="676690fc0741a85e" providerId="LiveId" clId="{B30D80B0-5C78-48D7-A027-1C041CD7D8CA}" dt="2023-05-14T08:09:11.213" v="1000" actId="20577"/>
          <ac:spMkLst>
            <pc:docMk/>
            <pc:sldMk cId="3482936075" sldId="285"/>
            <ac:spMk id="11" creationId="{53235541-C6E5-0569-B758-C591EBCD6316}"/>
          </ac:spMkLst>
        </pc:spChg>
        <pc:spChg chg="mod">
          <ac:chgData name="park taeyoung" userId="676690fc0741a85e" providerId="LiveId" clId="{B30D80B0-5C78-48D7-A027-1C041CD7D8CA}" dt="2023-05-14T10:06:16.326" v="1441" actId="20577"/>
          <ac:spMkLst>
            <pc:docMk/>
            <pc:sldMk cId="3482936075" sldId="285"/>
            <ac:spMk id="14" creationId="{0FFDA464-5951-DFF0-26A5-736C80211C8E}"/>
          </ac:spMkLst>
        </pc:spChg>
        <pc:spChg chg="add mod">
          <ac:chgData name="park taeyoung" userId="676690fc0741a85e" providerId="LiveId" clId="{B30D80B0-5C78-48D7-A027-1C041CD7D8CA}" dt="2023-05-14T10:14:41.239" v="1672" actId="207"/>
          <ac:spMkLst>
            <pc:docMk/>
            <pc:sldMk cId="3482936075" sldId="285"/>
            <ac:spMk id="15" creationId="{B4208A85-A0DF-3E42-D619-E865830068C2}"/>
          </ac:spMkLst>
        </pc:spChg>
        <pc:spChg chg="add mod">
          <ac:chgData name="park taeyoung" userId="676690fc0741a85e" providerId="LiveId" clId="{B30D80B0-5C78-48D7-A027-1C041CD7D8CA}" dt="2023-05-14T08:11:04.913" v="1072" actId="1076"/>
          <ac:spMkLst>
            <pc:docMk/>
            <pc:sldMk cId="3482936075" sldId="285"/>
            <ac:spMk id="17" creationId="{5CE1F762-C6FC-3FA2-6839-07C862BC9BD2}"/>
          </ac:spMkLst>
        </pc:spChg>
        <pc:spChg chg="add mod">
          <ac:chgData name="park taeyoung" userId="676690fc0741a85e" providerId="LiveId" clId="{B30D80B0-5C78-48D7-A027-1C041CD7D8CA}" dt="2023-05-14T08:11:23.252" v="1081" actId="20577"/>
          <ac:spMkLst>
            <pc:docMk/>
            <pc:sldMk cId="3482936075" sldId="285"/>
            <ac:spMk id="18" creationId="{941C89AA-5006-EE53-A612-BBE79CD2D370}"/>
          </ac:spMkLst>
        </pc:spChg>
        <pc:spChg chg="del">
          <ac:chgData name="park taeyoung" userId="676690fc0741a85e" providerId="LiveId" clId="{B30D80B0-5C78-48D7-A027-1C041CD7D8CA}" dt="2023-05-14T08:11:14.206" v="1076" actId="478"/>
          <ac:spMkLst>
            <pc:docMk/>
            <pc:sldMk cId="3482936075" sldId="285"/>
            <ac:spMk id="19" creationId="{A7D52096-72F3-18DC-E036-9B9E5EA5F62F}"/>
          </ac:spMkLst>
        </pc:spChg>
        <pc:spChg chg="add mod">
          <ac:chgData name="park taeyoung" userId="676690fc0741a85e" providerId="LiveId" clId="{B30D80B0-5C78-48D7-A027-1C041CD7D8CA}" dt="2023-05-18T13:31:20.391" v="5724"/>
          <ac:spMkLst>
            <pc:docMk/>
            <pc:sldMk cId="3482936075" sldId="285"/>
            <ac:spMk id="19" creationId="{CC1809DD-0EED-6378-BDC1-893CC4F2A04B}"/>
          </ac:spMkLst>
        </pc:spChg>
        <pc:spChg chg="del mod">
          <ac:chgData name="park taeyoung" userId="676690fc0741a85e" providerId="LiveId" clId="{B30D80B0-5C78-48D7-A027-1C041CD7D8CA}" dt="2023-05-14T08:10:45.351" v="1067" actId="478"/>
          <ac:spMkLst>
            <pc:docMk/>
            <pc:sldMk cId="3482936075" sldId="285"/>
            <ac:spMk id="27" creationId="{B271DB65-4C9A-EE40-542D-674ADBA71D66}"/>
          </ac:spMkLst>
        </pc:spChg>
        <pc:spChg chg="mod ord">
          <ac:chgData name="park taeyoung" userId="676690fc0741a85e" providerId="LiveId" clId="{B30D80B0-5C78-48D7-A027-1C041CD7D8CA}" dt="2023-05-14T08:11:17.089" v="1079" actId="20577"/>
          <ac:spMkLst>
            <pc:docMk/>
            <pc:sldMk cId="3482936075" sldId="285"/>
            <ac:spMk id="28" creationId="{90ECE68E-2CE4-E62B-8E22-74B203D75288}"/>
          </ac:spMkLst>
        </pc:spChg>
        <pc:spChg chg="del">
          <ac:chgData name="park taeyoung" userId="676690fc0741a85e" providerId="LiveId" clId="{B30D80B0-5C78-48D7-A027-1C041CD7D8CA}" dt="2023-05-14T08:11:15.061" v="1077" actId="478"/>
          <ac:spMkLst>
            <pc:docMk/>
            <pc:sldMk cId="3482936075" sldId="285"/>
            <ac:spMk id="29" creationId="{6E221BD3-8763-3B54-C12E-A7D45EF682B3}"/>
          </ac:spMkLst>
        </pc:spChg>
        <pc:spChg chg="mod">
          <ac:chgData name="park taeyoung" userId="676690fc0741a85e" providerId="LiveId" clId="{B30D80B0-5C78-48D7-A027-1C041CD7D8CA}" dt="2023-05-14T08:09:44.037" v="1006" actId="1076"/>
          <ac:spMkLst>
            <pc:docMk/>
            <pc:sldMk cId="3482936075" sldId="285"/>
            <ac:spMk id="30" creationId="{9770AD69-D13E-D5E2-27CF-EE61713AB2ED}"/>
          </ac:spMkLst>
        </pc:spChg>
        <pc:spChg chg="del">
          <ac:chgData name="park taeyoung" userId="676690fc0741a85e" providerId="LiveId" clId="{B30D80B0-5C78-48D7-A027-1C041CD7D8CA}" dt="2023-05-14T08:09:19.589" v="1001" actId="478"/>
          <ac:spMkLst>
            <pc:docMk/>
            <pc:sldMk cId="3482936075" sldId="285"/>
            <ac:spMk id="31" creationId="{44AF785D-5A80-9954-DDCD-D27C9E3BD021}"/>
          </ac:spMkLst>
        </pc:spChg>
        <pc:spChg chg="del">
          <ac:chgData name="park taeyoung" userId="676690fc0741a85e" providerId="LiveId" clId="{B30D80B0-5C78-48D7-A027-1C041CD7D8CA}" dt="2023-05-14T08:09:41.516" v="1005" actId="478"/>
          <ac:spMkLst>
            <pc:docMk/>
            <pc:sldMk cId="3482936075" sldId="285"/>
            <ac:spMk id="34" creationId="{F333294D-2FDF-8A2B-6368-4E37374C6F2B}"/>
          </ac:spMkLst>
        </pc:spChg>
        <pc:spChg chg="del">
          <ac:chgData name="park taeyoung" userId="676690fc0741a85e" providerId="LiveId" clId="{B30D80B0-5C78-48D7-A027-1C041CD7D8CA}" dt="2023-05-14T08:09:22.931" v="1003" actId="478"/>
          <ac:spMkLst>
            <pc:docMk/>
            <pc:sldMk cId="3482936075" sldId="285"/>
            <ac:spMk id="35" creationId="{644B31DE-2D9D-B1D4-46CD-A2C272B576C0}"/>
          </ac:spMkLst>
        </pc:spChg>
        <pc:spChg chg="del">
          <ac:chgData name="park taeyoung" userId="676690fc0741a85e" providerId="LiveId" clId="{B30D80B0-5C78-48D7-A027-1C041CD7D8CA}" dt="2023-05-14T08:09:21.591" v="1002" actId="478"/>
          <ac:spMkLst>
            <pc:docMk/>
            <pc:sldMk cId="3482936075" sldId="285"/>
            <ac:spMk id="36" creationId="{9BEF5929-4AAA-935E-5161-F408A01003A2}"/>
          </ac:spMkLst>
        </pc:spChg>
        <pc:spChg chg="del">
          <ac:chgData name="park taeyoung" userId="676690fc0741a85e" providerId="LiveId" clId="{B30D80B0-5C78-48D7-A027-1C041CD7D8CA}" dt="2023-05-14T08:09:24.203" v="1004" actId="478"/>
          <ac:spMkLst>
            <pc:docMk/>
            <pc:sldMk cId="3482936075" sldId="285"/>
            <ac:spMk id="37" creationId="{E1FA24E0-6645-6360-FCEC-0AC61DB62E43}"/>
          </ac:spMkLst>
        </pc:spChg>
        <pc:spChg chg="del">
          <ac:chgData name="park taeyoung" userId="676690fc0741a85e" providerId="LiveId" clId="{B30D80B0-5C78-48D7-A027-1C041CD7D8CA}" dt="2023-05-14T08:09:50.169" v="1007" actId="478"/>
          <ac:spMkLst>
            <pc:docMk/>
            <pc:sldMk cId="3482936075" sldId="285"/>
            <ac:spMk id="38" creationId="{1507FF9E-D42F-B527-B139-A94C6D226F96}"/>
          </ac:spMkLst>
        </pc:spChg>
        <pc:graphicFrameChg chg="mod modGraphic">
          <ac:chgData name="park taeyoung" userId="676690fc0741a85e" providerId="LiveId" clId="{B30D80B0-5C78-48D7-A027-1C041CD7D8CA}" dt="2023-05-14T10:11:20.162" v="1664" actId="20577"/>
          <ac:graphicFrameMkLst>
            <pc:docMk/>
            <pc:sldMk cId="3482936075" sldId="285"/>
            <ac:graphicFrameMk id="25" creationId="{70AC1CCD-B32E-2278-C070-B3512E4C229E}"/>
          </ac:graphicFrameMkLst>
        </pc:graphicFrameChg>
      </pc:sldChg>
      <pc:sldChg chg="addSp delSp modSp add mod">
        <pc:chgData name="park taeyoung" userId="676690fc0741a85e" providerId="LiveId" clId="{B30D80B0-5C78-48D7-A027-1C041CD7D8CA}" dt="2023-05-18T14:48:27.527" v="5975"/>
        <pc:sldMkLst>
          <pc:docMk/>
          <pc:sldMk cId="1105605941" sldId="286"/>
        </pc:sldMkLst>
        <pc:spChg chg="mod">
          <ac:chgData name="park taeyoung" userId="676690fc0741a85e" providerId="LiveId" clId="{B30D80B0-5C78-48D7-A027-1C041CD7D8CA}" dt="2023-05-18T14:26:54.128" v="5810" actId="20577"/>
          <ac:spMkLst>
            <pc:docMk/>
            <pc:sldMk cId="1105605941" sldId="286"/>
            <ac:spMk id="4" creationId="{B8326A7D-F71C-ED1C-CBFD-93F557654D2A}"/>
          </ac:spMkLst>
        </pc:spChg>
        <pc:spChg chg="mod">
          <ac:chgData name="park taeyoung" userId="676690fc0741a85e" providerId="LiveId" clId="{B30D80B0-5C78-48D7-A027-1C041CD7D8CA}" dt="2023-05-18T14:48:27.527" v="5975"/>
          <ac:spMkLst>
            <pc:docMk/>
            <pc:sldMk cId="1105605941" sldId="286"/>
            <ac:spMk id="5" creationId="{3251639B-29EB-6E9D-733B-6F917838F571}"/>
          </ac:spMkLst>
        </pc:spChg>
        <pc:spChg chg="add mod">
          <ac:chgData name="park taeyoung" userId="676690fc0741a85e" providerId="LiveId" clId="{B30D80B0-5C78-48D7-A027-1C041CD7D8CA}" dt="2023-05-14T10:15:12.734" v="1675" actId="207"/>
          <ac:spMkLst>
            <pc:docMk/>
            <pc:sldMk cId="1105605941" sldId="286"/>
            <ac:spMk id="7" creationId="{02E14118-D97E-664A-C491-E3821A81603E}"/>
          </ac:spMkLst>
        </pc:spChg>
        <pc:spChg chg="add del mod">
          <ac:chgData name="park taeyoung" userId="676690fc0741a85e" providerId="LiveId" clId="{B30D80B0-5C78-48D7-A027-1C041CD7D8CA}" dt="2023-05-14T11:16:04.086" v="3343" actId="478"/>
          <ac:spMkLst>
            <pc:docMk/>
            <pc:sldMk cId="1105605941" sldId="286"/>
            <ac:spMk id="8" creationId="{3C96FA03-6110-FD0C-EB50-2CD03BE8413A}"/>
          </ac:spMkLst>
        </pc:spChg>
        <pc:spChg chg="add mod">
          <ac:chgData name="park taeyoung" userId="676690fc0741a85e" providerId="LiveId" clId="{B30D80B0-5C78-48D7-A027-1C041CD7D8CA}" dt="2023-05-17T05:25:51.996" v="4847" actId="1076"/>
          <ac:spMkLst>
            <pc:docMk/>
            <pc:sldMk cId="1105605941" sldId="286"/>
            <ac:spMk id="8" creationId="{9AFE6F13-1124-A838-BB8A-ECF54E2913F4}"/>
          </ac:spMkLst>
        </pc:spChg>
        <pc:spChg chg="mod">
          <ac:chgData name="park taeyoung" userId="676690fc0741a85e" providerId="LiveId" clId="{B30D80B0-5C78-48D7-A027-1C041CD7D8CA}" dt="2023-05-14T10:02:42.463" v="1367" actId="20577"/>
          <ac:spMkLst>
            <pc:docMk/>
            <pc:sldMk cId="1105605941" sldId="286"/>
            <ac:spMk id="11" creationId="{53235541-C6E5-0569-B758-C591EBCD6316}"/>
          </ac:spMkLst>
        </pc:spChg>
        <pc:spChg chg="mod">
          <ac:chgData name="park taeyoung" userId="676690fc0741a85e" providerId="LiveId" clId="{B30D80B0-5C78-48D7-A027-1C041CD7D8CA}" dt="2023-05-14T08:13:56.618" v="1309" actId="20577"/>
          <ac:spMkLst>
            <pc:docMk/>
            <pc:sldMk cId="1105605941" sldId="286"/>
            <ac:spMk id="13" creationId="{C546C26C-56E8-B33C-7A5B-88A6B03B6305}"/>
          </ac:spMkLst>
        </pc:spChg>
        <pc:spChg chg="mod">
          <ac:chgData name="park taeyoung" userId="676690fc0741a85e" providerId="LiveId" clId="{B30D80B0-5C78-48D7-A027-1C041CD7D8CA}" dt="2023-05-14T10:06:19.725" v="1443" actId="20577"/>
          <ac:spMkLst>
            <pc:docMk/>
            <pc:sldMk cId="1105605941" sldId="286"/>
            <ac:spMk id="14" creationId="{0FFDA464-5951-DFF0-26A5-736C80211C8E}"/>
          </ac:spMkLst>
        </pc:spChg>
        <pc:spChg chg="add mod">
          <ac:chgData name="park taeyoung" userId="676690fc0741a85e" providerId="LiveId" clId="{B30D80B0-5C78-48D7-A027-1C041CD7D8CA}" dt="2023-05-17T05:25:47.565" v="4846" actId="1076"/>
          <ac:spMkLst>
            <pc:docMk/>
            <pc:sldMk cId="1105605941" sldId="286"/>
            <ac:spMk id="15" creationId="{72428B1B-DEFE-E800-419B-6C4A9FD14DEE}"/>
          </ac:spMkLst>
        </pc:spChg>
        <pc:spChg chg="add del mod">
          <ac:chgData name="park taeyoung" userId="676690fc0741a85e" providerId="LiveId" clId="{B30D80B0-5C78-48D7-A027-1C041CD7D8CA}" dt="2023-05-14T11:16:00.781" v="3342"/>
          <ac:spMkLst>
            <pc:docMk/>
            <pc:sldMk cId="1105605941" sldId="286"/>
            <ac:spMk id="15" creationId="{B1EF61B3-078C-6B89-23DF-9E9AE737A7B6}"/>
          </ac:spMkLst>
        </pc:spChg>
        <pc:spChg chg="mod">
          <ac:chgData name="park taeyoung" userId="676690fc0741a85e" providerId="LiveId" clId="{B30D80B0-5C78-48D7-A027-1C041CD7D8CA}" dt="2023-05-14T08:14:01.927" v="1324" actId="20577"/>
          <ac:spMkLst>
            <pc:docMk/>
            <pc:sldMk cId="1105605941" sldId="286"/>
            <ac:spMk id="16" creationId="{B85F54DD-58DB-81F1-F3A5-9AEC80C078CC}"/>
          </ac:spMkLst>
        </pc:spChg>
        <pc:spChg chg="add del mod">
          <ac:chgData name="park taeyoung" userId="676690fc0741a85e" providerId="LiveId" clId="{B30D80B0-5C78-48D7-A027-1C041CD7D8CA}" dt="2023-05-14T11:16:00.781" v="3342"/>
          <ac:spMkLst>
            <pc:docMk/>
            <pc:sldMk cId="1105605941" sldId="286"/>
            <ac:spMk id="17" creationId="{1279BA78-AFB9-CA39-F127-891F09919B1D}"/>
          </ac:spMkLst>
        </pc:spChg>
        <pc:spChg chg="add mod">
          <ac:chgData name="park taeyoung" userId="676690fc0741a85e" providerId="LiveId" clId="{B30D80B0-5C78-48D7-A027-1C041CD7D8CA}" dt="2023-05-17T05:25:43.446" v="4845" actId="1076"/>
          <ac:spMkLst>
            <pc:docMk/>
            <pc:sldMk cId="1105605941" sldId="286"/>
            <ac:spMk id="17" creationId="{B90D29F8-C566-C1E2-8CFC-66CAEA6A4540}"/>
          </ac:spMkLst>
        </pc:spChg>
        <pc:spChg chg="add del mod">
          <ac:chgData name="park taeyoung" userId="676690fc0741a85e" providerId="LiveId" clId="{B30D80B0-5C78-48D7-A027-1C041CD7D8CA}" dt="2023-05-14T11:16:00.781" v="3342"/>
          <ac:spMkLst>
            <pc:docMk/>
            <pc:sldMk cId="1105605941" sldId="286"/>
            <ac:spMk id="18" creationId="{25DE8233-12CA-6D41-236B-B569D6771C3D}"/>
          </ac:spMkLst>
        </pc:spChg>
        <pc:spChg chg="add mod">
          <ac:chgData name="park taeyoung" userId="676690fc0741a85e" providerId="LiveId" clId="{B30D80B0-5C78-48D7-A027-1C041CD7D8CA}" dt="2023-05-17T05:25:55.482" v="4849" actId="20577"/>
          <ac:spMkLst>
            <pc:docMk/>
            <pc:sldMk cId="1105605941" sldId="286"/>
            <ac:spMk id="18" creationId="{5CDCBB02-2323-5243-CA9B-2EC26E14E112}"/>
          </ac:spMkLst>
        </pc:spChg>
        <pc:spChg chg="del">
          <ac:chgData name="park taeyoung" userId="676690fc0741a85e" providerId="LiveId" clId="{B30D80B0-5C78-48D7-A027-1C041CD7D8CA}" dt="2023-05-14T08:13:36.902" v="1290" actId="478"/>
          <ac:spMkLst>
            <pc:docMk/>
            <pc:sldMk cId="1105605941" sldId="286"/>
            <ac:spMk id="19" creationId="{A7D52096-72F3-18DC-E036-9B9E5EA5F62F}"/>
          </ac:spMkLst>
        </pc:spChg>
        <pc:spChg chg="add mod">
          <ac:chgData name="park taeyoung" userId="676690fc0741a85e" providerId="LiveId" clId="{B30D80B0-5C78-48D7-A027-1C041CD7D8CA}" dt="2023-05-17T05:25:59.109" v="4853" actId="20577"/>
          <ac:spMkLst>
            <pc:docMk/>
            <pc:sldMk cId="1105605941" sldId="286"/>
            <ac:spMk id="19" creationId="{B376EEED-7F3D-E171-E1B7-ED49B6991E5E}"/>
          </ac:spMkLst>
        </pc:spChg>
        <pc:spChg chg="add del mod">
          <ac:chgData name="park taeyoung" userId="676690fc0741a85e" providerId="LiveId" clId="{B30D80B0-5C78-48D7-A027-1C041CD7D8CA}" dt="2023-05-14T11:16:00.781" v="3342"/>
          <ac:spMkLst>
            <pc:docMk/>
            <pc:sldMk cId="1105605941" sldId="286"/>
            <ac:spMk id="20" creationId="{1637C72D-D7AF-C2D6-CDD4-31CD29820F4D}"/>
          </ac:spMkLst>
        </pc:spChg>
        <pc:spChg chg="add mod">
          <ac:chgData name="park taeyoung" userId="676690fc0741a85e" providerId="LiveId" clId="{B30D80B0-5C78-48D7-A027-1C041CD7D8CA}" dt="2023-05-17T05:26:01.668" v="4855" actId="20577"/>
          <ac:spMkLst>
            <pc:docMk/>
            <pc:sldMk cId="1105605941" sldId="286"/>
            <ac:spMk id="20" creationId="{2C297D47-86F4-82E4-0827-8EFD10DE8D8F}"/>
          </ac:spMkLst>
        </pc:spChg>
        <pc:spChg chg="add mod">
          <ac:chgData name="park taeyoung" userId="676690fc0741a85e" providerId="LiveId" clId="{B30D80B0-5C78-48D7-A027-1C041CD7D8CA}" dt="2023-05-18T13:31:21.569" v="5725"/>
          <ac:spMkLst>
            <pc:docMk/>
            <pc:sldMk cId="1105605941" sldId="286"/>
            <ac:spMk id="21" creationId="{AB9F87CB-F0B9-406F-03FE-9E8F68A24747}"/>
          </ac:spMkLst>
        </pc:spChg>
        <pc:spChg chg="add del mod">
          <ac:chgData name="park taeyoung" userId="676690fc0741a85e" providerId="LiveId" clId="{B30D80B0-5C78-48D7-A027-1C041CD7D8CA}" dt="2023-05-14T11:16:00.781" v="3342"/>
          <ac:spMkLst>
            <pc:docMk/>
            <pc:sldMk cId="1105605941" sldId="286"/>
            <ac:spMk id="21" creationId="{B76AF905-5212-315B-CCC8-72A838739B5D}"/>
          </ac:spMkLst>
        </pc:spChg>
        <pc:spChg chg="add del mod">
          <ac:chgData name="park taeyoung" userId="676690fc0741a85e" providerId="LiveId" clId="{B30D80B0-5C78-48D7-A027-1C041CD7D8CA}" dt="2023-05-14T11:16:00.781" v="3342"/>
          <ac:spMkLst>
            <pc:docMk/>
            <pc:sldMk cId="1105605941" sldId="286"/>
            <ac:spMk id="22" creationId="{0FCB4031-C86F-3C56-F5BC-DF307FD4B3E5}"/>
          </ac:spMkLst>
        </pc:spChg>
        <pc:spChg chg="add del mod">
          <ac:chgData name="park taeyoung" userId="676690fc0741a85e" providerId="LiveId" clId="{B30D80B0-5C78-48D7-A027-1C041CD7D8CA}" dt="2023-05-14T11:16:00.781" v="3342"/>
          <ac:spMkLst>
            <pc:docMk/>
            <pc:sldMk cId="1105605941" sldId="286"/>
            <ac:spMk id="23" creationId="{28AF3278-8250-0B5D-C0B8-C6028FE97AD1}"/>
          </ac:spMkLst>
        </pc:spChg>
        <pc:spChg chg="add del mod">
          <ac:chgData name="park taeyoung" userId="676690fc0741a85e" providerId="LiveId" clId="{B30D80B0-5C78-48D7-A027-1C041CD7D8CA}" dt="2023-05-14T11:16:00.781" v="3342"/>
          <ac:spMkLst>
            <pc:docMk/>
            <pc:sldMk cId="1105605941" sldId="286"/>
            <ac:spMk id="24" creationId="{92DE62E6-B7E8-14B8-CB69-F1C34C0AF296}"/>
          </ac:spMkLst>
        </pc:spChg>
        <pc:spChg chg="del">
          <ac:chgData name="park taeyoung" userId="676690fc0741a85e" providerId="LiveId" clId="{B30D80B0-5C78-48D7-A027-1C041CD7D8CA}" dt="2023-05-14T08:13:34.967" v="1288" actId="478"/>
          <ac:spMkLst>
            <pc:docMk/>
            <pc:sldMk cId="1105605941" sldId="286"/>
            <ac:spMk id="27" creationId="{B271DB65-4C9A-EE40-542D-674ADBA71D66}"/>
          </ac:spMkLst>
        </pc:spChg>
        <pc:spChg chg="del">
          <ac:chgData name="park taeyoung" userId="676690fc0741a85e" providerId="LiveId" clId="{B30D80B0-5C78-48D7-A027-1C041CD7D8CA}" dt="2023-05-14T08:13:35.585" v="1289" actId="478"/>
          <ac:spMkLst>
            <pc:docMk/>
            <pc:sldMk cId="1105605941" sldId="286"/>
            <ac:spMk id="28" creationId="{90ECE68E-2CE4-E62B-8E22-74B203D75288}"/>
          </ac:spMkLst>
        </pc:spChg>
        <pc:spChg chg="del">
          <ac:chgData name="park taeyoung" userId="676690fc0741a85e" providerId="LiveId" clId="{B30D80B0-5C78-48D7-A027-1C041CD7D8CA}" dt="2023-05-14T08:13:37.442" v="1291" actId="478"/>
          <ac:spMkLst>
            <pc:docMk/>
            <pc:sldMk cId="1105605941" sldId="286"/>
            <ac:spMk id="29" creationId="{6E221BD3-8763-3B54-C12E-A7D45EF682B3}"/>
          </ac:spMkLst>
        </pc:spChg>
        <pc:spChg chg="mod">
          <ac:chgData name="park taeyoung" userId="676690fc0741a85e" providerId="LiveId" clId="{B30D80B0-5C78-48D7-A027-1C041CD7D8CA}" dt="2023-05-14T08:18:36.462" v="1335" actId="14100"/>
          <ac:spMkLst>
            <pc:docMk/>
            <pc:sldMk cId="1105605941" sldId="286"/>
            <ac:spMk id="30" creationId="{9770AD69-D13E-D5E2-27CF-EE61713AB2ED}"/>
          </ac:spMkLst>
        </pc:spChg>
        <pc:spChg chg="mod">
          <ac:chgData name="park taeyoung" userId="676690fc0741a85e" providerId="LiveId" clId="{B30D80B0-5C78-48D7-A027-1C041CD7D8CA}" dt="2023-05-14T10:29:55.003" v="2577" actId="1076"/>
          <ac:spMkLst>
            <pc:docMk/>
            <pc:sldMk cId="1105605941" sldId="286"/>
            <ac:spMk id="31" creationId="{44AF785D-5A80-9954-DDCD-D27C9E3BD021}"/>
          </ac:spMkLst>
        </pc:spChg>
        <pc:spChg chg="mod">
          <ac:chgData name="park taeyoung" userId="676690fc0741a85e" providerId="LiveId" clId="{B30D80B0-5C78-48D7-A027-1C041CD7D8CA}" dt="2023-05-14T10:43:56.789" v="3119" actId="1076"/>
          <ac:spMkLst>
            <pc:docMk/>
            <pc:sldMk cId="1105605941" sldId="286"/>
            <ac:spMk id="33" creationId="{995230C4-9B72-4C19-7BA4-291D8850AAB3}"/>
          </ac:spMkLst>
        </pc:spChg>
        <pc:spChg chg="del mod">
          <ac:chgData name="park taeyoung" userId="676690fc0741a85e" providerId="LiveId" clId="{B30D80B0-5C78-48D7-A027-1C041CD7D8CA}" dt="2023-05-14T11:16:04.086" v="3343" actId="478"/>
          <ac:spMkLst>
            <pc:docMk/>
            <pc:sldMk cId="1105605941" sldId="286"/>
            <ac:spMk id="35" creationId="{644B31DE-2D9D-B1D4-46CD-A2C272B576C0}"/>
          </ac:spMkLst>
        </pc:spChg>
        <pc:spChg chg="mod">
          <ac:chgData name="park taeyoung" userId="676690fc0741a85e" providerId="LiveId" clId="{B30D80B0-5C78-48D7-A027-1C041CD7D8CA}" dt="2023-05-14T08:19:11.259" v="1355" actId="1076"/>
          <ac:spMkLst>
            <pc:docMk/>
            <pc:sldMk cId="1105605941" sldId="286"/>
            <ac:spMk id="36" creationId="{9BEF5929-4AAA-935E-5161-F408A01003A2}"/>
          </ac:spMkLst>
        </pc:spChg>
        <pc:spChg chg="mod ord">
          <ac:chgData name="park taeyoung" userId="676690fc0741a85e" providerId="LiveId" clId="{B30D80B0-5C78-48D7-A027-1C041CD7D8CA}" dt="2023-05-14T10:07:47.753" v="1548" actId="1076"/>
          <ac:spMkLst>
            <pc:docMk/>
            <pc:sldMk cId="1105605941" sldId="286"/>
            <ac:spMk id="37" creationId="{E1FA24E0-6645-6360-FCEC-0AC61DB62E43}"/>
          </ac:spMkLst>
        </pc:spChg>
        <pc:spChg chg="del">
          <ac:chgData name="park taeyoung" userId="676690fc0741a85e" providerId="LiveId" clId="{B30D80B0-5C78-48D7-A027-1C041CD7D8CA}" dt="2023-05-14T08:18:07.568" v="1329" actId="478"/>
          <ac:spMkLst>
            <pc:docMk/>
            <pc:sldMk cId="1105605941" sldId="286"/>
            <ac:spMk id="38" creationId="{1507FF9E-D42F-B527-B139-A94C6D226F96}"/>
          </ac:spMkLst>
        </pc:spChg>
        <pc:spChg chg="add del mod">
          <ac:chgData name="park taeyoung" userId="676690fc0741a85e" providerId="LiveId" clId="{B30D80B0-5C78-48D7-A027-1C041CD7D8CA}" dt="2023-05-14T11:16:00.781" v="3342"/>
          <ac:spMkLst>
            <pc:docMk/>
            <pc:sldMk cId="1105605941" sldId="286"/>
            <ac:spMk id="39" creationId="{1879BD2A-5401-A4FA-D291-49C64DCC2712}"/>
          </ac:spMkLst>
        </pc:spChg>
        <pc:spChg chg="add del mod">
          <ac:chgData name="park taeyoung" userId="676690fc0741a85e" providerId="LiveId" clId="{B30D80B0-5C78-48D7-A027-1C041CD7D8CA}" dt="2023-05-14T11:16:00.781" v="3342"/>
          <ac:spMkLst>
            <pc:docMk/>
            <pc:sldMk cId="1105605941" sldId="286"/>
            <ac:spMk id="40" creationId="{71713EEA-125D-4258-1A12-0F03D32EDA13}"/>
          </ac:spMkLst>
        </pc:spChg>
        <pc:spChg chg="add del mod">
          <ac:chgData name="park taeyoung" userId="676690fc0741a85e" providerId="LiveId" clId="{B30D80B0-5C78-48D7-A027-1C041CD7D8CA}" dt="2023-05-14T11:16:00.781" v="3342"/>
          <ac:spMkLst>
            <pc:docMk/>
            <pc:sldMk cId="1105605941" sldId="286"/>
            <ac:spMk id="41" creationId="{34570B5D-D9A4-1E85-19FE-D7E13F61E912}"/>
          </ac:spMkLst>
        </pc:spChg>
        <pc:spChg chg="add del mod">
          <ac:chgData name="park taeyoung" userId="676690fc0741a85e" providerId="LiveId" clId="{B30D80B0-5C78-48D7-A027-1C041CD7D8CA}" dt="2023-05-14T11:16:00.781" v="3342"/>
          <ac:spMkLst>
            <pc:docMk/>
            <pc:sldMk cId="1105605941" sldId="286"/>
            <ac:spMk id="42" creationId="{65CF5C1A-451A-393D-7A07-2967F9101B6A}"/>
          </ac:spMkLst>
        </pc:spChg>
        <pc:spChg chg="add mod">
          <ac:chgData name="park taeyoung" userId="676690fc0741a85e" providerId="LiveId" clId="{B30D80B0-5C78-48D7-A027-1C041CD7D8CA}" dt="2023-05-14T11:16:27.187" v="3355" actId="20577"/>
          <ac:spMkLst>
            <pc:docMk/>
            <pc:sldMk cId="1105605941" sldId="286"/>
            <ac:spMk id="43" creationId="{F48A3ADB-990C-1CE6-6FF8-F1027504CBDA}"/>
          </ac:spMkLst>
        </pc:spChg>
        <pc:spChg chg="add mod">
          <ac:chgData name="park taeyoung" userId="676690fc0741a85e" providerId="LiveId" clId="{B30D80B0-5C78-48D7-A027-1C041CD7D8CA}" dt="2023-05-14T11:16:04.572" v="3344"/>
          <ac:spMkLst>
            <pc:docMk/>
            <pc:sldMk cId="1105605941" sldId="286"/>
            <ac:spMk id="44" creationId="{689E8878-E0FC-8CBA-8098-3617218736CE}"/>
          </ac:spMkLst>
        </pc:spChg>
        <pc:spChg chg="add del mod">
          <ac:chgData name="park taeyoung" userId="676690fc0741a85e" providerId="LiveId" clId="{B30D80B0-5C78-48D7-A027-1C041CD7D8CA}" dt="2023-05-14T11:16:19.050" v="3345" actId="478"/>
          <ac:spMkLst>
            <pc:docMk/>
            <pc:sldMk cId="1105605941" sldId="286"/>
            <ac:spMk id="45" creationId="{9FC434F9-BC77-5CCD-4C15-24A1F6CF3CF9}"/>
          </ac:spMkLst>
        </pc:spChg>
        <pc:spChg chg="add del mod">
          <ac:chgData name="park taeyoung" userId="676690fc0741a85e" providerId="LiveId" clId="{B30D80B0-5C78-48D7-A027-1C041CD7D8CA}" dt="2023-05-14T11:16:19.050" v="3345" actId="478"/>
          <ac:spMkLst>
            <pc:docMk/>
            <pc:sldMk cId="1105605941" sldId="286"/>
            <ac:spMk id="46" creationId="{935B6CCB-3694-3159-A611-8060C2B4E7F4}"/>
          </ac:spMkLst>
        </pc:spChg>
        <pc:spChg chg="add mod">
          <ac:chgData name="park taeyoung" userId="676690fc0741a85e" providerId="LiveId" clId="{B30D80B0-5C78-48D7-A027-1C041CD7D8CA}" dt="2023-05-14T11:16:32.636" v="3365" actId="20577"/>
          <ac:spMkLst>
            <pc:docMk/>
            <pc:sldMk cId="1105605941" sldId="286"/>
            <ac:spMk id="47" creationId="{C0060672-748E-6FB1-ED6D-DC6BA88434B9}"/>
          </ac:spMkLst>
        </pc:spChg>
        <pc:spChg chg="add mod">
          <ac:chgData name="park taeyoung" userId="676690fc0741a85e" providerId="LiveId" clId="{B30D80B0-5C78-48D7-A027-1C041CD7D8CA}" dt="2023-05-14T11:16:04.572" v="3344"/>
          <ac:spMkLst>
            <pc:docMk/>
            <pc:sldMk cId="1105605941" sldId="286"/>
            <ac:spMk id="48" creationId="{8B3BE7C1-E336-265B-553E-674837FE7BB6}"/>
          </ac:spMkLst>
        </pc:spChg>
        <pc:spChg chg="add del mod">
          <ac:chgData name="park taeyoung" userId="676690fc0741a85e" providerId="LiveId" clId="{B30D80B0-5C78-48D7-A027-1C041CD7D8CA}" dt="2023-05-14T11:16:19.050" v="3345" actId="478"/>
          <ac:spMkLst>
            <pc:docMk/>
            <pc:sldMk cId="1105605941" sldId="286"/>
            <ac:spMk id="49" creationId="{1AC92ED9-F547-76A5-B768-A5967D4A763E}"/>
          </ac:spMkLst>
        </pc:spChg>
        <pc:spChg chg="add del mod">
          <ac:chgData name="park taeyoung" userId="676690fc0741a85e" providerId="LiveId" clId="{B30D80B0-5C78-48D7-A027-1C041CD7D8CA}" dt="2023-05-14T11:16:19.050" v="3345" actId="478"/>
          <ac:spMkLst>
            <pc:docMk/>
            <pc:sldMk cId="1105605941" sldId="286"/>
            <ac:spMk id="50" creationId="{553F6275-854A-7FA3-B00F-11F1CC1CB721}"/>
          </ac:spMkLst>
        </pc:spChg>
        <pc:spChg chg="add mod">
          <ac:chgData name="park taeyoung" userId="676690fc0741a85e" providerId="LiveId" clId="{B30D80B0-5C78-48D7-A027-1C041CD7D8CA}" dt="2023-05-14T11:16:35.784" v="3373" actId="20577"/>
          <ac:spMkLst>
            <pc:docMk/>
            <pc:sldMk cId="1105605941" sldId="286"/>
            <ac:spMk id="51" creationId="{16A64149-321D-4773-29BD-69149D5F9182}"/>
          </ac:spMkLst>
        </pc:spChg>
        <pc:spChg chg="add mod">
          <ac:chgData name="park taeyoung" userId="676690fc0741a85e" providerId="LiveId" clId="{B30D80B0-5C78-48D7-A027-1C041CD7D8CA}" dt="2023-05-14T11:16:04.572" v="3344"/>
          <ac:spMkLst>
            <pc:docMk/>
            <pc:sldMk cId="1105605941" sldId="286"/>
            <ac:spMk id="52" creationId="{C43D6070-AF2B-E5B7-A9FA-02749999748E}"/>
          </ac:spMkLst>
        </pc:spChg>
        <pc:spChg chg="add del mod">
          <ac:chgData name="park taeyoung" userId="676690fc0741a85e" providerId="LiveId" clId="{B30D80B0-5C78-48D7-A027-1C041CD7D8CA}" dt="2023-05-14T11:16:19.050" v="3345" actId="478"/>
          <ac:spMkLst>
            <pc:docMk/>
            <pc:sldMk cId="1105605941" sldId="286"/>
            <ac:spMk id="53" creationId="{8C983D76-1E13-5B46-A226-9E6E2281BCD0}"/>
          </ac:spMkLst>
        </pc:spChg>
        <pc:spChg chg="add del mod">
          <ac:chgData name="park taeyoung" userId="676690fc0741a85e" providerId="LiveId" clId="{B30D80B0-5C78-48D7-A027-1C041CD7D8CA}" dt="2023-05-14T11:16:19.050" v="3345" actId="478"/>
          <ac:spMkLst>
            <pc:docMk/>
            <pc:sldMk cId="1105605941" sldId="286"/>
            <ac:spMk id="54" creationId="{30652F52-B62D-9886-6891-E18B5F056B08}"/>
          </ac:spMkLst>
        </pc:spChg>
        <pc:graphicFrameChg chg="mod modGraphic">
          <ac:chgData name="park taeyoung" userId="676690fc0741a85e" providerId="LiveId" clId="{B30D80B0-5C78-48D7-A027-1C041CD7D8CA}" dt="2023-05-18T13:17:49.227" v="5109" actId="20577"/>
          <ac:graphicFrameMkLst>
            <pc:docMk/>
            <pc:sldMk cId="1105605941" sldId="286"/>
            <ac:graphicFrameMk id="25" creationId="{70AC1CCD-B32E-2278-C070-B3512E4C229E}"/>
          </ac:graphicFrameMkLst>
        </pc:graphicFrameChg>
      </pc:sldChg>
      <pc:sldChg chg="add del">
        <pc:chgData name="park taeyoung" userId="676690fc0741a85e" providerId="LiveId" clId="{B30D80B0-5C78-48D7-A027-1C041CD7D8CA}" dt="2023-05-14T07:16:15.565" v="86" actId="47"/>
        <pc:sldMkLst>
          <pc:docMk/>
          <pc:sldMk cId="3297790647" sldId="286"/>
        </pc:sldMkLst>
      </pc:sldChg>
      <pc:sldChg chg="add del">
        <pc:chgData name="park taeyoung" userId="676690fc0741a85e" providerId="LiveId" clId="{B30D80B0-5C78-48D7-A027-1C041CD7D8CA}" dt="2023-05-14T07:37:48.949" v="407" actId="47"/>
        <pc:sldMkLst>
          <pc:docMk/>
          <pc:sldMk cId="3662832237" sldId="286"/>
        </pc:sldMkLst>
      </pc:sldChg>
      <pc:sldChg chg="addSp delSp modSp add mod">
        <pc:chgData name="park taeyoung" userId="676690fc0741a85e" providerId="LiveId" clId="{B30D80B0-5C78-48D7-A027-1C041CD7D8CA}" dt="2023-05-18T14:48:30.520" v="5976"/>
        <pc:sldMkLst>
          <pc:docMk/>
          <pc:sldMk cId="3143127052" sldId="287"/>
        </pc:sldMkLst>
        <pc:spChg chg="mod">
          <ac:chgData name="park taeyoung" userId="676690fc0741a85e" providerId="LiveId" clId="{B30D80B0-5C78-48D7-A027-1C041CD7D8CA}" dt="2023-05-18T14:26:57.978" v="5811" actId="20577"/>
          <ac:spMkLst>
            <pc:docMk/>
            <pc:sldMk cId="3143127052" sldId="287"/>
            <ac:spMk id="4" creationId="{B8326A7D-F71C-ED1C-CBFD-93F557654D2A}"/>
          </ac:spMkLst>
        </pc:spChg>
        <pc:spChg chg="mod">
          <ac:chgData name="park taeyoung" userId="676690fc0741a85e" providerId="LiveId" clId="{B30D80B0-5C78-48D7-A027-1C041CD7D8CA}" dt="2023-05-18T14:48:30.520" v="5976"/>
          <ac:spMkLst>
            <pc:docMk/>
            <pc:sldMk cId="3143127052" sldId="287"/>
            <ac:spMk id="5" creationId="{3251639B-29EB-6E9D-733B-6F917838F571}"/>
          </ac:spMkLst>
        </pc:spChg>
        <pc:spChg chg="mod">
          <ac:chgData name="park taeyoung" userId="676690fc0741a85e" providerId="LiveId" clId="{B30D80B0-5C78-48D7-A027-1C041CD7D8CA}" dt="2023-05-14T10:43:52.328" v="3118" actId="1076"/>
          <ac:spMkLst>
            <pc:docMk/>
            <pc:sldMk cId="3143127052" sldId="287"/>
            <ac:spMk id="7" creationId="{02E14118-D97E-664A-C491-E3821A81603E}"/>
          </ac:spMkLst>
        </pc:spChg>
        <pc:spChg chg="add mod">
          <ac:chgData name="park taeyoung" userId="676690fc0741a85e" providerId="LiveId" clId="{B30D80B0-5C78-48D7-A027-1C041CD7D8CA}" dt="2023-05-18T13:31:23.027" v="5726"/>
          <ac:spMkLst>
            <pc:docMk/>
            <pc:sldMk cId="3143127052" sldId="287"/>
            <ac:spMk id="8" creationId="{3A144390-1C8E-04F1-57CF-7BB28BEE07B2}"/>
          </ac:spMkLst>
        </pc:spChg>
        <pc:spChg chg="del">
          <ac:chgData name="park taeyoung" userId="676690fc0741a85e" providerId="LiveId" clId="{B30D80B0-5C78-48D7-A027-1C041CD7D8CA}" dt="2023-05-14T10:19:22.943" v="1788" actId="478"/>
          <ac:spMkLst>
            <pc:docMk/>
            <pc:sldMk cId="3143127052" sldId="287"/>
            <ac:spMk id="8" creationId="{3C96FA03-6110-FD0C-EB50-2CD03BE8413A}"/>
          </ac:spMkLst>
        </pc:spChg>
        <pc:spChg chg="mod">
          <ac:chgData name="park taeyoung" userId="676690fc0741a85e" providerId="LiveId" clId="{B30D80B0-5C78-48D7-A027-1C041CD7D8CA}" dt="2023-05-14T10:30:38.915" v="2635" actId="20577"/>
          <ac:spMkLst>
            <pc:docMk/>
            <pc:sldMk cId="3143127052" sldId="287"/>
            <ac:spMk id="11" creationId="{53235541-C6E5-0569-B758-C591EBCD6316}"/>
          </ac:spMkLst>
        </pc:spChg>
        <pc:spChg chg="add mod ord">
          <ac:chgData name="park taeyoung" userId="676690fc0741a85e" providerId="LiveId" clId="{B30D80B0-5C78-48D7-A027-1C041CD7D8CA}" dt="2023-05-14T10:43:46.822" v="3117" actId="1076"/>
          <ac:spMkLst>
            <pc:docMk/>
            <pc:sldMk cId="3143127052" sldId="287"/>
            <ac:spMk id="15" creationId="{035A943F-7D11-1C07-55AA-306A1D9FFBEF}"/>
          </ac:spMkLst>
        </pc:spChg>
        <pc:spChg chg="add mod">
          <ac:chgData name="park taeyoung" userId="676690fc0741a85e" providerId="LiveId" clId="{B30D80B0-5C78-48D7-A027-1C041CD7D8CA}" dt="2023-05-14T10:43:52.328" v="3118" actId="1076"/>
          <ac:spMkLst>
            <pc:docMk/>
            <pc:sldMk cId="3143127052" sldId="287"/>
            <ac:spMk id="17" creationId="{AC91F3D3-7B3B-AC79-EBEE-24E4F8077AB7}"/>
          </ac:spMkLst>
        </pc:spChg>
        <pc:spChg chg="add mod">
          <ac:chgData name="park taeyoung" userId="676690fc0741a85e" providerId="LiveId" clId="{B30D80B0-5C78-48D7-A027-1C041CD7D8CA}" dt="2023-05-14T10:43:52.328" v="3118" actId="1076"/>
          <ac:spMkLst>
            <pc:docMk/>
            <pc:sldMk cId="3143127052" sldId="287"/>
            <ac:spMk id="18" creationId="{50D00002-CB82-B8FF-CA61-52AF218BE68A}"/>
          </ac:spMkLst>
        </pc:spChg>
        <pc:spChg chg="add mod">
          <ac:chgData name="park taeyoung" userId="676690fc0741a85e" providerId="LiveId" clId="{B30D80B0-5C78-48D7-A027-1C041CD7D8CA}" dt="2023-05-14T10:43:52.328" v="3118" actId="1076"/>
          <ac:spMkLst>
            <pc:docMk/>
            <pc:sldMk cId="3143127052" sldId="287"/>
            <ac:spMk id="19" creationId="{8D7A9290-1131-66C2-25CD-0F5763EA3FEB}"/>
          </ac:spMkLst>
        </pc:spChg>
        <pc:spChg chg="add mod">
          <ac:chgData name="park taeyoung" userId="676690fc0741a85e" providerId="LiveId" clId="{B30D80B0-5C78-48D7-A027-1C041CD7D8CA}" dt="2023-05-14T10:43:52.328" v="3118" actId="1076"/>
          <ac:spMkLst>
            <pc:docMk/>
            <pc:sldMk cId="3143127052" sldId="287"/>
            <ac:spMk id="20" creationId="{795F112F-5AAD-746C-5270-8DA0640562A3}"/>
          </ac:spMkLst>
        </pc:spChg>
        <pc:spChg chg="add mod">
          <ac:chgData name="park taeyoung" userId="676690fc0741a85e" providerId="LiveId" clId="{B30D80B0-5C78-48D7-A027-1C041CD7D8CA}" dt="2023-05-14T11:20:39.325" v="3536" actId="1076"/>
          <ac:spMkLst>
            <pc:docMk/>
            <pc:sldMk cId="3143127052" sldId="287"/>
            <ac:spMk id="21" creationId="{CC446482-9C84-6411-D380-39DE488BFEEA}"/>
          </ac:spMkLst>
        </pc:spChg>
        <pc:spChg chg="add mod">
          <ac:chgData name="park taeyoung" userId="676690fc0741a85e" providerId="LiveId" clId="{B30D80B0-5C78-48D7-A027-1C041CD7D8CA}" dt="2023-05-14T11:20:39.325" v="3536" actId="1076"/>
          <ac:spMkLst>
            <pc:docMk/>
            <pc:sldMk cId="3143127052" sldId="287"/>
            <ac:spMk id="22" creationId="{8FD2F5BB-0047-1532-D0C0-C316C2336F8B}"/>
          </ac:spMkLst>
        </pc:spChg>
        <pc:spChg chg="add mod">
          <ac:chgData name="park taeyoung" userId="676690fc0741a85e" providerId="LiveId" clId="{B30D80B0-5C78-48D7-A027-1C041CD7D8CA}" dt="2023-05-14T11:20:39.325" v="3536" actId="1076"/>
          <ac:spMkLst>
            <pc:docMk/>
            <pc:sldMk cId="3143127052" sldId="287"/>
            <ac:spMk id="23" creationId="{B19A6481-7EF1-D19E-16B4-BCA4D2CE1A4F}"/>
          </ac:spMkLst>
        </pc:spChg>
        <pc:spChg chg="del">
          <ac:chgData name="park taeyoung" userId="676690fc0741a85e" providerId="LiveId" clId="{B30D80B0-5C78-48D7-A027-1C041CD7D8CA}" dt="2023-05-14T10:19:23.652" v="1789" actId="478"/>
          <ac:spMkLst>
            <pc:docMk/>
            <pc:sldMk cId="3143127052" sldId="287"/>
            <ac:spMk id="30" creationId="{9770AD69-D13E-D5E2-27CF-EE61713AB2ED}"/>
          </ac:spMkLst>
        </pc:spChg>
        <pc:spChg chg="del mod">
          <ac:chgData name="park taeyoung" userId="676690fc0741a85e" providerId="LiveId" clId="{B30D80B0-5C78-48D7-A027-1C041CD7D8CA}" dt="2023-05-14T10:19:52.453" v="1797" actId="478"/>
          <ac:spMkLst>
            <pc:docMk/>
            <pc:sldMk cId="3143127052" sldId="287"/>
            <ac:spMk id="31" creationId="{44AF785D-5A80-9954-DDCD-D27C9E3BD021}"/>
          </ac:spMkLst>
        </pc:spChg>
        <pc:spChg chg="mod">
          <ac:chgData name="park taeyoung" userId="676690fc0741a85e" providerId="LiveId" clId="{B30D80B0-5C78-48D7-A027-1C041CD7D8CA}" dt="2023-05-14T10:43:44.480" v="3116" actId="1076"/>
          <ac:spMkLst>
            <pc:docMk/>
            <pc:sldMk cId="3143127052" sldId="287"/>
            <ac:spMk id="33" creationId="{995230C4-9B72-4C19-7BA4-291D8850AAB3}"/>
          </ac:spMkLst>
        </pc:spChg>
        <pc:spChg chg="del">
          <ac:chgData name="park taeyoung" userId="676690fc0741a85e" providerId="LiveId" clId="{B30D80B0-5C78-48D7-A027-1C041CD7D8CA}" dt="2023-05-14T10:19:22.078" v="1787" actId="478"/>
          <ac:spMkLst>
            <pc:docMk/>
            <pc:sldMk cId="3143127052" sldId="287"/>
            <ac:spMk id="34" creationId="{F333294D-2FDF-8A2B-6368-4E37374C6F2B}"/>
          </ac:spMkLst>
        </pc:spChg>
        <pc:spChg chg="del">
          <ac:chgData name="park taeyoung" userId="676690fc0741a85e" providerId="LiveId" clId="{B30D80B0-5C78-48D7-A027-1C041CD7D8CA}" dt="2023-05-14T10:19:20.989" v="1786" actId="478"/>
          <ac:spMkLst>
            <pc:docMk/>
            <pc:sldMk cId="3143127052" sldId="287"/>
            <ac:spMk id="35" creationId="{644B31DE-2D9D-B1D4-46CD-A2C272B576C0}"/>
          </ac:spMkLst>
        </pc:spChg>
        <pc:spChg chg="mod ord">
          <ac:chgData name="park taeyoung" userId="676690fc0741a85e" providerId="LiveId" clId="{B30D80B0-5C78-48D7-A027-1C041CD7D8CA}" dt="2023-05-14T11:20:39.325" v="3536" actId="1076"/>
          <ac:spMkLst>
            <pc:docMk/>
            <pc:sldMk cId="3143127052" sldId="287"/>
            <ac:spMk id="36" creationId="{9BEF5929-4AAA-935E-5161-F408A01003A2}"/>
          </ac:spMkLst>
        </pc:spChg>
        <pc:spChg chg="mod ord">
          <ac:chgData name="park taeyoung" userId="676690fc0741a85e" providerId="LiveId" clId="{B30D80B0-5C78-48D7-A027-1C041CD7D8CA}" dt="2023-05-14T11:20:39.325" v="3536" actId="1076"/>
          <ac:spMkLst>
            <pc:docMk/>
            <pc:sldMk cId="3143127052" sldId="287"/>
            <ac:spMk id="37" creationId="{E1FA24E0-6645-6360-FCEC-0AC61DB62E43}"/>
          </ac:spMkLst>
        </pc:spChg>
        <pc:graphicFrameChg chg="mod modGraphic">
          <ac:chgData name="park taeyoung" userId="676690fc0741a85e" providerId="LiveId" clId="{B30D80B0-5C78-48D7-A027-1C041CD7D8CA}" dt="2023-05-14T10:27:23.247" v="2442" actId="20577"/>
          <ac:graphicFrameMkLst>
            <pc:docMk/>
            <pc:sldMk cId="3143127052" sldId="287"/>
            <ac:graphicFrameMk id="25" creationId="{70AC1CCD-B32E-2278-C070-B3512E4C229E}"/>
          </ac:graphicFrameMkLst>
        </pc:graphicFrameChg>
      </pc:sldChg>
      <pc:sldChg chg="add del">
        <pc:chgData name="park taeyoung" userId="676690fc0741a85e" providerId="LiveId" clId="{B30D80B0-5C78-48D7-A027-1C041CD7D8CA}" dt="2023-05-14T07:16:15.565" v="86" actId="47"/>
        <pc:sldMkLst>
          <pc:docMk/>
          <pc:sldMk cId="3251937357" sldId="287"/>
        </pc:sldMkLst>
      </pc:sldChg>
      <pc:sldChg chg="add del">
        <pc:chgData name="park taeyoung" userId="676690fc0741a85e" providerId="LiveId" clId="{B30D80B0-5C78-48D7-A027-1C041CD7D8CA}" dt="2023-05-14T07:37:48.949" v="407" actId="47"/>
        <pc:sldMkLst>
          <pc:docMk/>
          <pc:sldMk cId="3852081087" sldId="287"/>
        </pc:sldMkLst>
      </pc:sldChg>
      <pc:sldChg chg="add del">
        <pc:chgData name="park taeyoung" userId="676690fc0741a85e" providerId="LiveId" clId="{B30D80B0-5C78-48D7-A027-1C041CD7D8CA}" dt="2023-05-14T10:29:38.853" v="2576" actId="47"/>
        <pc:sldMkLst>
          <pc:docMk/>
          <pc:sldMk cId="784821381" sldId="288"/>
        </pc:sldMkLst>
      </pc:sldChg>
      <pc:sldChg chg="add del">
        <pc:chgData name="park taeyoung" userId="676690fc0741a85e" providerId="LiveId" clId="{B30D80B0-5C78-48D7-A027-1C041CD7D8CA}" dt="2023-05-14T07:16:15.565" v="86" actId="47"/>
        <pc:sldMkLst>
          <pc:docMk/>
          <pc:sldMk cId="1093036882" sldId="288"/>
        </pc:sldMkLst>
      </pc:sldChg>
      <pc:sldChg chg="addSp delSp modSp add del mod">
        <pc:chgData name="park taeyoung" userId="676690fc0741a85e" providerId="LiveId" clId="{B30D80B0-5C78-48D7-A027-1C041CD7D8CA}" dt="2023-05-14T07:37:48.949" v="407" actId="47"/>
        <pc:sldMkLst>
          <pc:docMk/>
          <pc:sldMk cId="3185782899" sldId="288"/>
        </pc:sldMkLst>
        <pc:spChg chg="del">
          <ac:chgData name="park taeyoung" userId="676690fc0741a85e" providerId="LiveId" clId="{B30D80B0-5C78-48D7-A027-1C041CD7D8CA}" dt="2023-05-14T07:25:32.612" v="386" actId="478"/>
          <ac:spMkLst>
            <pc:docMk/>
            <pc:sldMk cId="3185782899" sldId="288"/>
            <ac:spMk id="2" creationId="{B3BB2C81-2C36-BFAF-F8BF-91BC4B766C18}"/>
          </ac:spMkLst>
        </pc:spChg>
        <pc:spChg chg="add del mod">
          <ac:chgData name="park taeyoung" userId="676690fc0741a85e" providerId="LiveId" clId="{B30D80B0-5C78-48D7-A027-1C041CD7D8CA}" dt="2023-05-14T07:26:02.841" v="390"/>
          <ac:spMkLst>
            <pc:docMk/>
            <pc:sldMk cId="3185782899" sldId="288"/>
            <ac:spMk id="8" creationId="{A992EE86-E2F5-B6FD-2C69-32F2F9DA732E}"/>
          </ac:spMkLst>
        </pc:spChg>
        <pc:spChg chg="del">
          <ac:chgData name="park taeyoung" userId="676690fc0741a85e" providerId="LiveId" clId="{B30D80B0-5C78-48D7-A027-1C041CD7D8CA}" dt="2023-05-14T07:25:32.612" v="386" actId="478"/>
          <ac:spMkLst>
            <pc:docMk/>
            <pc:sldMk cId="3185782899" sldId="288"/>
            <ac:spMk id="9" creationId="{5CC9E76E-8EE8-7CCC-512E-560C10F30FD6}"/>
          </ac:spMkLst>
        </pc:spChg>
        <pc:spChg chg="del">
          <ac:chgData name="park taeyoung" userId="676690fc0741a85e" providerId="LiveId" clId="{B30D80B0-5C78-48D7-A027-1C041CD7D8CA}" dt="2023-05-14T07:25:32.612" v="386" actId="478"/>
          <ac:spMkLst>
            <pc:docMk/>
            <pc:sldMk cId="3185782899" sldId="288"/>
            <ac:spMk id="10" creationId="{8440672B-A8EF-ECCB-0200-D3BA1AFF1A40}"/>
          </ac:spMkLst>
        </pc:spChg>
        <pc:spChg chg="add del mod">
          <ac:chgData name="park taeyoung" userId="676690fc0741a85e" providerId="LiveId" clId="{B30D80B0-5C78-48D7-A027-1C041CD7D8CA}" dt="2023-05-14T07:26:02.841" v="390"/>
          <ac:spMkLst>
            <pc:docMk/>
            <pc:sldMk cId="3185782899" sldId="288"/>
            <ac:spMk id="11" creationId="{2F3625BB-0420-335B-3620-81F2AAB8B2C9}"/>
          </ac:spMkLst>
        </pc:spChg>
        <pc:spChg chg="del">
          <ac:chgData name="park taeyoung" userId="676690fc0741a85e" providerId="LiveId" clId="{B30D80B0-5C78-48D7-A027-1C041CD7D8CA}" dt="2023-05-14T07:25:32.612" v="386" actId="478"/>
          <ac:spMkLst>
            <pc:docMk/>
            <pc:sldMk cId="3185782899" sldId="288"/>
            <ac:spMk id="13" creationId="{356C14DF-3209-6D48-AE52-BD33B68FF16F}"/>
          </ac:spMkLst>
        </pc:spChg>
        <pc:spChg chg="add del mod">
          <ac:chgData name="park taeyoung" userId="676690fc0741a85e" providerId="LiveId" clId="{B30D80B0-5C78-48D7-A027-1C041CD7D8CA}" dt="2023-05-14T07:26:02.841" v="390"/>
          <ac:spMkLst>
            <pc:docMk/>
            <pc:sldMk cId="3185782899" sldId="288"/>
            <ac:spMk id="14" creationId="{D4F8A011-10BC-5F64-F416-9464AF6BF393}"/>
          </ac:spMkLst>
        </pc:spChg>
        <pc:spChg chg="del">
          <ac:chgData name="park taeyoung" userId="676690fc0741a85e" providerId="LiveId" clId="{B30D80B0-5C78-48D7-A027-1C041CD7D8CA}" dt="2023-05-14T07:25:32.612" v="386" actId="478"/>
          <ac:spMkLst>
            <pc:docMk/>
            <pc:sldMk cId="3185782899" sldId="288"/>
            <ac:spMk id="16" creationId="{FA02CB6D-D812-5ABF-9060-B2F109FB9D3D}"/>
          </ac:spMkLst>
        </pc:spChg>
        <pc:spChg chg="del">
          <ac:chgData name="park taeyoung" userId="676690fc0741a85e" providerId="LiveId" clId="{B30D80B0-5C78-48D7-A027-1C041CD7D8CA}" dt="2023-05-14T07:25:32.612" v="386" actId="478"/>
          <ac:spMkLst>
            <pc:docMk/>
            <pc:sldMk cId="3185782899" sldId="288"/>
            <ac:spMk id="17" creationId="{9F677B01-8FB5-8DC6-B676-456D321BD005}"/>
          </ac:spMkLst>
        </pc:spChg>
        <pc:spChg chg="del">
          <ac:chgData name="park taeyoung" userId="676690fc0741a85e" providerId="LiveId" clId="{B30D80B0-5C78-48D7-A027-1C041CD7D8CA}" dt="2023-05-14T07:25:32.612" v="386" actId="478"/>
          <ac:spMkLst>
            <pc:docMk/>
            <pc:sldMk cId="3185782899" sldId="288"/>
            <ac:spMk id="18" creationId="{970E707E-BE05-865D-DA63-75A73413D84A}"/>
          </ac:spMkLst>
        </pc:spChg>
        <pc:spChg chg="del">
          <ac:chgData name="park taeyoung" userId="676690fc0741a85e" providerId="LiveId" clId="{B30D80B0-5C78-48D7-A027-1C041CD7D8CA}" dt="2023-05-14T07:25:32.612" v="386" actId="478"/>
          <ac:spMkLst>
            <pc:docMk/>
            <pc:sldMk cId="3185782899" sldId="288"/>
            <ac:spMk id="19" creationId="{5C1E65C2-5AE4-E701-E003-9BF73E2E398E}"/>
          </ac:spMkLst>
        </pc:spChg>
        <pc:spChg chg="del">
          <ac:chgData name="park taeyoung" userId="676690fc0741a85e" providerId="LiveId" clId="{B30D80B0-5C78-48D7-A027-1C041CD7D8CA}" dt="2023-05-14T07:25:32.612" v="386" actId="478"/>
          <ac:spMkLst>
            <pc:docMk/>
            <pc:sldMk cId="3185782899" sldId="288"/>
            <ac:spMk id="20" creationId="{30454894-0171-1E1A-CBB1-970768B52DC7}"/>
          </ac:spMkLst>
        </pc:spChg>
        <pc:spChg chg="del">
          <ac:chgData name="park taeyoung" userId="676690fc0741a85e" providerId="LiveId" clId="{B30D80B0-5C78-48D7-A027-1C041CD7D8CA}" dt="2023-05-14T07:25:32.612" v="386" actId="478"/>
          <ac:spMkLst>
            <pc:docMk/>
            <pc:sldMk cId="3185782899" sldId="288"/>
            <ac:spMk id="21" creationId="{15A4542A-93EF-F6D8-0FCA-0E92CE1BCF23}"/>
          </ac:spMkLst>
        </pc:spChg>
        <pc:spChg chg="del">
          <ac:chgData name="park taeyoung" userId="676690fc0741a85e" providerId="LiveId" clId="{B30D80B0-5C78-48D7-A027-1C041CD7D8CA}" dt="2023-05-14T07:25:32.612" v="386" actId="478"/>
          <ac:spMkLst>
            <pc:docMk/>
            <pc:sldMk cId="3185782899" sldId="288"/>
            <ac:spMk id="22" creationId="{509B1A0F-2409-C589-9525-947EA3C1F374}"/>
          </ac:spMkLst>
        </pc:spChg>
        <pc:spChg chg="del">
          <ac:chgData name="park taeyoung" userId="676690fc0741a85e" providerId="LiveId" clId="{B30D80B0-5C78-48D7-A027-1C041CD7D8CA}" dt="2023-05-14T07:25:32.612" v="386" actId="478"/>
          <ac:spMkLst>
            <pc:docMk/>
            <pc:sldMk cId="3185782899" sldId="288"/>
            <ac:spMk id="23" creationId="{7353C824-937A-E110-963F-5F8649640E2E}"/>
          </ac:spMkLst>
        </pc:spChg>
        <pc:spChg chg="del">
          <ac:chgData name="park taeyoung" userId="676690fc0741a85e" providerId="LiveId" clId="{B30D80B0-5C78-48D7-A027-1C041CD7D8CA}" dt="2023-05-14T07:25:32.612" v="386" actId="478"/>
          <ac:spMkLst>
            <pc:docMk/>
            <pc:sldMk cId="3185782899" sldId="288"/>
            <ac:spMk id="24" creationId="{3488B951-445B-EE1A-916B-A8BF6CFE58AC}"/>
          </ac:spMkLst>
        </pc:spChg>
        <pc:spChg chg="del">
          <ac:chgData name="park taeyoung" userId="676690fc0741a85e" providerId="LiveId" clId="{B30D80B0-5C78-48D7-A027-1C041CD7D8CA}" dt="2023-05-14T07:25:32.612" v="386" actId="478"/>
          <ac:spMkLst>
            <pc:docMk/>
            <pc:sldMk cId="3185782899" sldId="288"/>
            <ac:spMk id="25" creationId="{51CA7F28-1BA9-633D-4F8E-6D730B3B3494}"/>
          </ac:spMkLst>
        </pc:spChg>
        <pc:graphicFrameChg chg="add del mod">
          <ac:chgData name="park taeyoung" userId="676690fc0741a85e" providerId="LiveId" clId="{B30D80B0-5C78-48D7-A027-1C041CD7D8CA}" dt="2023-05-14T07:26:02.841" v="390"/>
          <ac:graphicFrameMkLst>
            <pc:docMk/>
            <pc:sldMk cId="3185782899" sldId="288"/>
            <ac:graphicFrameMk id="12" creationId="{580B2E8A-5BC2-B008-CA3F-794243B0D7AD}"/>
          </ac:graphicFrameMkLst>
        </pc:graphicFrameChg>
        <pc:picChg chg="add del mod">
          <ac:chgData name="park taeyoung" userId="676690fc0741a85e" providerId="LiveId" clId="{B30D80B0-5C78-48D7-A027-1C041CD7D8CA}" dt="2023-05-14T07:26:02.841" v="390"/>
          <ac:picMkLst>
            <pc:docMk/>
            <pc:sldMk cId="3185782899" sldId="288"/>
            <ac:picMk id="7" creationId="{54E31F63-E83E-E2B9-7BA9-07BB029CE3A7}"/>
          </ac:picMkLst>
        </pc:picChg>
        <pc:picChg chg="add del mod">
          <ac:chgData name="park taeyoung" userId="676690fc0741a85e" providerId="LiveId" clId="{B30D80B0-5C78-48D7-A027-1C041CD7D8CA}" dt="2023-05-14T07:26:02.841" v="390"/>
          <ac:picMkLst>
            <pc:docMk/>
            <pc:sldMk cId="3185782899" sldId="288"/>
            <ac:picMk id="15" creationId="{45C791EB-29FC-0E41-0BA9-3CC14DF57081}"/>
          </ac:picMkLst>
        </pc:picChg>
        <pc:picChg chg="add del mod">
          <ac:chgData name="park taeyoung" userId="676690fc0741a85e" providerId="LiveId" clId="{B30D80B0-5C78-48D7-A027-1C041CD7D8CA}" dt="2023-05-14T07:26:02.841" v="390"/>
          <ac:picMkLst>
            <pc:docMk/>
            <pc:sldMk cId="3185782899" sldId="288"/>
            <ac:picMk id="26" creationId="{48A04FEF-273B-820B-8BFE-CA60F9FC3C4C}"/>
          </ac:picMkLst>
        </pc:picChg>
        <pc:picChg chg="add del mod">
          <ac:chgData name="park taeyoung" userId="676690fc0741a85e" providerId="LiveId" clId="{B30D80B0-5C78-48D7-A027-1C041CD7D8CA}" dt="2023-05-14T07:26:02.841" v="390"/>
          <ac:picMkLst>
            <pc:docMk/>
            <pc:sldMk cId="3185782899" sldId="288"/>
            <ac:picMk id="27" creationId="{64E3EB16-9FED-EC9B-117A-B6EC4BED1156}"/>
          </ac:picMkLst>
        </pc:picChg>
      </pc:sldChg>
      <pc:sldChg chg="addSp delSp modSp add mod">
        <pc:chgData name="park taeyoung" userId="676690fc0741a85e" providerId="LiveId" clId="{B30D80B0-5C78-48D7-A027-1C041CD7D8CA}" dt="2023-05-18T14:48:32.372" v="5977"/>
        <pc:sldMkLst>
          <pc:docMk/>
          <pc:sldMk cId="2226700684" sldId="289"/>
        </pc:sldMkLst>
        <pc:spChg chg="mod">
          <ac:chgData name="park taeyoung" userId="676690fc0741a85e" providerId="LiveId" clId="{B30D80B0-5C78-48D7-A027-1C041CD7D8CA}" dt="2023-05-18T14:27:00.172" v="5812" actId="20577"/>
          <ac:spMkLst>
            <pc:docMk/>
            <pc:sldMk cId="2226700684" sldId="289"/>
            <ac:spMk id="4" creationId="{B8326A7D-F71C-ED1C-CBFD-93F557654D2A}"/>
          </ac:spMkLst>
        </pc:spChg>
        <pc:spChg chg="mod">
          <ac:chgData name="park taeyoung" userId="676690fc0741a85e" providerId="LiveId" clId="{B30D80B0-5C78-48D7-A027-1C041CD7D8CA}" dt="2023-05-18T14:48:32.372" v="5977"/>
          <ac:spMkLst>
            <pc:docMk/>
            <pc:sldMk cId="2226700684" sldId="289"/>
            <ac:spMk id="5" creationId="{3251639B-29EB-6E9D-733B-6F917838F571}"/>
          </ac:spMkLst>
        </pc:spChg>
        <pc:spChg chg="mod">
          <ac:chgData name="park taeyoung" userId="676690fc0741a85e" providerId="LiveId" clId="{B30D80B0-5C78-48D7-A027-1C041CD7D8CA}" dt="2023-05-17T04:20:38.529" v="4442" actId="1076"/>
          <ac:spMkLst>
            <pc:docMk/>
            <pc:sldMk cId="2226700684" sldId="289"/>
            <ac:spMk id="7" creationId="{02E14118-D97E-664A-C491-E3821A81603E}"/>
          </ac:spMkLst>
        </pc:spChg>
        <pc:spChg chg="mod">
          <ac:chgData name="park taeyoung" userId="676690fc0741a85e" providerId="LiveId" clId="{B30D80B0-5C78-48D7-A027-1C041CD7D8CA}" dt="2023-05-17T04:13:20.449" v="3844" actId="1076"/>
          <ac:spMkLst>
            <pc:docMk/>
            <pc:sldMk cId="2226700684" sldId="289"/>
            <ac:spMk id="8" creationId="{3C96FA03-6110-FD0C-EB50-2CD03BE8413A}"/>
          </ac:spMkLst>
        </pc:spChg>
        <pc:spChg chg="mod">
          <ac:chgData name="park taeyoung" userId="676690fc0741a85e" providerId="LiveId" clId="{B30D80B0-5C78-48D7-A027-1C041CD7D8CA}" dt="2023-05-17T04:20:25.522" v="4440" actId="14100"/>
          <ac:spMkLst>
            <pc:docMk/>
            <pc:sldMk cId="2226700684" sldId="289"/>
            <ac:spMk id="9" creationId="{91127D7B-786B-C86B-ED3D-BEC49E738437}"/>
          </ac:spMkLst>
        </pc:spChg>
        <pc:spChg chg="mod">
          <ac:chgData name="park taeyoung" userId="676690fc0741a85e" providerId="LiveId" clId="{B30D80B0-5C78-48D7-A027-1C041CD7D8CA}" dt="2023-05-17T04:20:25.522" v="4440" actId="14100"/>
          <ac:spMkLst>
            <pc:docMk/>
            <pc:sldMk cId="2226700684" sldId="289"/>
            <ac:spMk id="10" creationId="{AF7BA4DE-9A13-A25B-7921-0EBF539EB922}"/>
          </ac:spMkLst>
        </pc:spChg>
        <pc:spChg chg="mod">
          <ac:chgData name="park taeyoung" userId="676690fc0741a85e" providerId="LiveId" clId="{B30D80B0-5C78-48D7-A027-1C041CD7D8CA}" dt="2023-05-14T10:31:09.109" v="2643" actId="20577"/>
          <ac:spMkLst>
            <pc:docMk/>
            <pc:sldMk cId="2226700684" sldId="289"/>
            <ac:spMk id="11" creationId="{53235541-C6E5-0569-B758-C591EBCD6316}"/>
          </ac:spMkLst>
        </pc:spChg>
        <pc:spChg chg="mod">
          <ac:chgData name="park taeyoung" userId="676690fc0741a85e" providerId="LiveId" clId="{B30D80B0-5C78-48D7-A027-1C041CD7D8CA}" dt="2023-05-17T04:20:25.522" v="4440" actId="14100"/>
          <ac:spMkLst>
            <pc:docMk/>
            <pc:sldMk cId="2226700684" sldId="289"/>
            <ac:spMk id="13" creationId="{C546C26C-56E8-B33C-7A5B-88A6B03B6305}"/>
          </ac:spMkLst>
        </pc:spChg>
        <pc:spChg chg="add del mod">
          <ac:chgData name="park taeyoung" userId="676690fc0741a85e" providerId="LiveId" clId="{B30D80B0-5C78-48D7-A027-1C041CD7D8CA}" dt="2023-05-17T04:13:16.273" v="3843" actId="478"/>
          <ac:spMkLst>
            <pc:docMk/>
            <pc:sldMk cId="2226700684" sldId="289"/>
            <ac:spMk id="15" creationId="{7BD73A86-02BD-4FC3-B2D0-1ACCA861DA0D}"/>
          </ac:spMkLst>
        </pc:spChg>
        <pc:spChg chg="add mod">
          <ac:chgData name="park taeyoung" userId="676690fc0741a85e" providerId="LiveId" clId="{B30D80B0-5C78-48D7-A027-1C041CD7D8CA}" dt="2023-05-18T13:31:29.767" v="5729" actId="14100"/>
          <ac:spMkLst>
            <pc:docMk/>
            <pc:sldMk cId="2226700684" sldId="289"/>
            <ac:spMk id="15" creationId="{AAA1CEC3-757D-166C-47F2-F4D6F9414FC0}"/>
          </ac:spMkLst>
        </pc:spChg>
        <pc:spChg chg="add del mod">
          <ac:chgData name="park taeyoung" userId="676690fc0741a85e" providerId="LiveId" clId="{B30D80B0-5C78-48D7-A027-1C041CD7D8CA}" dt="2023-05-14T11:08:48.368" v="3173" actId="478"/>
          <ac:spMkLst>
            <pc:docMk/>
            <pc:sldMk cId="2226700684" sldId="289"/>
            <ac:spMk id="15" creationId="{AE2D78E1-CC3B-1798-5E1B-0CA2CF1C88FB}"/>
          </ac:spMkLst>
        </pc:spChg>
        <pc:spChg chg="mod">
          <ac:chgData name="park taeyoung" userId="676690fc0741a85e" providerId="LiveId" clId="{B30D80B0-5C78-48D7-A027-1C041CD7D8CA}" dt="2023-05-17T04:20:25.522" v="4440" actId="14100"/>
          <ac:spMkLst>
            <pc:docMk/>
            <pc:sldMk cId="2226700684" sldId="289"/>
            <ac:spMk id="16" creationId="{B85F54DD-58DB-81F1-F3A5-9AEC80C078CC}"/>
          </ac:spMkLst>
        </pc:spChg>
        <pc:spChg chg="add del mod">
          <ac:chgData name="park taeyoung" userId="676690fc0741a85e" providerId="LiveId" clId="{B30D80B0-5C78-48D7-A027-1C041CD7D8CA}" dt="2023-05-17T04:13:16.273" v="3843" actId="478"/>
          <ac:spMkLst>
            <pc:docMk/>
            <pc:sldMk cId="2226700684" sldId="289"/>
            <ac:spMk id="17" creationId="{0CD7F68C-0903-185A-D755-66061D6F0592}"/>
          </ac:spMkLst>
        </pc:spChg>
        <pc:spChg chg="add del mod">
          <ac:chgData name="park taeyoung" userId="676690fc0741a85e" providerId="LiveId" clId="{B30D80B0-5C78-48D7-A027-1C041CD7D8CA}" dt="2023-05-14T11:08:48.368" v="3173" actId="478"/>
          <ac:spMkLst>
            <pc:docMk/>
            <pc:sldMk cId="2226700684" sldId="289"/>
            <ac:spMk id="17" creationId="{D4CEFEE3-7133-ED23-137A-B7D8EB86F65D}"/>
          </ac:spMkLst>
        </pc:spChg>
        <pc:spChg chg="add mod">
          <ac:chgData name="park taeyoung" userId="676690fc0741a85e" providerId="LiveId" clId="{B30D80B0-5C78-48D7-A027-1C041CD7D8CA}" dt="2023-05-17T04:12:48.460" v="3826" actId="1076"/>
          <ac:spMkLst>
            <pc:docMk/>
            <pc:sldMk cId="2226700684" sldId="289"/>
            <ac:spMk id="18" creationId="{0F674714-1E7A-1886-EEAE-84EED555E9E8}"/>
          </ac:spMkLst>
        </pc:spChg>
        <pc:spChg chg="add del mod">
          <ac:chgData name="park taeyoung" userId="676690fc0741a85e" providerId="LiveId" clId="{B30D80B0-5C78-48D7-A027-1C041CD7D8CA}" dt="2023-05-14T11:08:48.368" v="3173" actId="478"/>
          <ac:spMkLst>
            <pc:docMk/>
            <pc:sldMk cId="2226700684" sldId="289"/>
            <ac:spMk id="18" creationId="{36EBEE9B-61EE-A15B-D614-1F42A83213EE}"/>
          </ac:spMkLst>
        </pc:spChg>
        <pc:spChg chg="add del mod">
          <ac:chgData name="park taeyoung" userId="676690fc0741a85e" providerId="LiveId" clId="{B30D80B0-5C78-48D7-A027-1C041CD7D8CA}" dt="2023-05-14T11:08:48.368" v="3173" actId="478"/>
          <ac:spMkLst>
            <pc:docMk/>
            <pc:sldMk cId="2226700684" sldId="289"/>
            <ac:spMk id="19" creationId="{5156F73A-2E78-8023-5B91-F69FE0D6DAB5}"/>
          </ac:spMkLst>
        </pc:spChg>
        <pc:spChg chg="add mod">
          <ac:chgData name="park taeyoung" userId="676690fc0741a85e" providerId="LiveId" clId="{B30D80B0-5C78-48D7-A027-1C041CD7D8CA}" dt="2023-05-17T04:12:48.460" v="3826" actId="1076"/>
          <ac:spMkLst>
            <pc:docMk/>
            <pc:sldMk cId="2226700684" sldId="289"/>
            <ac:spMk id="19" creationId="{94D9D8BC-7F41-F95C-F8C9-1B107D292660}"/>
          </ac:spMkLst>
        </pc:spChg>
        <pc:spChg chg="add mod">
          <ac:chgData name="park taeyoung" userId="676690fc0741a85e" providerId="LiveId" clId="{B30D80B0-5C78-48D7-A027-1C041CD7D8CA}" dt="2023-05-17T04:12:48.460" v="3826" actId="1076"/>
          <ac:spMkLst>
            <pc:docMk/>
            <pc:sldMk cId="2226700684" sldId="289"/>
            <ac:spMk id="20" creationId="{08E55601-49EF-12C3-C44D-C91397E00849}"/>
          </ac:spMkLst>
        </pc:spChg>
        <pc:spChg chg="add mod">
          <ac:chgData name="park taeyoung" userId="676690fc0741a85e" providerId="LiveId" clId="{B30D80B0-5C78-48D7-A027-1C041CD7D8CA}" dt="2023-05-17T04:14:27.283" v="3859" actId="14100"/>
          <ac:spMkLst>
            <pc:docMk/>
            <pc:sldMk cId="2226700684" sldId="289"/>
            <ac:spMk id="21" creationId="{63DB9E66-D430-C2B9-8F03-81624C33E247}"/>
          </ac:spMkLst>
        </pc:spChg>
        <pc:spChg chg="add del mod">
          <ac:chgData name="park taeyoung" userId="676690fc0741a85e" providerId="LiveId" clId="{B30D80B0-5C78-48D7-A027-1C041CD7D8CA}" dt="2023-05-14T11:08:48.368" v="3173" actId="478"/>
          <ac:spMkLst>
            <pc:docMk/>
            <pc:sldMk cId="2226700684" sldId="289"/>
            <ac:spMk id="21" creationId="{9DF9CD75-A8A3-5A04-BAE6-A954E0973F53}"/>
          </ac:spMkLst>
        </pc:spChg>
        <pc:spChg chg="add mod">
          <ac:chgData name="park taeyoung" userId="676690fc0741a85e" providerId="LiveId" clId="{B30D80B0-5C78-48D7-A027-1C041CD7D8CA}" dt="2023-05-17T04:13:33.061" v="3846" actId="1076"/>
          <ac:spMkLst>
            <pc:docMk/>
            <pc:sldMk cId="2226700684" sldId="289"/>
            <ac:spMk id="22" creationId="{808CBB87-0AD4-D205-5BA0-B48096400316}"/>
          </ac:spMkLst>
        </pc:spChg>
        <pc:spChg chg="add del mod">
          <ac:chgData name="park taeyoung" userId="676690fc0741a85e" providerId="LiveId" clId="{B30D80B0-5C78-48D7-A027-1C041CD7D8CA}" dt="2023-05-14T11:08:48.368" v="3173" actId="478"/>
          <ac:spMkLst>
            <pc:docMk/>
            <pc:sldMk cId="2226700684" sldId="289"/>
            <ac:spMk id="22" creationId="{BD6FE090-09AE-1F85-9BAF-B078D5EAE960}"/>
          </ac:spMkLst>
        </pc:spChg>
        <pc:spChg chg="add mod">
          <ac:chgData name="park taeyoung" userId="676690fc0741a85e" providerId="LiveId" clId="{B30D80B0-5C78-48D7-A027-1C041CD7D8CA}" dt="2023-05-17T04:12:48.460" v="3826" actId="1076"/>
          <ac:spMkLst>
            <pc:docMk/>
            <pc:sldMk cId="2226700684" sldId="289"/>
            <ac:spMk id="23" creationId="{C982C3DB-8CAC-E4A9-D600-413B7EC3A6D4}"/>
          </ac:spMkLst>
        </pc:spChg>
        <pc:spChg chg="add del mod">
          <ac:chgData name="park taeyoung" userId="676690fc0741a85e" providerId="LiveId" clId="{B30D80B0-5C78-48D7-A027-1C041CD7D8CA}" dt="2023-05-14T11:08:48.368" v="3173" actId="478"/>
          <ac:spMkLst>
            <pc:docMk/>
            <pc:sldMk cId="2226700684" sldId="289"/>
            <ac:spMk id="24" creationId="{3D7057FF-38D9-170D-7694-E1894DB1717E}"/>
          </ac:spMkLst>
        </pc:spChg>
        <pc:spChg chg="add mod">
          <ac:chgData name="park taeyoung" userId="676690fc0741a85e" providerId="LiveId" clId="{B30D80B0-5C78-48D7-A027-1C041CD7D8CA}" dt="2023-05-17T04:13:33.061" v="3846" actId="1076"/>
          <ac:spMkLst>
            <pc:docMk/>
            <pc:sldMk cId="2226700684" sldId="289"/>
            <ac:spMk id="24" creationId="{85B6C094-DEF2-FA12-D2E9-F4810D02BB77}"/>
          </ac:spMkLst>
        </pc:spChg>
        <pc:spChg chg="mod">
          <ac:chgData name="park taeyoung" userId="676690fc0741a85e" providerId="LiveId" clId="{B30D80B0-5C78-48D7-A027-1C041CD7D8CA}" dt="2023-05-17T04:20:25.522" v="4440" actId="14100"/>
          <ac:spMkLst>
            <pc:docMk/>
            <pc:sldMk cId="2226700684" sldId="289"/>
            <ac:spMk id="26" creationId="{A8E4BBF6-5EA4-44E7-A09B-E62B8180F31F}"/>
          </ac:spMkLst>
        </pc:spChg>
        <pc:spChg chg="add del mod">
          <ac:chgData name="park taeyoung" userId="676690fc0741a85e" providerId="LiveId" clId="{B30D80B0-5C78-48D7-A027-1C041CD7D8CA}" dt="2023-05-14T11:08:48.368" v="3173" actId="478"/>
          <ac:spMkLst>
            <pc:docMk/>
            <pc:sldMk cId="2226700684" sldId="289"/>
            <ac:spMk id="27" creationId="{1F79B803-BD24-8C24-E930-C3725DBCF57C}"/>
          </ac:spMkLst>
        </pc:spChg>
        <pc:spChg chg="add mod">
          <ac:chgData name="park taeyoung" userId="676690fc0741a85e" providerId="LiveId" clId="{B30D80B0-5C78-48D7-A027-1C041CD7D8CA}" dt="2023-05-17T04:13:49.117" v="3851" actId="1076"/>
          <ac:spMkLst>
            <pc:docMk/>
            <pc:sldMk cId="2226700684" sldId="289"/>
            <ac:spMk id="27" creationId="{B79BC8E3-CC90-BF79-3798-152D998A155E}"/>
          </ac:spMkLst>
        </pc:spChg>
        <pc:spChg chg="add del mod">
          <ac:chgData name="park taeyoung" userId="676690fc0741a85e" providerId="LiveId" clId="{B30D80B0-5C78-48D7-A027-1C041CD7D8CA}" dt="2023-05-17T04:13:16.273" v="3843" actId="478"/>
          <ac:spMkLst>
            <pc:docMk/>
            <pc:sldMk cId="2226700684" sldId="289"/>
            <ac:spMk id="28" creationId="{34631405-6C51-5CE2-000A-0BF14B872582}"/>
          </ac:spMkLst>
        </pc:spChg>
        <pc:spChg chg="add del mod">
          <ac:chgData name="park taeyoung" userId="676690fc0741a85e" providerId="LiveId" clId="{B30D80B0-5C78-48D7-A027-1C041CD7D8CA}" dt="2023-05-17T04:13:16.273" v="3843" actId="478"/>
          <ac:spMkLst>
            <pc:docMk/>
            <pc:sldMk cId="2226700684" sldId="289"/>
            <ac:spMk id="29" creationId="{7D5DB81F-24C4-9084-E876-9EDBC318EFEE}"/>
          </ac:spMkLst>
        </pc:spChg>
        <pc:spChg chg="mod">
          <ac:chgData name="park taeyoung" userId="676690fc0741a85e" providerId="LiveId" clId="{B30D80B0-5C78-48D7-A027-1C041CD7D8CA}" dt="2023-05-17T04:20:40.767" v="4443" actId="14100"/>
          <ac:spMkLst>
            <pc:docMk/>
            <pc:sldMk cId="2226700684" sldId="289"/>
            <ac:spMk id="30" creationId="{9770AD69-D13E-D5E2-27CF-EE61713AB2ED}"/>
          </ac:spMkLst>
        </pc:spChg>
        <pc:spChg chg="mod">
          <ac:chgData name="park taeyoung" userId="676690fc0741a85e" providerId="LiveId" clId="{B30D80B0-5C78-48D7-A027-1C041CD7D8CA}" dt="2023-05-17T04:20:38.529" v="4442" actId="1076"/>
          <ac:spMkLst>
            <pc:docMk/>
            <pc:sldMk cId="2226700684" sldId="289"/>
            <ac:spMk id="31" creationId="{44AF785D-5A80-9954-DDCD-D27C9E3BD021}"/>
          </ac:spMkLst>
        </pc:spChg>
        <pc:spChg chg="mod">
          <ac:chgData name="park taeyoung" userId="676690fc0741a85e" providerId="LiveId" clId="{B30D80B0-5C78-48D7-A027-1C041CD7D8CA}" dt="2023-05-17T04:14:24.042" v="3858" actId="14100"/>
          <ac:spMkLst>
            <pc:docMk/>
            <pc:sldMk cId="2226700684" sldId="289"/>
            <ac:spMk id="32" creationId="{23E35655-AC6E-4F1B-5952-3DBA3D49D5C0}"/>
          </ac:spMkLst>
        </pc:spChg>
        <pc:spChg chg="mod">
          <ac:chgData name="park taeyoung" userId="676690fc0741a85e" providerId="LiveId" clId="{B30D80B0-5C78-48D7-A027-1C041CD7D8CA}" dt="2023-05-17T04:14:21.655" v="3857" actId="1076"/>
          <ac:spMkLst>
            <pc:docMk/>
            <pc:sldMk cId="2226700684" sldId="289"/>
            <ac:spMk id="33" creationId="{995230C4-9B72-4C19-7BA4-291D8850AAB3}"/>
          </ac:spMkLst>
        </pc:spChg>
        <pc:spChg chg="mod">
          <ac:chgData name="park taeyoung" userId="676690fc0741a85e" providerId="LiveId" clId="{B30D80B0-5C78-48D7-A027-1C041CD7D8CA}" dt="2023-05-17T04:20:42.854" v="4444" actId="14100"/>
          <ac:spMkLst>
            <pc:docMk/>
            <pc:sldMk cId="2226700684" sldId="289"/>
            <ac:spMk id="34" creationId="{F333294D-2FDF-8A2B-6368-4E37374C6F2B}"/>
          </ac:spMkLst>
        </pc:spChg>
        <pc:spChg chg="mod">
          <ac:chgData name="park taeyoung" userId="676690fc0741a85e" providerId="LiveId" clId="{B30D80B0-5C78-48D7-A027-1C041CD7D8CA}" dt="2023-05-17T04:13:11.487" v="3842" actId="20577"/>
          <ac:spMkLst>
            <pc:docMk/>
            <pc:sldMk cId="2226700684" sldId="289"/>
            <ac:spMk id="35" creationId="{644B31DE-2D9D-B1D4-46CD-A2C272B576C0}"/>
          </ac:spMkLst>
        </pc:spChg>
        <pc:spChg chg="mod">
          <ac:chgData name="park taeyoung" userId="676690fc0741a85e" providerId="LiveId" clId="{B30D80B0-5C78-48D7-A027-1C041CD7D8CA}" dt="2023-05-17T04:20:38.529" v="4442" actId="1076"/>
          <ac:spMkLst>
            <pc:docMk/>
            <pc:sldMk cId="2226700684" sldId="289"/>
            <ac:spMk id="36" creationId="{9BEF5929-4AAA-935E-5161-F408A01003A2}"/>
          </ac:spMkLst>
        </pc:spChg>
        <pc:spChg chg="mod">
          <ac:chgData name="park taeyoung" userId="676690fc0741a85e" providerId="LiveId" clId="{B30D80B0-5C78-48D7-A027-1C041CD7D8CA}" dt="2023-05-17T04:20:38.529" v="4442" actId="1076"/>
          <ac:spMkLst>
            <pc:docMk/>
            <pc:sldMk cId="2226700684" sldId="289"/>
            <ac:spMk id="37" creationId="{E1FA24E0-6645-6360-FCEC-0AC61DB62E43}"/>
          </ac:spMkLst>
        </pc:spChg>
        <pc:spChg chg="add mod">
          <ac:chgData name="park taeyoung" userId="676690fc0741a85e" providerId="LiveId" clId="{B30D80B0-5C78-48D7-A027-1C041CD7D8CA}" dt="2023-05-17T04:12:48.460" v="3826" actId="1076"/>
          <ac:spMkLst>
            <pc:docMk/>
            <pc:sldMk cId="2226700684" sldId="289"/>
            <ac:spMk id="38" creationId="{7CC1CDA1-0439-E84D-27CF-A91E21D270A7}"/>
          </ac:spMkLst>
        </pc:spChg>
        <pc:spChg chg="add mod">
          <ac:chgData name="park taeyoung" userId="676690fc0741a85e" providerId="LiveId" clId="{B30D80B0-5C78-48D7-A027-1C041CD7D8CA}" dt="2023-05-17T04:12:48.460" v="3826" actId="1076"/>
          <ac:spMkLst>
            <pc:docMk/>
            <pc:sldMk cId="2226700684" sldId="289"/>
            <ac:spMk id="39" creationId="{462426F3-8FC1-3D24-24EC-EC2FC72DAE75}"/>
          </ac:spMkLst>
        </pc:spChg>
        <pc:spChg chg="add del mod">
          <ac:chgData name="park taeyoung" userId="676690fc0741a85e" providerId="LiveId" clId="{B30D80B0-5C78-48D7-A027-1C041CD7D8CA}" dt="2023-05-17T04:13:16.273" v="3843" actId="478"/>
          <ac:spMkLst>
            <pc:docMk/>
            <pc:sldMk cId="2226700684" sldId="289"/>
            <ac:spMk id="40" creationId="{B893A879-E427-1984-66CE-9AF9E02A4EAD}"/>
          </ac:spMkLst>
        </pc:spChg>
        <pc:spChg chg="add del mod">
          <ac:chgData name="park taeyoung" userId="676690fc0741a85e" providerId="LiveId" clId="{B30D80B0-5C78-48D7-A027-1C041CD7D8CA}" dt="2023-05-17T04:13:16.273" v="3843" actId="478"/>
          <ac:spMkLst>
            <pc:docMk/>
            <pc:sldMk cId="2226700684" sldId="289"/>
            <ac:spMk id="41" creationId="{2C13761D-596A-0A9C-8FC9-F3C6477EA98B}"/>
          </ac:spMkLst>
        </pc:spChg>
        <pc:spChg chg="add mod">
          <ac:chgData name="park taeyoung" userId="676690fc0741a85e" providerId="LiveId" clId="{B30D80B0-5C78-48D7-A027-1C041CD7D8CA}" dt="2023-05-17T04:12:48.460" v="3826" actId="1076"/>
          <ac:spMkLst>
            <pc:docMk/>
            <pc:sldMk cId="2226700684" sldId="289"/>
            <ac:spMk id="42" creationId="{7708B4A7-90B2-6EC7-A69B-8702403DC166}"/>
          </ac:spMkLst>
        </pc:spChg>
        <pc:spChg chg="add mod">
          <ac:chgData name="park taeyoung" userId="676690fc0741a85e" providerId="LiveId" clId="{B30D80B0-5C78-48D7-A027-1C041CD7D8CA}" dt="2023-05-17T04:12:48.460" v="3826" actId="1076"/>
          <ac:spMkLst>
            <pc:docMk/>
            <pc:sldMk cId="2226700684" sldId="289"/>
            <ac:spMk id="43" creationId="{5C037230-5254-CD0E-26DB-7B69C8202998}"/>
          </ac:spMkLst>
        </pc:spChg>
        <pc:spChg chg="add mod">
          <ac:chgData name="park taeyoung" userId="676690fc0741a85e" providerId="LiveId" clId="{B30D80B0-5C78-48D7-A027-1C041CD7D8CA}" dt="2023-05-17T04:12:48.460" v="3826" actId="1076"/>
          <ac:spMkLst>
            <pc:docMk/>
            <pc:sldMk cId="2226700684" sldId="289"/>
            <ac:spMk id="44" creationId="{D85984B0-F389-4AD3-0F29-9089DB84A937}"/>
          </ac:spMkLst>
        </pc:spChg>
        <pc:spChg chg="add mod">
          <ac:chgData name="park taeyoung" userId="676690fc0741a85e" providerId="LiveId" clId="{B30D80B0-5C78-48D7-A027-1C041CD7D8CA}" dt="2023-05-17T04:12:48.460" v="3826" actId="1076"/>
          <ac:spMkLst>
            <pc:docMk/>
            <pc:sldMk cId="2226700684" sldId="289"/>
            <ac:spMk id="45" creationId="{4484F02B-63F6-CA00-E043-AFD69D8C6E08}"/>
          </ac:spMkLst>
        </pc:spChg>
        <pc:spChg chg="add mod">
          <ac:chgData name="park taeyoung" userId="676690fc0741a85e" providerId="LiveId" clId="{B30D80B0-5C78-48D7-A027-1C041CD7D8CA}" dt="2023-05-17T04:13:49.117" v="3851" actId="1076"/>
          <ac:spMkLst>
            <pc:docMk/>
            <pc:sldMk cId="2226700684" sldId="289"/>
            <ac:spMk id="46" creationId="{7BF6C94B-A52D-7CF4-1564-EBAF1392A2BC}"/>
          </ac:spMkLst>
        </pc:spChg>
        <pc:spChg chg="add mod">
          <ac:chgData name="park taeyoung" userId="676690fc0741a85e" providerId="LiveId" clId="{B30D80B0-5C78-48D7-A027-1C041CD7D8CA}" dt="2023-05-17T04:13:43.871" v="3850" actId="1076"/>
          <ac:spMkLst>
            <pc:docMk/>
            <pc:sldMk cId="2226700684" sldId="289"/>
            <ac:spMk id="47" creationId="{42B564B1-6BA0-2DAF-4FDF-BF4A9C5BAA4C}"/>
          </ac:spMkLst>
        </pc:spChg>
        <pc:spChg chg="add mod">
          <ac:chgData name="park taeyoung" userId="676690fc0741a85e" providerId="LiveId" clId="{B30D80B0-5C78-48D7-A027-1C041CD7D8CA}" dt="2023-05-17T04:13:43.871" v="3850" actId="1076"/>
          <ac:spMkLst>
            <pc:docMk/>
            <pc:sldMk cId="2226700684" sldId="289"/>
            <ac:spMk id="48" creationId="{F2561728-3768-4DB5-2AA7-A78C27A53CE3}"/>
          </ac:spMkLst>
        </pc:spChg>
        <pc:spChg chg="add mod">
          <ac:chgData name="park taeyoung" userId="676690fc0741a85e" providerId="LiveId" clId="{B30D80B0-5C78-48D7-A027-1C041CD7D8CA}" dt="2023-05-17T05:19:37.105" v="4620" actId="20577"/>
          <ac:spMkLst>
            <pc:docMk/>
            <pc:sldMk cId="2226700684" sldId="289"/>
            <ac:spMk id="49" creationId="{05C88CC4-8237-0794-B9FD-E631E883593B}"/>
          </ac:spMkLst>
        </pc:spChg>
        <pc:spChg chg="add del mod">
          <ac:chgData name="park taeyoung" userId="676690fc0741a85e" providerId="LiveId" clId="{B30D80B0-5C78-48D7-A027-1C041CD7D8CA}" dt="2023-05-17T05:11:21.008" v="4466" actId="478"/>
          <ac:spMkLst>
            <pc:docMk/>
            <pc:sldMk cId="2226700684" sldId="289"/>
            <ac:spMk id="50" creationId="{7A299C69-4D76-D777-B7E7-D26956DDE698}"/>
          </ac:spMkLst>
        </pc:spChg>
        <pc:spChg chg="add mod">
          <ac:chgData name="park taeyoung" userId="676690fc0741a85e" providerId="LiveId" clId="{B30D80B0-5C78-48D7-A027-1C041CD7D8CA}" dt="2023-05-17T05:22:00.461" v="4762" actId="1076"/>
          <ac:spMkLst>
            <pc:docMk/>
            <pc:sldMk cId="2226700684" sldId="289"/>
            <ac:spMk id="51" creationId="{530536EB-11A6-D851-FD13-E1EDF3F8CCC7}"/>
          </ac:spMkLst>
        </pc:spChg>
        <pc:spChg chg="add del mod">
          <ac:chgData name="park taeyoung" userId="676690fc0741a85e" providerId="LiveId" clId="{B30D80B0-5C78-48D7-A027-1C041CD7D8CA}" dt="2023-05-17T05:11:21.008" v="4466" actId="478"/>
          <ac:spMkLst>
            <pc:docMk/>
            <pc:sldMk cId="2226700684" sldId="289"/>
            <ac:spMk id="52" creationId="{F596D5F2-6E86-B3CF-31CE-6A2E3F1BE3ED}"/>
          </ac:spMkLst>
        </pc:spChg>
        <pc:spChg chg="add del mod">
          <ac:chgData name="park taeyoung" userId="676690fc0741a85e" providerId="LiveId" clId="{B30D80B0-5C78-48D7-A027-1C041CD7D8CA}" dt="2023-05-17T05:17:04" v="4547" actId="11529"/>
          <ac:spMkLst>
            <pc:docMk/>
            <pc:sldMk cId="2226700684" sldId="289"/>
            <ac:spMk id="53" creationId="{16C062D0-67F2-B8C4-5C65-887779C5A17E}"/>
          </ac:spMkLst>
        </pc:spChg>
        <pc:spChg chg="add del mod">
          <ac:chgData name="park taeyoung" userId="676690fc0741a85e" providerId="LiveId" clId="{B30D80B0-5C78-48D7-A027-1C041CD7D8CA}" dt="2023-05-17T05:17:42.252" v="4571" actId="478"/>
          <ac:spMkLst>
            <pc:docMk/>
            <pc:sldMk cId="2226700684" sldId="289"/>
            <ac:spMk id="54" creationId="{B770206F-9918-15A2-95AC-1A9AD68D4799}"/>
          </ac:spMkLst>
        </pc:spChg>
        <pc:spChg chg="add del mod">
          <ac:chgData name="park taeyoung" userId="676690fc0741a85e" providerId="LiveId" clId="{B30D80B0-5C78-48D7-A027-1C041CD7D8CA}" dt="2023-05-17T05:18:28.076" v="4606" actId="478"/>
          <ac:spMkLst>
            <pc:docMk/>
            <pc:sldMk cId="2226700684" sldId="289"/>
            <ac:spMk id="55" creationId="{04989A83-933A-370C-2F39-F74DF8CE2F99}"/>
          </ac:spMkLst>
        </pc:spChg>
        <pc:spChg chg="add del mod">
          <ac:chgData name="park taeyoung" userId="676690fc0741a85e" providerId="LiveId" clId="{B30D80B0-5C78-48D7-A027-1C041CD7D8CA}" dt="2023-05-17T05:19:46.046" v="4622" actId="478"/>
          <ac:spMkLst>
            <pc:docMk/>
            <pc:sldMk cId="2226700684" sldId="289"/>
            <ac:spMk id="56" creationId="{8ACA3CB0-EDE7-C2A8-21B9-3440D90648DB}"/>
          </ac:spMkLst>
        </pc:spChg>
        <pc:spChg chg="add mod">
          <ac:chgData name="park taeyoung" userId="676690fc0741a85e" providerId="LiveId" clId="{B30D80B0-5C78-48D7-A027-1C041CD7D8CA}" dt="2023-05-17T05:21:39.202" v="4757" actId="1076"/>
          <ac:spMkLst>
            <pc:docMk/>
            <pc:sldMk cId="2226700684" sldId="289"/>
            <ac:spMk id="57" creationId="{67332C12-A4D2-2C19-B301-71EB57E35B50}"/>
          </ac:spMkLst>
        </pc:spChg>
        <pc:spChg chg="add mod">
          <ac:chgData name="park taeyoung" userId="676690fc0741a85e" providerId="LiveId" clId="{B30D80B0-5C78-48D7-A027-1C041CD7D8CA}" dt="2023-05-17T05:21:13.930" v="4740" actId="207"/>
          <ac:spMkLst>
            <pc:docMk/>
            <pc:sldMk cId="2226700684" sldId="289"/>
            <ac:spMk id="58" creationId="{7C2F364C-5A03-1333-DD0F-DC76865A6E98}"/>
          </ac:spMkLst>
        </pc:spChg>
        <pc:spChg chg="add mod">
          <ac:chgData name="park taeyoung" userId="676690fc0741a85e" providerId="LiveId" clId="{B30D80B0-5C78-48D7-A027-1C041CD7D8CA}" dt="2023-05-17T05:20:36.664" v="4734" actId="1076"/>
          <ac:spMkLst>
            <pc:docMk/>
            <pc:sldMk cId="2226700684" sldId="289"/>
            <ac:spMk id="59" creationId="{FED2DC6E-5739-E16C-6049-50E3E713CDAC}"/>
          </ac:spMkLst>
        </pc:spChg>
        <pc:spChg chg="add del mod">
          <ac:chgData name="park taeyoung" userId="676690fc0741a85e" providerId="LiveId" clId="{B30D80B0-5C78-48D7-A027-1C041CD7D8CA}" dt="2023-05-17T05:20:55.988" v="4738"/>
          <ac:spMkLst>
            <pc:docMk/>
            <pc:sldMk cId="2226700684" sldId="289"/>
            <ac:spMk id="60" creationId="{5A78BA8F-E76A-9904-8DD3-724A8968275C}"/>
          </ac:spMkLst>
        </pc:spChg>
        <pc:spChg chg="add mod">
          <ac:chgData name="park taeyoung" userId="676690fc0741a85e" providerId="LiveId" clId="{B30D80B0-5C78-48D7-A027-1C041CD7D8CA}" dt="2023-05-17T05:21:54.235" v="4761" actId="1076"/>
          <ac:spMkLst>
            <pc:docMk/>
            <pc:sldMk cId="2226700684" sldId="289"/>
            <ac:spMk id="61" creationId="{F05F3166-1842-B40B-E650-316EF368B1B4}"/>
          </ac:spMkLst>
        </pc:spChg>
        <pc:spChg chg="add mod">
          <ac:chgData name="park taeyoung" userId="676690fc0741a85e" providerId="LiveId" clId="{B30D80B0-5C78-48D7-A027-1C041CD7D8CA}" dt="2023-05-17T05:21:43.416" v="4758" actId="1076"/>
          <ac:spMkLst>
            <pc:docMk/>
            <pc:sldMk cId="2226700684" sldId="289"/>
            <ac:spMk id="62" creationId="{E0A83E67-09DC-5B35-E820-D9BBFEF9CC1F}"/>
          </ac:spMkLst>
        </pc:spChg>
        <pc:spChg chg="add mod">
          <ac:chgData name="park taeyoung" userId="676690fc0741a85e" providerId="LiveId" clId="{B30D80B0-5C78-48D7-A027-1C041CD7D8CA}" dt="2023-05-17T05:21:47.975" v="4760" actId="1076"/>
          <ac:spMkLst>
            <pc:docMk/>
            <pc:sldMk cId="2226700684" sldId="289"/>
            <ac:spMk id="63" creationId="{2CF8AFA9-CC3E-0280-886E-E705851CA1FB}"/>
          </ac:spMkLst>
        </pc:spChg>
        <pc:spChg chg="add mod">
          <ac:chgData name="park taeyoung" userId="676690fc0741a85e" providerId="LiveId" clId="{B30D80B0-5C78-48D7-A027-1C041CD7D8CA}" dt="2023-05-17T05:22:09.762" v="4764" actId="207"/>
          <ac:spMkLst>
            <pc:docMk/>
            <pc:sldMk cId="2226700684" sldId="289"/>
            <ac:spMk id="64" creationId="{726D9040-E57B-7548-4A42-E68681630B01}"/>
          </ac:spMkLst>
        </pc:spChg>
        <pc:spChg chg="add mod">
          <ac:chgData name="park taeyoung" userId="676690fc0741a85e" providerId="LiveId" clId="{B30D80B0-5C78-48D7-A027-1C041CD7D8CA}" dt="2023-05-17T05:22:18.889" v="4766" actId="1076"/>
          <ac:spMkLst>
            <pc:docMk/>
            <pc:sldMk cId="2226700684" sldId="289"/>
            <ac:spMk id="65" creationId="{21F56BBF-D04A-C7FF-CABE-40AE7BEC70CF}"/>
          </ac:spMkLst>
        </pc:spChg>
        <pc:spChg chg="add mod">
          <ac:chgData name="park taeyoung" userId="676690fc0741a85e" providerId="LiveId" clId="{B30D80B0-5C78-48D7-A027-1C041CD7D8CA}" dt="2023-05-17T05:22:23.067" v="4768" actId="1076"/>
          <ac:spMkLst>
            <pc:docMk/>
            <pc:sldMk cId="2226700684" sldId="289"/>
            <ac:spMk id="66" creationId="{05795C71-9542-B15B-F106-2652191A4BD6}"/>
          </ac:spMkLst>
        </pc:spChg>
        <pc:spChg chg="add mod">
          <ac:chgData name="park taeyoung" userId="676690fc0741a85e" providerId="LiveId" clId="{B30D80B0-5C78-48D7-A027-1C041CD7D8CA}" dt="2023-05-17T05:22:52.163" v="4777" actId="1076"/>
          <ac:spMkLst>
            <pc:docMk/>
            <pc:sldMk cId="2226700684" sldId="289"/>
            <ac:spMk id="67" creationId="{B7B58D52-DFF1-2F38-5DF8-F85C0D39DF58}"/>
          </ac:spMkLst>
        </pc:spChg>
        <pc:spChg chg="add mod">
          <ac:chgData name="park taeyoung" userId="676690fc0741a85e" providerId="LiveId" clId="{B30D80B0-5C78-48D7-A027-1C041CD7D8CA}" dt="2023-05-17T05:22:41.965" v="4774" actId="1076"/>
          <ac:spMkLst>
            <pc:docMk/>
            <pc:sldMk cId="2226700684" sldId="289"/>
            <ac:spMk id="68" creationId="{5538784B-B374-4FF6-F0CF-D00168EC024E}"/>
          </ac:spMkLst>
        </pc:spChg>
        <pc:spChg chg="add mod">
          <ac:chgData name="park taeyoung" userId="676690fc0741a85e" providerId="LiveId" clId="{B30D80B0-5C78-48D7-A027-1C041CD7D8CA}" dt="2023-05-17T05:22:47.965" v="4776" actId="1076"/>
          <ac:spMkLst>
            <pc:docMk/>
            <pc:sldMk cId="2226700684" sldId="289"/>
            <ac:spMk id="69" creationId="{0508D214-E797-3A2D-BE73-69362BCC467D}"/>
          </ac:spMkLst>
        </pc:spChg>
        <pc:graphicFrameChg chg="mod modGraphic">
          <ac:chgData name="park taeyoung" userId="676690fc0741a85e" providerId="LiveId" clId="{B30D80B0-5C78-48D7-A027-1C041CD7D8CA}" dt="2023-05-17T05:23:56.944" v="4841" actId="20577"/>
          <ac:graphicFrameMkLst>
            <pc:docMk/>
            <pc:sldMk cId="2226700684" sldId="289"/>
            <ac:graphicFrameMk id="25" creationId="{70AC1CCD-B32E-2278-C070-B3512E4C229E}"/>
          </ac:graphicFrameMkLst>
        </pc:graphicFrameChg>
      </pc:sldChg>
      <pc:sldChg chg="add del">
        <pc:chgData name="park taeyoung" userId="676690fc0741a85e" providerId="LiveId" clId="{B30D80B0-5C78-48D7-A027-1C041CD7D8CA}" dt="2023-05-14T07:16:15.565" v="86" actId="47"/>
        <pc:sldMkLst>
          <pc:docMk/>
          <pc:sldMk cId="3043384315" sldId="289"/>
        </pc:sldMkLst>
      </pc:sldChg>
      <pc:sldChg chg="new del">
        <pc:chgData name="park taeyoung" userId="676690fc0741a85e" providerId="LiveId" clId="{B30D80B0-5C78-48D7-A027-1C041CD7D8CA}" dt="2023-05-14T07:36:45.640" v="402" actId="47"/>
        <pc:sldMkLst>
          <pc:docMk/>
          <pc:sldMk cId="4125843552" sldId="289"/>
        </pc:sldMkLst>
      </pc:sldChg>
      <pc:sldChg chg="add del">
        <pc:chgData name="park taeyoung" userId="676690fc0741a85e" providerId="LiveId" clId="{B30D80B0-5C78-48D7-A027-1C041CD7D8CA}" dt="2023-05-14T07:16:15.565" v="86" actId="47"/>
        <pc:sldMkLst>
          <pc:docMk/>
          <pc:sldMk cId="1773652500" sldId="290"/>
        </pc:sldMkLst>
      </pc:sldChg>
      <pc:sldChg chg="addSp delSp modSp add mod">
        <pc:chgData name="park taeyoung" userId="676690fc0741a85e" providerId="LiveId" clId="{B30D80B0-5C78-48D7-A027-1C041CD7D8CA}" dt="2023-05-18T14:48:34.161" v="5978"/>
        <pc:sldMkLst>
          <pc:docMk/>
          <pc:sldMk cId="3556252449" sldId="290"/>
        </pc:sldMkLst>
        <pc:spChg chg="mod">
          <ac:chgData name="park taeyoung" userId="676690fc0741a85e" providerId="LiveId" clId="{B30D80B0-5C78-48D7-A027-1C041CD7D8CA}" dt="2023-05-18T14:27:02.960" v="5813" actId="20577"/>
          <ac:spMkLst>
            <pc:docMk/>
            <pc:sldMk cId="3556252449" sldId="290"/>
            <ac:spMk id="4" creationId="{B8326A7D-F71C-ED1C-CBFD-93F557654D2A}"/>
          </ac:spMkLst>
        </pc:spChg>
        <pc:spChg chg="mod">
          <ac:chgData name="park taeyoung" userId="676690fc0741a85e" providerId="LiveId" clId="{B30D80B0-5C78-48D7-A027-1C041CD7D8CA}" dt="2023-05-18T14:48:34.161" v="5978"/>
          <ac:spMkLst>
            <pc:docMk/>
            <pc:sldMk cId="3556252449" sldId="290"/>
            <ac:spMk id="5" creationId="{3251639B-29EB-6E9D-733B-6F917838F571}"/>
          </ac:spMkLst>
        </pc:spChg>
        <pc:spChg chg="del">
          <ac:chgData name="park taeyoung" userId="676690fc0741a85e" providerId="LiveId" clId="{B30D80B0-5C78-48D7-A027-1C041CD7D8CA}" dt="2023-05-14T10:34:24.966" v="2705" actId="478"/>
          <ac:spMkLst>
            <pc:docMk/>
            <pc:sldMk cId="3556252449" sldId="290"/>
            <ac:spMk id="7" creationId="{02E14118-D97E-664A-C491-E3821A81603E}"/>
          </ac:spMkLst>
        </pc:spChg>
        <pc:spChg chg="add mod">
          <ac:chgData name="park taeyoung" userId="676690fc0741a85e" providerId="LiveId" clId="{B30D80B0-5C78-48D7-A027-1C041CD7D8CA}" dt="2023-05-18T13:31:25.907" v="5728"/>
          <ac:spMkLst>
            <pc:docMk/>
            <pc:sldMk cId="3556252449" sldId="290"/>
            <ac:spMk id="7" creationId="{274BA3B1-3007-833E-4BE3-A6CE9CC6D36C}"/>
          </ac:spMkLst>
        </pc:spChg>
        <pc:spChg chg="add mod">
          <ac:chgData name="park taeyoung" userId="676690fc0741a85e" providerId="LiveId" clId="{B30D80B0-5C78-48D7-A027-1C041CD7D8CA}" dt="2023-05-14T10:43:40.267" v="3115" actId="1076"/>
          <ac:spMkLst>
            <pc:docMk/>
            <pc:sldMk cId="3556252449" sldId="290"/>
            <ac:spMk id="8" creationId="{2B5DB776-939D-6F29-B266-17EF397B5DD9}"/>
          </ac:spMkLst>
        </pc:spChg>
        <pc:spChg chg="mod">
          <ac:chgData name="park taeyoung" userId="676690fc0741a85e" providerId="LiveId" clId="{B30D80B0-5C78-48D7-A027-1C041CD7D8CA}" dt="2023-05-14T10:34:12.414" v="2686" actId="20577"/>
          <ac:spMkLst>
            <pc:docMk/>
            <pc:sldMk cId="3556252449" sldId="290"/>
            <ac:spMk id="11" creationId="{53235541-C6E5-0569-B758-C591EBCD6316}"/>
          </ac:spMkLst>
        </pc:spChg>
        <pc:spChg chg="mod">
          <ac:chgData name="park taeyoung" userId="676690fc0741a85e" providerId="LiveId" clId="{B30D80B0-5C78-48D7-A027-1C041CD7D8CA}" dt="2023-05-14T10:43:14.547" v="3114" actId="1076"/>
          <ac:spMkLst>
            <pc:docMk/>
            <pc:sldMk cId="3556252449" sldId="290"/>
            <ac:spMk id="15" creationId="{035A943F-7D11-1C07-55AA-306A1D9FFBEF}"/>
          </ac:spMkLst>
        </pc:spChg>
        <pc:spChg chg="mod">
          <ac:chgData name="park taeyoung" userId="676690fc0741a85e" providerId="LiveId" clId="{B30D80B0-5C78-48D7-A027-1C041CD7D8CA}" dt="2023-05-14T10:43:40.267" v="3115" actId="1076"/>
          <ac:spMkLst>
            <pc:docMk/>
            <pc:sldMk cId="3556252449" sldId="290"/>
            <ac:spMk id="17" creationId="{AC91F3D3-7B3B-AC79-EBEE-24E4F8077AB7}"/>
          </ac:spMkLst>
        </pc:spChg>
        <pc:spChg chg="del">
          <ac:chgData name="park taeyoung" userId="676690fc0741a85e" providerId="LiveId" clId="{B30D80B0-5C78-48D7-A027-1C041CD7D8CA}" dt="2023-05-14T10:34:25.686" v="2706" actId="478"/>
          <ac:spMkLst>
            <pc:docMk/>
            <pc:sldMk cId="3556252449" sldId="290"/>
            <ac:spMk id="18" creationId="{50D00002-CB82-B8FF-CA61-52AF218BE68A}"/>
          </ac:spMkLst>
        </pc:spChg>
        <pc:spChg chg="mod">
          <ac:chgData name="park taeyoung" userId="676690fc0741a85e" providerId="LiveId" clId="{B30D80B0-5C78-48D7-A027-1C041CD7D8CA}" dt="2023-05-14T10:43:40.267" v="3115" actId="1076"/>
          <ac:spMkLst>
            <pc:docMk/>
            <pc:sldMk cId="3556252449" sldId="290"/>
            <ac:spMk id="19" creationId="{8D7A9290-1131-66C2-25CD-0F5763EA3FEB}"/>
          </ac:spMkLst>
        </pc:spChg>
        <pc:spChg chg="mod">
          <ac:chgData name="park taeyoung" userId="676690fc0741a85e" providerId="LiveId" clId="{B30D80B0-5C78-48D7-A027-1C041CD7D8CA}" dt="2023-05-14T10:43:40.267" v="3115" actId="1076"/>
          <ac:spMkLst>
            <pc:docMk/>
            <pc:sldMk cId="3556252449" sldId="290"/>
            <ac:spMk id="20" creationId="{795F112F-5AAD-746C-5270-8DA0640562A3}"/>
          </ac:spMkLst>
        </pc:spChg>
        <pc:spChg chg="mod ord">
          <ac:chgData name="park taeyoung" userId="676690fc0741a85e" providerId="LiveId" clId="{B30D80B0-5C78-48D7-A027-1C041CD7D8CA}" dt="2023-05-14T10:43:40.267" v="3115" actId="1076"/>
          <ac:spMkLst>
            <pc:docMk/>
            <pc:sldMk cId="3556252449" sldId="290"/>
            <ac:spMk id="22" creationId="{8FD2F5BB-0047-1532-D0C0-C316C2336F8B}"/>
          </ac:spMkLst>
        </pc:spChg>
        <pc:spChg chg="mod">
          <ac:chgData name="park taeyoung" userId="676690fc0741a85e" providerId="LiveId" clId="{B30D80B0-5C78-48D7-A027-1C041CD7D8CA}" dt="2023-05-14T10:43:40.267" v="3115" actId="1076"/>
          <ac:spMkLst>
            <pc:docMk/>
            <pc:sldMk cId="3556252449" sldId="290"/>
            <ac:spMk id="23" creationId="{B19A6481-7EF1-D19E-16B4-BCA4D2CE1A4F}"/>
          </ac:spMkLst>
        </pc:spChg>
        <pc:spChg chg="add mod">
          <ac:chgData name="park taeyoung" userId="676690fc0741a85e" providerId="LiveId" clId="{B30D80B0-5C78-48D7-A027-1C041CD7D8CA}" dt="2023-05-14T10:43:40.267" v="3115" actId="1076"/>
          <ac:spMkLst>
            <pc:docMk/>
            <pc:sldMk cId="3556252449" sldId="290"/>
            <ac:spMk id="24" creationId="{C8528F31-C986-1E5C-120E-865B75496B0C}"/>
          </ac:spMkLst>
        </pc:spChg>
        <pc:spChg chg="add mod">
          <ac:chgData name="park taeyoung" userId="676690fc0741a85e" providerId="LiveId" clId="{B30D80B0-5C78-48D7-A027-1C041CD7D8CA}" dt="2023-05-14T10:43:40.267" v="3115" actId="1076"/>
          <ac:spMkLst>
            <pc:docMk/>
            <pc:sldMk cId="3556252449" sldId="290"/>
            <ac:spMk id="27" creationId="{34FB3FEB-6553-78C4-351F-F4422E265A8A}"/>
          </ac:spMkLst>
        </pc:spChg>
        <pc:spChg chg="mod">
          <ac:chgData name="park taeyoung" userId="676690fc0741a85e" providerId="LiveId" clId="{B30D80B0-5C78-48D7-A027-1C041CD7D8CA}" dt="2023-05-14T10:44:06.359" v="3120" actId="1076"/>
          <ac:spMkLst>
            <pc:docMk/>
            <pc:sldMk cId="3556252449" sldId="290"/>
            <ac:spMk id="33" creationId="{995230C4-9B72-4C19-7BA4-291D8850AAB3}"/>
          </ac:spMkLst>
        </pc:spChg>
        <pc:spChg chg="mod">
          <ac:chgData name="park taeyoung" userId="676690fc0741a85e" providerId="LiveId" clId="{B30D80B0-5C78-48D7-A027-1C041CD7D8CA}" dt="2023-05-14T10:43:40.267" v="3115" actId="1076"/>
          <ac:spMkLst>
            <pc:docMk/>
            <pc:sldMk cId="3556252449" sldId="290"/>
            <ac:spMk id="36" creationId="{9BEF5929-4AAA-935E-5161-F408A01003A2}"/>
          </ac:spMkLst>
        </pc:spChg>
        <pc:spChg chg="mod">
          <ac:chgData name="park taeyoung" userId="676690fc0741a85e" providerId="LiveId" clId="{B30D80B0-5C78-48D7-A027-1C041CD7D8CA}" dt="2023-05-14T10:43:40.267" v="3115" actId="1076"/>
          <ac:spMkLst>
            <pc:docMk/>
            <pc:sldMk cId="3556252449" sldId="290"/>
            <ac:spMk id="37" creationId="{E1FA24E0-6645-6360-FCEC-0AC61DB62E43}"/>
          </ac:spMkLst>
        </pc:spChg>
        <pc:graphicFrameChg chg="mod modGraphic">
          <ac:chgData name="park taeyoung" userId="676690fc0741a85e" providerId="LiveId" clId="{B30D80B0-5C78-48D7-A027-1C041CD7D8CA}" dt="2023-05-14T10:38:24.137" v="3112" actId="20577"/>
          <ac:graphicFrameMkLst>
            <pc:docMk/>
            <pc:sldMk cId="3556252449" sldId="290"/>
            <ac:graphicFrameMk id="25" creationId="{70AC1CCD-B32E-2278-C070-B3512E4C229E}"/>
          </ac:graphicFrameMkLst>
        </pc:graphicFrameChg>
      </pc:sldChg>
      <pc:sldChg chg="add del">
        <pc:chgData name="park taeyoung" userId="676690fc0741a85e" providerId="LiveId" clId="{B30D80B0-5C78-48D7-A027-1C041CD7D8CA}" dt="2023-05-14T07:16:15.565" v="86" actId="47"/>
        <pc:sldMkLst>
          <pc:docMk/>
          <pc:sldMk cId="133509190" sldId="291"/>
        </pc:sldMkLst>
      </pc:sldChg>
      <pc:sldChg chg="addSp delSp modSp add mod">
        <pc:chgData name="park taeyoung" userId="676690fc0741a85e" providerId="LiveId" clId="{B30D80B0-5C78-48D7-A027-1C041CD7D8CA}" dt="2023-05-18T13:27:01.427" v="5647" actId="20577"/>
        <pc:sldMkLst>
          <pc:docMk/>
          <pc:sldMk cId="3715878869" sldId="291"/>
        </pc:sldMkLst>
        <pc:spChg chg="add mod">
          <ac:chgData name="park taeyoung" userId="676690fc0741a85e" providerId="LiveId" clId="{B30D80B0-5C78-48D7-A027-1C041CD7D8CA}" dt="2023-05-18T13:27:01.427" v="5647" actId="20577"/>
          <ac:spMkLst>
            <pc:docMk/>
            <pc:sldMk cId="3715878869" sldId="291"/>
            <ac:spMk id="2" creationId="{74383D6A-910D-C6E8-8423-D64E94522CC3}"/>
          </ac:spMkLst>
        </pc:spChg>
        <pc:spChg chg="mod">
          <ac:chgData name="park taeyoung" userId="676690fc0741a85e" providerId="LiveId" clId="{B30D80B0-5C78-48D7-A027-1C041CD7D8CA}" dt="2023-05-14T11:22:05.767" v="3559" actId="313"/>
          <ac:spMkLst>
            <pc:docMk/>
            <pc:sldMk cId="3715878869" sldId="291"/>
            <ac:spMk id="5" creationId="{3251639B-29EB-6E9D-733B-6F917838F571}"/>
          </ac:spMkLst>
        </pc:spChg>
        <pc:spChg chg="add mod">
          <ac:chgData name="park taeyoung" userId="676690fc0741a85e" providerId="LiveId" clId="{B30D80B0-5C78-48D7-A027-1C041CD7D8CA}" dt="2023-05-14T11:24:13.870" v="3736" actId="1076"/>
          <ac:spMkLst>
            <pc:docMk/>
            <pc:sldMk cId="3715878869" sldId="291"/>
            <ac:spMk id="8" creationId="{FF4C2891-0C92-6767-B406-7794EEBDF9F7}"/>
          </ac:spMkLst>
        </pc:spChg>
        <pc:graphicFrameChg chg="del">
          <ac:chgData name="park taeyoung" userId="676690fc0741a85e" providerId="LiveId" clId="{B30D80B0-5C78-48D7-A027-1C041CD7D8CA}" dt="2023-05-14T11:21:48.139" v="3557" actId="478"/>
          <ac:graphicFrameMkLst>
            <pc:docMk/>
            <pc:sldMk cId="3715878869" sldId="291"/>
            <ac:graphicFrameMk id="7" creationId="{CF0B0C80-9F72-71F1-387E-401DFB1AD8D0}"/>
          </ac:graphicFrameMkLst>
        </pc:graphicFrameChg>
      </pc:sldChg>
      <pc:sldChg chg="modSp add mod">
        <pc:chgData name="park taeyoung" userId="676690fc0741a85e" providerId="LiveId" clId="{B30D80B0-5C78-48D7-A027-1C041CD7D8CA}" dt="2023-05-18T14:27:07.998" v="5814" actId="20577"/>
        <pc:sldMkLst>
          <pc:docMk/>
          <pc:sldMk cId="2518537651" sldId="292"/>
        </pc:sldMkLst>
        <pc:spChg chg="mod">
          <ac:chgData name="park taeyoung" userId="676690fc0741a85e" providerId="LiveId" clId="{B30D80B0-5C78-48D7-A027-1C041CD7D8CA}" dt="2023-05-18T14:27:07.998" v="5814" actId="20577"/>
          <ac:spMkLst>
            <pc:docMk/>
            <pc:sldMk cId="2518537651" sldId="292"/>
            <ac:spMk id="2" creationId="{1E4D379F-0D7A-E10A-C2FD-B3F877B38412}"/>
          </ac:spMkLst>
        </pc:spChg>
        <pc:spChg chg="mod">
          <ac:chgData name="park taeyoung" userId="676690fc0741a85e" providerId="LiveId" clId="{B30D80B0-5C78-48D7-A027-1C041CD7D8CA}" dt="2023-05-18T13:29:15.103" v="5723" actId="20577"/>
          <ac:spMkLst>
            <pc:docMk/>
            <pc:sldMk cId="2518537651" sldId="292"/>
            <ac:spMk id="3" creationId="{773F2969-8E1F-0403-B6B6-037C4B0D5DB2}"/>
          </ac:spMkLst>
        </pc:spChg>
      </pc:sldChg>
      <pc:sldChg chg="add del setBg">
        <pc:chgData name="park taeyoung" userId="676690fc0741a85e" providerId="LiveId" clId="{B30D80B0-5C78-48D7-A027-1C041CD7D8CA}" dt="2023-05-18T13:29:09.968" v="5717"/>
        <pc:sldMkLst>
          <pc:docMk/>
          <pc:sldMk cId="3516224549" sldId="292"/>
        </pc:sldMkLst>
      </pc:sldChg>
      <pc:sldChg chg="addSp delSp modSp add mod modClrScheme chgLayout">
        <pc:chgData name="park taeyoung" userId="676690fc0741a85e" providerId="LiveId" clId="{B30D80B0-5C78-48D7-A027-1C041CD7D8CA}" dt="2023-05-18T14:58:54.804" v="6138" actId="1076"/>
        <pc:sldMkLst>
          <pc:docMk/>
          <pc:sldMk cId="396148139" sldId="293"/>
        </pc:sldMkLst>
        <pc:spChg chg="del">
          <ac:chgData name="park taeyoung" userId="676690fc0741a85e" providerId="LiveId" clId="{B30D80B0-5C78-48D7-A027-1C041CD7D8CA}" dt="2023-05-18T13:31:49.669" v="5736" actId="478"/>
          <ac:spMkLst>
            <pc:docMk/>
            <pc:sldMk cId="396148139" sldId="293"/>
            <ac:spMk id="2" creationId="{6ECB9016-E886-B453-52BD-4AA4152C635D}"/>
          </ac:spMkLst>
        </pc:spChg>
        <pc:spChg chg="mod">
          <ac:chgData name="park taeyoung" userId="676690fc0741a85e" providerId="LiveId" clId="{B30D80B0-5C78-48D7-A027-1C041CD7D8CA}" dt="2023-05-18T14:27:10.568" v="5815" actId="20577"/>
          <ac:spMkLst>
            <pc:docMk/>
            <pc:sldMk cId="396148139" sldId="293"/>
            <ac:spMk id="4" creationId="{B8326A7D-F71C-ED1C-CBFD-93F557654D2A}"/>
          </ac:spMkLst>
        </pc:spChg>
        <pc:spChg chg="mod">
          <ac:chgData name="park taeyoung" userId="676690fc0741a85e" providerId="LiveId" clId="{B30D80B0-5C78-48D7-A027-1C041CD7D8CA}" dt="2023-05-18T13:31:43.710" v="5733" actId="20577"/>
          <ac:spMkLst>
            <pc:docMk/>
            <pc:sldMk cId="396148139" sldId="293"/>
            <ac:spMk id="5" creationId="{3251639B-29EB-6E9D-733B-6F917838F571}"/>
          </ac:spMkLst>
        </pc:spChg>
        <pc:spChg chg="del">
          <ac:chgData name="park taeyoung" userId="676690fc0741a85e" providerId="LiveId" clId="{B30D80B0-5C78-48D7-A027-1C041CD7D8CA}" dt="2023-05-18T13:31:49.669" v="5736" actId="478"/>
          <ac:spMkLst>
            <pc:docMk/>
            <pc:sldMk cId="396148139" sldId="293"/>
            <ac:spMk id="7" creationId="{274BA3B1-3007-833E-4BE3-A6CE9CC6D36C}"/>
          </ac:spMkLst>
        </pc:spChg>
        <pc:spChg chg="del">
          <ac:chgData name="park taeyoung" userId="676690fc0741a85e" providerId="LiveId" clId="{B30D80B0-5C78-48D7-A027-1C041CD7D8CA}" dt="2023-05-18T13:31:49.669" v="5736" actId="478"/>
          <ac:spMkLst>
            <pc:docMk/>
            <pc:sldMk cId="396148139" sldId="293"/>
            <ac:spMk id="8" creationId="{2B5DB776-939D-6F29-B266-17EF397B5DD9}"/>
          </ac:spMkLst>
        </pc:spChg>
        <pc:spChg chg="del">
          <ac:chgData name="park taeyoung" userId="676690fc0741a85e" providerId="LiveId" clId="{B30D80B0-5C78-48D7-A027-1C041CD7D8CA}" dt="2023-05-18T13:31:49.669" v="5736" actId="478"/>
          <ac:spMkLst>
            <pc:docMk/>
            <pc:sldMk cId="396148139" sldId="293"/>
            <ac:spMk id="9" creationId="{91127D7B-786B-C86B-ED3D-BEC49E738437}"/>
          </ac:spMkLst>
        </pc:spChg>
        <pc:spChg chg="del">
          <ac:chgData name="park taeyoung" userId="676690fc0741a85e" providerId="LiveId" clId="{B30D80B0-5C78-48D7-A027-1C041CD7D8CA}" dt="2023-05-18T13:31:49.669" v="5736" actId="478"/>
          <ac:spMkLst>
            <pc:docMk/>
            <pc:sldMk cId="396148139" sldId="293"/>
            <ac:spMk id="10" creationId="{AF7BA4DE-9A13-A25B-7921-0EBF539EB922}"/>
          </ac:spMkLst>
        </pc:spChg>
        <pc:spChg chg="del">
          <ac:chgData name="park taeyoung" userId="676690fc0741a85e" providerId="LiveId" clId="{B30D80B0-5C78-48D7-A027-1C041CD7D8CA}" dt="2023-05-18T13:31:49.669" v="5736" actId="478"/>
          <ac:spMkLst>
            <pc:docMk/>
            <pc:sldMk cId="396148139" sldId="293"/>
            <ac:spMk id="11" creationId="{53235541-C6E5-0569-B758-C591EBCD6316}"/>
          </ac:spMkLst>
        </pc:spChg>
        <pc:spChg chg="del">
          <ac:chgData name="park taeyoung" userId="676690fc0741a85e" providerId="LiveId" clId="{B30D80B0-5C78-48D7-A027-1C041CD7D8CA}" dt="2023-05-18T13:31:49.669" v="5736" actId="478"/>
          <ac:spMkLst>
            <pc:docMk/>
            <pc:sldMk cId="396148139" sldId="293"/>
            <ac:spMk id="12" creationId="{B3C3EDAF-2CEA-7B70-4F23-278F631C4E88}"/>
          </ac:spMkLst>
        </pc:spChg>
        <pc:spChg chg="del">
          <ac:chgData name="park taeyoung" userId="676690fc0741a85e" providerId="LiveId" clId="{B30D80B0-5C78-48D7-A027-1C041CD7D8CA}" dt="2023-05-18T13:31:49.669" v="5736" actId="478"/>
          <ac:spMkLst>
            <pc:docMk/>
            <pc:sldMk cId="396148139" sldId="293"/>
            <ac:spMk id="13" creationId="{C546C26C-56E8-B33C-7A5B-88A6B03B6305}"/>
          </ac:spMkLst>
        </pc:spChg>
        <pc:spChg chg="del">
          <ac:chgData name="park taeyoung" userId="676690fc0741a85e" providerId="LiveId" clId="{B30D80B0-5C78-48D7-A027-1C041CD7D8CA}" dt="2023-05-18T13:31:49.669" v="5736" actId="478"/>
          <ac:spMkLst>
            <pc:docMk/>
            <pc:sldMk cId="396148139" sldId="293"/>
            <ac:spMk id="14" creationId="{0FFDA464-5951-DFF0-26A5-736C80211C8E}"/>
          </ac:spMkLst>
        </pc:spChg>
        <pc:spChg chg="del">
          <ac:chgData name="park taeyoung" userId="676690fc0741a85e" providerId="LiveId" clId="{B30D80B0-5C78-48D7-A027-1C041CD7D8CA}" dt="2023-05-18T13:31:49.669" v="5736" actId="478"/>
          <ac:spMkLst>
            <pc:docMk/>
            <pc:sldMk cId="396148139" sldId="293"/>
            <ac:spMk id="15" creationId="{035A943F-7D11-1C07-55AA-306A1D9FFBEF}"/>
          </ac:spMkLst>
        </pc:spChg>
        <pc:spChg chg="del">
          <ac:chgData name="park taeyoung" userId="676690fc0741a85e" providerId="LiveId" clId="{B30D80B0-5C78-48D7-A027-1C041CD7D8CA}" dt="2023-05-18T13:31:49.669" v="5736" actId="478"/>
          <ac:spMkLst>
            <pc:docMk/>
            <pc:sldMk cId="396148139" sldId="293"/>
            <ac:spMk id="16" creationId="{B85F54DD-58DB-81F1-F3A5-9AEC80C078CC}"/>
          </ac:spMkLst>
        </pc:spChg>
        <pc:spChg chg="del">
          <ac:chgData name="park taeyoung" userId="676690fc0741a85e" providerId="LiveId" clId="{B30D80B0-5C78-48D7-A027-1C041CD7D8CA}" dt="2023-05-18T13:31:49.669" v="5736" actId="478"/>
          <ac:spMkLst>
            <pc:docMk/>
            <pc:sldMk cId="396148139" sldId="293"/>
            <ac:spMk id="17" creationId="{AC91F3D3-7B3B-AC79-EBEE-24E4F8077AB7}"/>
          </ac:spMkLst>
        </pc:spChg>
        <pc:spChg chg="del">
          <ac:chgData name="park taeyoung" userId="676690fc0741a85e" providerId="LiveId" clId="{B30D80B0-5C78-48D7-A027-1C041CD7D8CA}" dt="2023-05-18T13:31:49.669" v="5736" actId="478"/>
          <ac:spMkLst>
            <pc:docMk/>
            <pc:sldMk cId="396148139" sldId="293"/>
            <ac:spMk id="19" creationId="{8D7A9290-1131-66C2-25CD-0F5763EA3FEB}"/>
          </ac:spMkLst>
        </pc:spChg>
        <pc:spChg chg="del">
          <ac:chgData name="park taeyoung" userId="676690fc0741a85e" providerId="LiveId" clId="{B30D80B0-5C78-48D7-A027-1C041CD7D8CA}" dt="2023-05-18T13:31:49.669" v="5736" actId="478"/>
          <ac:spMkLst>
            <pc:docMk/>
            <pc:sldMk cId="396148139" sldId="293"/>
            <ac:spMk id="20" creationId="{795F112F-5AAD-746C-5270-8DA0640562A3}"/>
          </ac:spMkLst>
        </pc:spChg>
        <pc:spChg chg="del">
          <ac:chgData name="park taeyoung" userId="676690fc0741a85e" providerId="LiveId" clId="{B30D80B0-5C78-48D7-A027-1C041CD7D8CA}" dt="2023-05-18T13:31:49.669" v="5736" actId="478"/>
          <ac:spMkLst>
            <pc:docMk/>
            <pc:sldMk cId="396148139" sldId="293"/>
            <ac:spMk id="21" creationId="{CC446482-9C84-6411-D380-39DE488BFEEA}"/>
          </ac:spMkLst>
        </pc:spChg>
        <pc:spChg chg="del">
          <ac:chgData name="park taeyoung" userId="676690fc0741a85e" providerId="LiveId" clId="{B30D80B0-5C78-48D7-A027-1C041CD7D8CA}" dt="2023-05-18T13:31:49.669" v="5736" actId="478"/>
          <ac:spMkLst>
            <pc:docMk/>
            <pc:sldMk cId="396148139" sldId="293"/>
            <ac:spMk id="22" creationId="{8FD2F5BB-0047-1532-D0C0-C316C2336F8B}"/>
          </ac:spMkLst>
        </pc:spChg>
        <pc:spChg chg="del">
          <ac:chgData name="park taeyoung" userId="676690fc0741a85e" providerId="LiveId" clId="{B30D80B0-5C78-48D7-A027-1C041CD7D8CA}" dt="2023-05-18T13:31:49.669" v="5736" actId="478"/>
          <ac:spMkLst>
            <pc:docMk/>
            <pc:sldMk cId="396148139" sldId="293"/>
            <ac:spMk id="23" creationId="{B19A6481-7EF1-D19E-16B4-BCA4D2CE1A4F}"/>
          </ac:spMkLst>
        </pc:spChg>
        <pc:spChg chg="del">
          <ac:chgData name="park taeyoung" userId="676690fc0741a85e" providerId="LiveId" clId="{B30D80B0-5C78-48D7-A027-1C041CD7D8CA}" dt="2023-05-18T13:31:49.669" v="5736" actId="478"/>
          <ac:spMkLst>
            <pc:docMk/>
            <pc:sldMk cId="396148139" sldId="293"/>
            <ac:spMk id="24" creationId="{C8528F31-C986-1E5C-120E-865B75496B0C}"/>
          </ac:spMkLst>
        </pc:spChg>
        <pc:spChg chg="del">
          <ac:chgData name="park taeyoung" userId="676690fc0741a85e" providerId="LiveId" clId="{B30D80B0-5C78-48D7-A027-1C041CD7D8CA}" dt="2023-05-18T13:31:49.669" v="5736" actId="478"/>
          <ac:spMkLst>
            <pc:docMk/>
            <pc:sldMk cId="396148139" sldId="293"/>
            <ac:spMk id="26" creationId="{A8E4BBF6-5EA4-44E7-A09B-E62B8180F31F}"/>
          </ac:spMkLst>
        </pc:spChg>
        <pc:spChg chg="del">
          <ac:chgData name="park taeyoung" userId="676690fc0741a85e" providerId="LiveId" clId="{B30D80B0-5C78-48D7-A027-1C041CD7D8CA}" dt="2023-05-18T13:31:49.669" v="5736" actId="478"/>
          <ac:spMkLst>
            <pc:docMk/>
            <pc:sldMk cId="396148139" sldId="293"/>
            <ac:spMk id="27" creationId="{34FB3FEB-6553-78C4-351F-F4422E265A8A}"/>
          </ac:spMkLst>
        </pc:spChg>
        <pc:spChg chg="del">
          <ac:chgData name="park taeyoung" userId="676690fc0741a85e" providerId="LiveId" clId="{B30D80B0-5C78-48D7-A027-1C041CD7D8CA}" dt="2023-05-18T13:31:49.669" v="5736" actId="478"/>
          <ac:spMkLst>
            <pc:docMk/>
            <pc:sldMk cId="396148139" sldId="293"/>
            <ac:spMk id="32" creationId="{23E35655-AC6E-4F1B-5952-3DBA3D49D5C0}"/>
          </ac:spMkLst>
        </pc:spChg>
        <pc:spChg chg="del">
          <ac:chgData name="park taeyoung" userId="676690fc0741a85e" providerId="LiveId" clId="{B30D80B0-5C78-48D7-A027-1C041CD7D8CA}" dt="2023-05-18T13:31:49.669" v="5736" actId="478"/>
          <ac:spMkLst>
            <pc:docMk/>
            <pc:sldMk cId="396148139" sldId="293"/>
            <ac:spMk id="33" creationId="{995230C4-9B72-4C19-7BA4-291D8850AAB3}"/>
          </ac:spMkLst>
        </pc:spChg>
        <pc:spChg chg="del">
          <ac:chgData name="park taeyoung" userId="676690fc0741a85e" providerId="LiveId" clId="{B30D80B0-5C78-48D7-A027-1C041CD7D8CA}" dt="2023-05-18T13:31:49.669" v="5736" actId="478"/>
          <ac:spMkLst>
            <pc:docMk/>
            <pc:sldMk cId="396148139" sldId="293"/>
            <ac:spMk id="36" creationId="{9BEF5929-4AAA-935E-5161-F408A01003A2}"/>
          </ac:spMkLst>
        </pc:spChg>
        <pc:spChg chg="del">
          <ac:chgData name="park taeyoung" userId="676690fc0741a85e" providerId="LiveId" clId="{B30D80B0-5C78-48D7-A027-1C041CD7D8CA}" dt="2023-05-18T13:31:49.669" v="5736" actId="478"/>
          <ac:spMkLst>
            <pc:docMk/>
            <pc:sldMk cId="396148139" sldId="293"/>
            <ac:spMk id="37" creationId="{E1FA24E0-6645-6360-FCEC-0AC61DB62E43}"/>
          </ac:spMkLst>
        </pc:spChg>
        <pc:graphicFrameChg chg="del">
          <ac:chgData name="park taeyoung" userId="676690fc0741a85e" providerId="LiveId" clId="{B30D80B0-5C78-48D7-A027-1C041CD7D8CA}" dt="2023-05-18T13:31:49.669" v="5736" actId="478"/>
          <ac:graphicFrameMkLst>
            <pc:docMk/>
            <pc:sldMk cId="396148139" sldId="293"/>
            <ac:graphicFrameMk id="25" creationId="{70AC1CCD-B32E-2278-C070-B3512E4C229E}"/>
          </ac:graphicFrameMkLst>
        </pc:graphicFrameChg>
        <pc:picChg chg="add mod">
          <ac:chgData name="park taeyoung" userId="676690fc0741a85e" providerId="LiveId" clId="{B30D80B0-5C78-48D7-A027-1C041CD7D8CA}" dt="2023-05-18T14:58:54.804" v="6138" actId="1076"/>
          <ac:picMkLst>
            <pc:docMk/>
            <pc:sldMk cId="396148139" sldId="293"/>
            <ac:picMk id="28" creationId="{496DDBE0-60DB-2993-B142-30455870DD7A}"/>
          </ac:picMkLst>
        </pc:picChg>
        <pc:cxnChg chg="del">
          <ac:chgData name="park taeyoung" userId="676690fc0741a85e" providerId="LiveId" clId="{B30D80B0-5C78-48D7-A027-1C041CD7D8CA}" dt="2023-05-18T13:31:49.669" v="5736" actId="478"/>
          <ac:cxnSpMkLst>
            <pc:docMk/>
            <pc:sldMk cId="396148139" sldId="293"/>
            <ac:cxnSpMk id="6" creationId="{227D3D02-66A7-B0C0-2CF2-A0900C18861C}"/>
          </ac:cxnSpMkLst>
        </pc:cxnChg>
      </pc:sldChg>
      <pc:sldChg chg="modSp add mod">
        <pc:chgData name="park taeyoung" userId="676690fc0741a85e" providerId="LiveId" clId="{B30D80B0-5C78-48D7-A027-1C041CD7D8CA}" dt="2023-05-18T14:49:48.442" v="6078" actId="20577"/>
        <pc:sldMkLst>
          <pc:docMk/>
          <pc:sldMk cId="840580136" sldId="294"/>
        </pc:sldMkLst>
        <pc:spChg chg="mod">
          <ac:chgData name="park taeyoung" userId="676690fc0741a85e" providerId="LiveId" clId="{B30D80B0-5C78-48D7-A027-1C041CD7D8CA}" dt="2023-05-18T14:49:48.442" v="6078" actId="20577"/>
          <ac:spMkLst>
            <pc:docMk/>
            <pc:sldMk cId="840580136" sldId="294"/>
            <ac:spMk id="3" creationId="{773F2969-8E1F-0403-B6B6-037C4B0D5DB2}"/>
          </ac:spMkLst>
        </pc:spChg>
      </pc:sldChg>
      <pc:sldChg chg="add del setBg">
        <pc:chgData name="park taeyoung" userId="676690fc0741a85e" providerId="LiveId" clId="{B30D80B0-5C78-48D7-A027-1C041CD7D8CA}" dt="2023-05-18T14:26:33.588" v="5774"/>
        <pc:sldMkLst>
          <pc:docMk/>
          <pc:sldMk cId="2512558170" sldId="294"/>
        </pc:sldMkLst>
      </pc:sldChg>
      <pc:sldChg chg="addSp delSp modSp add mod">
        <pc:chgData name="park taeyoung" userId="676690fc0741a85e" providerId="LiveId" clId="{B30D80B0-5C78-48D7-A027-1C041CD7D8CA}" dt="2023-05-18T14:56:48.467" v="6105" actId="207"/>
        <pc:sldMkLst>
          <pc:docMk/>
          <pc:sldMk cId="350746570" sldId="295"/>
        </pc:sldMkLst>
        <pc:spChg chg="mod">
          <ac:chgData name="park taeyoung" userId="676690fc0741a85e" providerId="LiveId" clId="{B30D80B0-5C78-48D7-A027-1C041CD7D8CA}" dt="2023-05-18T14:27:26.358" v="5818" actId="20577"/>
          <ac:spMkLst>
            <pc:docMk/>
            <pc:sldMk cId="350746570" sldId="295"/>
            <ac:spMk id="4" creationId="{B8326A7D-F71C-ED1C-CBFD-93F557654D2A}"/>
          </ac:spMkLst>
        </pc:spChg>
        <pc:spChg chg="mod">
          <ac:chgData name="park taeyoung" userId="676690fc0741a85e" providerId="LiveId" clId="{B30D80B0-5C78-48D7-A027-1C041CD7D8CA}" dt="2023-05-18T14:49:39.350" v="6076" actId="20577"/>
          <ac:spMkLst>
            <pc:docMk/>
            <pc:sldMk cId="350746570" sldId="295"/>
            <ac:spMk id="5" creationId="{3251639B-29EB-6E9D-733B-6F917838F571}"/>
          </ac:spMkLst>
        </pc:spChg>
        <pc:graphicFrameChg chg="add mod modGraphic">
          <ac:chgData name="park taeyoung" userId="676690fc0741a85e" providerId="LiveId" clId="{B30D80B0-5C78-48D7-A027-1C041CD7D8CA}" dt="2023-05-18T14:56:48.467" v="6105" actId="207"/>
          <ac:graphicFrameMkLst>
            <pc:docMk/>
            <pc:sldMk cId="350746570" sldId="295"/>
            <ac:graphicFrameMk id="2" creationId="{E368F766-3623-E6DE-5469-A54AFC378C54}"/>
          </ac:graphicFrameMkLst>
        </pc:graphicFrameChg>
        <pc:picChg chg="del">
          <ac:chgData name="park taeyoung" userId="676690fc0741a85e" providerId="LiveId" clId="{B30D80B0-5C78-48D7-A027-1C041CD7D8CA}" dt="2023-05-18T14:27:32.798" v="5836" actId="478"/>
          <ac:picMkLst>
            <pc:docMk/>
            <pc:sldMk cId="350746570" sldId="295"/>
            <ac:picMk id="28" creationId="{496DDBE0-60DB-2993-B142-30455870DD7A}"/>
          </ac:picMkLst>
        </pc:picChg>
      </pc:sldChg>
      <pc:sldMasterChg chg="modSldLayout">
        <pc:chgData name="park taeyoung" userId="676690fc0741a85e" providerId="LiveId" clId="{B30D80B0-5C78-48D7-A027-1C041CD7D8CA}" dt="2023-05-14T11:24:49.038" v="3738" actId="478"/>
        <pc:sldMasterMkLst>
          <pc:docMk/>
          <pc:sldMasterMk cId="599667220" sldId="2147483648"/>
        </pc:sldMasterMkLst>
        <pc:sldLayoutChg chg="addSp delSp modSp mod">
          <pc:chgData name="park taeyoung" userId="676690fc0741a85e" providerId="LiveId" clId="{B30D80B0-5C78-48D7-A027-1C041CD7D8CA}" dt="2023-05-14T07:27:37.180" v="400" actId="14100"/>
          <pc:sldLayoutMkLst>
            <pc:docMk/>
            <pc:sldMasterMk cId="599667220" sldId="2147483648"/>
            <pc:sldLayoutMk cId="361054217" sldId="2147483655"/>
          </pc:sldLayoutMkLst>
          <pc:spChg chg="del">
            <ac:chgData name="park taeyoung" userId="676690fc0741a85e" providerId="LiveId" clId="{B30D80B0-5C78-48D7-A027-1C041CD7D8CA}" dt="2023-05-14T07:26:44.331" v="391" actId="478"/>
            <ac:spMkLst>
              <pc:docMk/>
              <pc:sldMasterMk cId="599667220" sldId="2147483648"/>
              <pc:sldLayoutMk cId="361054217" sldId="2147483655"/>
              <ac:spMk id="5" creationId="{CCD90640-7EB0-BE1D-FA8A-7A3A60D87864}"/>
            </ac:spMkLst>
          </pc:spChg>
          <pc:graphicFrameChg chg="add mod modGraphic">
            <ac:chgData name="park taeyoung" userId="676690fc0741a85e" providerId="LiveId" clId="{B30D80B0-5C78-48D7-A027-1C041CD7D8CA}" dt="2023-05-14T07:27:37.180" v="400" actId="14100"/>
            <ac:graphicFrameMkLst>
              <pc:docMk/>
              <pc:sldMasterMk cId="599667220" sldId="2147483648"/>
              <pc:sldLayoutMk cId="361054217" sldId="2147483655"/>
              <ac:graphicFrameMk id="6" creationId="{3141BFED-3FD7-ECBB-9ECB-41B75B90F514}"/>
            </ac:graphicFrameMkLst>
          </pc:graphicFrameChg>
        </pc:sldLayoutChg>
        <pc:sldLayoutChg chg="delSp mod">
          <pc:chgData name="park taeyoung" userId="676690fc0741a85e" providerId="LiveId" clId="{B30D80B0-5C78-48D7-A027-1C041CD7D8CA}" dt="2023-05-14T11:24:49.038" v="3738" actId="478"/>
          <pc:sldLayoutMkLst>
            <pc:docMk/>
            <pc:sldMasterMk cId="599667220" sldId="2147483648"/>
            <pc:sldLayoutMk cId="3019577932" sldId="2147483660"/>
          </pc:sldLayoutMkLst>
          <pc:spChg chg="del">
            <ac:chgData name="park taeyoung" userId="676690fc0741a85e" providerId="LiveId" clId="{B30D80B0-5C78-48D7-A027-1C041CD7D8CA}" dt="2023-05-14T11:24:49.038" v="3738" actId="478"/>
            <ac:spMkLst>
              <pc:docMk/>
              <pc:sldMasterMk cId="599667220" sldId="2147483648"/>
              <pc:sldLayoutMk cId="3019577932" sldId="2147483660"/>
              <ac:spMk id="5" creationId="{CCD90640-7EB0-BE1D-FA8A-7A3A60D87864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E6293-EC29-40F3-85AD-828963A852F7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59402-71C3-4B55-BD5D-FA8DC1D89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334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141BFED-3FD7-ECBB-9ECB-41B75B90F51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8496039"/>
              </p:ext>
            </p:extLst>
          </p:nvPr>
        </p:nvGraphicFramePr>
        <p:xfrm>
          <a:off x="0" y="1077686"/>
          <a:ext cx="12192000" cy="5780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8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7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89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03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89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91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115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4509311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spc="-150" dirty="0">
                <a:solidFill>
                  <a:schemeClr val="bg1"/>
                </a:solidFill>
                <a:latin typeface="+mj-ea"/>
                <a:ea typeface="+mj-ea"/>
              </a:rPr>
              <a:t>Photo Studio</a:t>
            </a:r>
          </a:p>
          <a:p>
            <a:r>
              <a:rPr lang="ko-KR" altLang="en-US" sz="3600" spc="-150" dirty="0">
                <a:solidFill>
                  <a:schemeClr val="bg1"/>
                </a:solidFill>
              </a:rPr>
              <a:t>설계서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996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Version 0.1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6EE8D13-C228-C67A-BBEA-0120832A139A}"/>
              </a:ext>
            </a:extLst>
          </p:cNvPr>
          <p:cNvSpPr txBox="1"/>
          <p:nvPr/>
        </p:nvSpPr>
        <p:spPr>
          <a:xfrm>
            <a:off x="9047018" y="5728856"/>
            <a:ext cx="2909454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 err="1">
                <a:solidFill>
                  <a:schemeClr val="bg1"/>
                </a:solidFill>
              </a:rPr>
              <a:t>인공지능소프트웨어학과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b="1">
                <a:solidFill>
                  <a:schemeClr val="bg1"/>
                </a:solidFill>
              </a:rPr>
              <a:t>  2019010478            </a:t>
            </a:r>
            <a:r>
              <a:rPr lang="ko-KR" altLang="en-US" b="1" dirty="0">
                <a:solidFill>
                  <a:schemeClr val="bg1"/>
                </a:solidFill>
              </a:rPr>
              <a:t>박태영</a:t>
            </a:r>
          </a:p>
        </p:txBody>
      </p: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439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Wireframe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3235541-C6E5-0569-B758-C591EBCD6316}"/>
              </a:ext>
            </a:extLst>
          </p:cNvPr>
          <p:cNvSpPr txBox="1">
            <a:spLocks/>
          </p:cNvSpPr>
          <p:nvPr/>
        </p:nvSpPr>
        <p:spPr>
          <a:xfrm>
            <a:off x="1114561" y="1128567"/>
            <a:ext cx="2965331" cy="221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로그인 페이지</a:t>
            </a: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B3C3EDAF-2CEA-7B70-4F23-278F631C4E88}"/>
              </a:ext>
            </a:extLst>
          </p:cNvPr>
          <p:cNvSpPr txBox="1">
            <a:spLocks/>
          </p:cNvSpPr>
          <p:nvPr/>
        </p:nvSpPr>
        <p:spPr>
          <a:xfrm>
            <a:off x="5160863" y="1128567"/>
            <a:ext cx="3329469" cy="221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클라이언트 페이지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DA464-5951-DFF0-26A5-736C80211C8E}"/>
              </a:ext>
            </a:extLst>
          </p:cNvPr>
          <p:cNvSpPr txBox="1"/>
          <p:nvPr/>
        </p:nvSpPr>
        <p:spPr>
          <a:xfrm>
            <a:off x="11571438" y="1128567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P-02</a:t>
            </a:r>
            <a:endParaRPr lang="ko-KR" altLang="en-US" sz="9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CB9016-E886-B453-52BD-4AA4152C635D}"/>
              </a:ext>
            </a:extLst>
          </p:cNvPr>
          <p:cNvSpPr/>
          <p:nvPr/>
        </p:nvSpPr>
        <p:spPr>
          <a:xfrm>
            <a:off x="144378" y="1394191"/>
            <a:ext cx="8352928" cy="525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127D7B-786B-C86B-ED3D-BEC49E738437}"/>
              </a:ext>
            </a:extLst>
          </p:cNvPr>
          <p:cNvSpPr/>
          <p:nvPr/>
        </p:nvSpPr>
        <p:spPr>
          <a:xfrm>
            <a:off x="144378" y="1394191"/>
            <a:ext cx="83529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7BA4DE-9A13-A25B-7921-0EBF539EB922}"/>
              </a:ext>
            </a:extLst>
          </p:cNvPr>
          <p:cNvSpPr/>
          <p:nvPr/>
        </p:nvSpPr>
        <p:spPr>
          <a:xfrm>
            <a:off x="144378" y="1394191"/>
            <a:ext cx="1296144" cy="57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46C26C-56E8-B33C-7A5B-88A6B03B6305}"/>
              </a:ext>
            </a:extLst>
          </p:cNvPr>
          <p:cNvSpPr/>
          <p:nvPr/>
        </p:nvSpPr>
        <p:spPr>
          <a:xfrm>
            <a:off x="6989840" y="1394065"/>
            <a:ext cx="828092" cy="57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로그인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5F54DD-58DB-81F1-F3A5-9AEC80C078CC}"/>
              </a:ext>
            </a:extLst>
          </p:cNvPr>
          <p:cNvSpPr/>
          <p:nvPr/>
        </p:nvSpPr>
        <p:spPr>
          <a:xfrm>
            <a:off x="7817932" y="1394191"/>
            <a:ext cx="671130" cy="57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회원가입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0AC1CCD-B32E-2278-C070-B3512E4C2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37157"/>
              </p:ext>
            </p:extLst>
          </p:nvPr>
        </p:nvGraphicFramePr>
        <p:xfrm>
          <a:off x="8621149" y="1495716"/>
          <a:ext cx="3384376" cy="1769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클라이언트 로그인 페이지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로그인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Timeout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시간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아이디 입력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input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비밀번호 입력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input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클릭 시 로그인 후 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Main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 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E4BBF6-5EA4-44E7-A09B-E62B8180F31F}"/>
              </a:ext>
            </a:extLst>
          </p:cNvPr>
          <p:cNvSpPr/>
          <p:nvPr/>
        </p:nvSpPr>
        <p:spPr>
          <a:xfrm>
            <a:off x="1541396" y="1394191"/>
            <a:ext cx="2268603" cy="57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NavBar</a:t>
            </a:r>
            <a:endParaRPr lang="ko-KR" altLang="en-US" sz="11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70AD69-D13E-D5E2-27CF-EE61713AB2ED}"/>
              </a:ext>
            </a:extLst>
          </p:cNvPr>
          <p:cNvSpPr/>
          <p:nvPr/>
        </p:nvSpPr>
        <p:spPr>
          <a:xfrm>
            <a:off x="144376" y="2220171"/>
            <a:ext cx="8344683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E35655-AC6E-4F1B-5952-3DBA3D49D5C0}"/>
              </a:ext>
            </a:extLst>
          </p:cNvPr>
          <p:cNvSpPr/>
          <p:nvPr/>
        </p:nvSpPr>
        <p:spPr>
          <a:xfrm>
            <a:off x="144378" y="5784986"/>
            <a:ext cx="8344684" cy="859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95230C4-9B72-4C19-7BA4-291D8850AAB3}"/>
              </a:ext>
            </a:extLst>
          </p:cNvPr>
          <p:cNvSpPr/>
          <p:nvPr/>
        </p:nvSpPr>
        <p:spPr>
          <a:xfrm>
            <a:off x="3182417" y="5926915"/>
            <a:ext cx="2268603" cy="57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Copyright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2A1059-0D2A-3EB1-7395-E9D70832F487}"/>
              </a:ext>
            </a:extLst>
          </p:cNvPr>
          <p:cNvSpPr/>
          <p:nvPr/>
        </p:nvSpPr>
        <p:spPr>
          <a:xfrm>
            <a:off x="352513" y="2375466"/>
            <a:ext cx="2127451" cy="377710"/>
          </a:xfrm>
          <a:prstGeom prst="rect">
            <a:avLst/>
          </a:prstGeom>
          <a:solidFill>
            <a:srgbClr val="243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아이디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8A84B9-7328-58D8-01CE-EFAC4C308F42}"/>
              </a:ext>
            </a:extLst>
          </p:cNvPr>
          <p:cNvSpPr/>
          <p:nvPr/>
        </p:nvSpPr>
        <p:spPr>
          <a:xfrm>
            <a:off x="352513" y="2845597"/>
            <a:ext cx="2127451" cy="377710"/>
          </a:xfrm>
          <a:prstGeom prst="rect">
            <a:avLst/>
          </a:prstGeom>
          <a:solidFill>
            <a:srgbClr val="243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비밀번호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208A85-A0DF-3E42-D619-E865830068C2}"/>
              </a:ext>
            </a:extLst>
          </p:cNvPr>
          <p:cNvSpPr/>
          <p:nvPr/>
        </p:nvSpPr>
        <p:spPr>
          <a:xfrm>
            <a:off x="352512" y="3327958"/>
            <a:ext cx="1026015" cy="377710"/>
          </a:xfrm>
          <a:prstGeom prst="rect">
            <a:avLst/>
          </a:prstGeom>
          <a:solidFill>
            <a:srgbClr val="243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로그인 버튼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0ECE68E-2CE4-E62B-8E22-74B203D75288}"/>
              </a:ext>
            </a:extLst>
          </p:cNvPr>
          <p:cNvSpPr/>
          <p:nvPr/>
        </p:nvSpPr>
        <p:spPr>
          <a:xfrm>
            <a:off x="357153" y="2375886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CE1F762-C6FC-3FA2-6839-07C862BC9BD2}"/>
              </a:ext>
            </a:extLst>
          </p:cNvPr>
          <p:cNvSpPr/>
          <p:nvPr/>
        </p:nvSpPr>
        <p:spPr>
          <a:xfrm>
            <a:off x="357153" y="2861478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41C89AA-5006-EE53-A612-BBE79CD2D370}"/>
              </a:ext>
            </a:extLst>
          </p:cNvPr>
          <p:cNvSpPr/>
          <p:nvPr/>
        </p:nvSpPr>
        <p:spPr>
          <a:xfrm>
            <a:off x="344265" y="3338490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1809DD-0EED-6378-BDC1-893CC4F2A04B}"/>
              </a:ext>
            </a:extLst>
          </p:cNvPr>
          <p:cNvSpPr/>
          <p:nvPr/>
        </p:nvSpPr>
        <p:spPr>
          <a:xfrm>
            <a:off x="5848319" y="1394065"/>
            <a:ext cx="884989" cy="57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3482936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439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Wireframe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3235541-C6E5-0569-B758-C591EBCD6316}"/>
              </a:ext>
            </a:extLst>
          </p:cNvPr>
          <p:cNvSpPr txBox="1">
            <a:spLocks/>
          </p:cNvSpPr>
          <p:nvPr/>
        </p:nvSpPr>
        <p:spPr>
          <a:xfrm>
            <a:off x="1114561" y="1128567"/>
            <a:ext cx="2965331" cy="221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Main </a:t>
            </a:r>
            <a:r>
              <a:rPr lang="ko-KR" altLang="en-US" dirty="0"/>
              <a:t>페이지</a:t>
            </a: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B3C3EDAF-2CEA-7B70-4F23-278F631C4E88}"/>
              </a:ext>
            </a:extLst>
          </p:cNvPr>
          <p:cNvSpPr txBox="1">
            <a:spLocks/>
          </p:cNvSpPr>
          <p:nvPr/>
        </p:nvSpPr>
        <p:spPr>
          <a:xfrm>
            <a:off x="5160863" y="1128567"/>
            <a:ext cx="3329469" cy="221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클라이언트 페이지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DA464-5951-DFF0-26A5-736C80211C8E}"/>
              </a:ext>
            </a:extLst>
          </p:cNvPr>
          <p:cNvSpPr txBox="1"/>
          <p:nvPr/>
        </p:nvSpPr>
        <p:spPr>
          <a:xfrm>
            <a:off x="11571438" y="1128567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P-03</a:t>
            </a:r>
            <a:endParaRPr lang="ko-KR" altLang="en-US" sz="9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CB9016-E886-B453-52BD-4AA4152C635D}"/>
              </a:ext>
            </a:extLst>
          </p:cNvPr>
          <p:cNvSpPr/>
          <p:nvPr/>
        </p:nvSpPr>
        <p:spPr>
          <a:xfrm>
            <a:off x="144378" y="1394191"/>
            <a:ext cx="8352928" cy="525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127D7B-786B-C86B-ED3D-BEC49E738437}"/>
              </a:ext>
            </a:extLst>
          </p:cNvPr>
          <p:cNvSpPr/>
          <p:nvPr/>
        </p:nvSpPr>
        <p:spPr>
          <a:xfrm>
            <a:off x="144378" y="1394191"/>
            <a:ext cx="83529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7BA4DE-9A13-A25B-7921-0EBF539EB922}"/>
              </a:ext>
            </a:extLst>
          </p:cNvPr>
          <p:cNvSpPr/>
          <p:nvPr/>
        </p:nvSpPr>
        <p:spPr>
          <a:xfrm>
            <a:off x="144378" y="1394191"/>
            <a:ext cx="1296144" cy="57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46C26C-56E8-B33C-7A5B-88A6B03B6305}"/>
              </a:ext>
            </a:extLst>
          </p:cNvPr>
          <p:cNvSpPr/>
          <p:nvPr/>
        </p:nvSpPr>
        <p:spPr>
          <a:xfrm>
            <a:off x="6953888" y="1394191"/>
            <a:ext cx="828092" cy="57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계정명</a:t>
            </a:r>
            <a:endParaRPr lang="ko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5F54DD-58DB-81F1-F3A5-9AEC80C078CC}"/>
              </a:ext>
            </a:extLst>
          </p:cNvPr>
          <p:cNvSpPr/>
          <p:nvPr/>
        </p:nvSpPr>
        <p:spPr>
          <a:xfrm>
            <a:off x="7817932" y="1394191"/>
            <a:ext cx="671130" cy="57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로그아웃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0AC1CCD-B32E-2278-C070-B3512E4C2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228495"/>
              </p:ext>
            </p:extLst>
          </p:nvPr>
        </p:nvGraphicFramePr>
        <p:xfrm>
          <a:off x="8621149" y="1495716"/>
          <a:ext cx="3384376" cy="2183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클라이언트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Main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페이지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상단의 로그인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회원가입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Navbar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버튼이  로그인 후에는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계정명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로그아웃으로 변경됨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앨범 리스트의 앨범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클릭시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해당 앨범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앨범 추가 시 밑으로 확장 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각 앨범의 썸네일은 제목과 내용을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dalle2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 입력하여  생성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간단한 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클릭 시 앨범 추가 페이지로 이동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앨범 리스트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err="1">
                          <a:solidFill>
                            <a:schemeClr val="tx1"/>
                          </a:solidFill>
                          <a:latin typeface="+mn-ea"/>
                        </a:rPr>
                        <a:t>더보기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 선택  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Dropdown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삭제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수정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992884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E4BBF6-5EA4-44E7-A09B-E62B8180F31F}"/>
              </a:ext>
            </a:extLst>
          </p:cNvPr>
          <p:cNvSpPr/>
          <p:nvPr/>
        </p:nvSpPr>
        <p:spPr>
          <a:xfrm>
            <a:off x="1541396" y="1394191"/>
            <a:ext cx="2268603" cy="57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NavBar</a:t>
            </a:r>
            <a:endParaRPr lang="ko-KR" altLang="en-US" sz="11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70AD69-D13E-D5E2-27CF-EE61713AB2ED}"/>
              </a:ext>
            </a:extLst>
          </p:cNvPr>
          <p:cNvSpPr/>
          <p:nvPr/>
        </p:nvSpPr>
        <p:spPr>
          <a:xfrm>
            <a:off x="144378" y="2055674"/>
            <a:ext cx="8344683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4AF785D-5A80-9954-DDCD-D27C9E3BD021}"/>
              </a:ext>
            </a:extLst>
          </p:cNvPr>
          <p:cNvSpPr/>
          <p:nvPr/>
        </p:nvSpPr>
        <p:spPr>
          <a:xfrm>
            <a:off x="2733234" y="2091580"/>
            <a:ext cx="3191704" cy="1508260"/>
          </a:xfrm>
          <a:prstGeom prst="rect">
            <a:avLst/>
          </a:prstGeom>
          <a:solidFill>
            <a:srgbClr val="243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Description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E35655-AC6E-4F1B-5952-3DBA3D49D5C0}"/>
              </a:ext>
            </a:extLst>
          </p:cNvPr>
          <p:cNvSpPr/>
          <p:nvPr/>
        </p:nvSpPr>
        <p:spPr>
          <a:xfrm>
            <a:off x="144378" y="5784986"/>
            <a:ext cx="8344684" cy="859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95230C4-9B72-4C19-7BA4-291D8850AAB3}"/>
              </a:ext>
            </a:extLst>
          </p:cNvPr>
          <p:cNvSpPr/>
          <p:nvPr/>
        </p:nvSpPr>
        <p:spPr>
          <a:xfrm>
            <a:off x="3194784" y="5933233"/>
            <a:ext cx="2268603" cy="57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Copyright</a:t>
            </a:r>
            <a:endParaRPr lang="ko-KR" altLang="en-US" sz="11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33294D-2FDF-8A2B-6368-4E37374C6F2B}"/>
              </a:ext>
            </a:extLst>
          </p:cNvPr>
          <p:cNvSpPr/>
          <p:nvPr/>
        </p:nvSpPr>
        <p:spPr>
          <a:xfrm>
            <a:off x="156745" y="4503293"/>
            <a:ext cx="8344683" cy="119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BEF5929-4AAA-935E-5161-F408A01003A2}"/>
              </a:ext>
            </a:extLst>
          </p:cNvPr>
          <p:cNvSpPr/>
          <p:nvPr/>
        </p:nvSpPr>
        <p:spPr>
          <a:xfrm>
            <a:off x="3783115" y="2703737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E14118-D97E-664A-C491-E3821A81603E}"/>
              </a:ext>
            </a:extLst>
          </p:cNvPr>
          <p:cNvSpPr/>
          <p:nvPr/>
        </p:nvSpPr>
        <p:spPr>
          <a:xfrm>
            <a:off x="3809999" y="3806491"/>
            <a:ext cx="872440" cy="350995"/>
          </a:xfrm>
          <a:prstGeom prst="rect">
            <a:avLst/>
          </a:prstGeom>
          <a:solidFill>
            <a:srgbClr val="243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앨범 추가 버튼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1FA24E0-6645-6360-FCEC-0AC61DB62E43}"/>
              </a:ext>
            </a:extLst>
          </p:cNvPr>
          <p:cNvSpPr/>
          <p:nvPr/>
        </p:nvSpPr>
        <p:spPr>
          <a:xfrm>
            <a:off x="3709381" y="3787824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48A3ADB-990C-1CE6-6FF8-F1027504CBDA}"/>
              </a:ext>
            </a:extLst>
          </p:cNvPr>
          <p:cNvSpPr/>
          <p:nvPr/>
        </p:nvSpPr>
        <p:spPr>
          <a:xfrm>
            <a:off x="2329202" y="4655233"/>
            <a:ext cx="1186429" cy="973575"/>
          </a:xfrm>
          <a:prstGeom prst="rect">
            <a:avLst/>
          </a:prstGeom>
          <a:solidFill>
            <a:srgbClr val="243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앨범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89E8878-E0FC-8CBA-8098-3617218736CE}"/>
              </a:ext>
            </a:extLst>
          </p:cNvPr>
          <p:cNvSpPr/>
          <p:nvPr/>
        </p:nvSpPr>
        <p:spPr>
          <a:xfrm>
            <a:off x="2540412" y="5028917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0060672-748E-6FB1-ED6D-DC6BA88434B9}"/>
              </a:ext>
            </a:extLst>
          </p:cNvPr>
          <p:cNvSpPr/>
          <p:nvPr/>
        </p:nvSpPr>
        <p:spPr>
          <a:xfrm>
            <a:off x="3664702" y="4652018"/>
            <a:ext cx="1186429" cy="973575"/>
          </a:xfrm>
          <a:prstGeom prst="rect">
            <a:avLst/>
          </a:prstGeom>
          <a:solidFill>
            <a:srgbClr val="243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앨범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B3BE7C1-E336-265B-553E-674837FE7BB6}"/>
              </a:ext>
            </a:extLst>
          </p:cNvPr>
          <p:cNvSpPr/>
          <p:nvPr/>
        </p:nvSpPr>
        <p:spPr>
          <a:xfrm>
            <a:off x="3875912" y="5025702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6A64149-321D-4773-29BD-69149D5F9182}"/>
              </a:ext>
            </a:extLst>
          </p:cNvPr>
          <p:cNvSpPr/>
          <p:nvPr/>
        </p:nvSpPr>
        <p:spPr>
          <a:xfrm>
            <a:off x="5000202" y="4652018"/>
            <a:ext cx="1186429" cy="973575"/>
          </a:xfrm>
          <a:prstGeom prst="rect">
            <a:avLst/>
          </a:prstGeom>
          <a:solidFill>
            <a:srgbClr val="243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앨범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3D6070-AF2B-E5B7-A9FA-02749999748E}"/>
              </a:ext>
            </a:extLst>
          </p:cNvPr>
          <p:cNvSpPr/>
          <p:nvPr/>
        </p:nvSpPr>
        <p:spPr>
          <a:xfrm>
            <a:off x="5211412" y="5025702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FE6F13-1124-A838-BB8A-ECF54E2913F4}"/>
              </a:ext>
            </a:extLst>
          </p:cNvPr>
          <p:cNvSpPr/>
          <p:nvPr/>
        </p:nvSpPr>
        <p:spPr>
          <a:xfrm>
            <a:off x="3328253" y="4701486"/>
            <a:ext cx="146148" cy="347930"/>
          </a:xfrm>
          <a:prstGeom prst="rect">
            <a:avLst/>
          </a:prstGeom>
          <a:solidFill>
            <a:srgbClr val="224D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428B1B-DEFE-E800-419B-6C4A9FD14DEE}"/>
              </a:ext>
            </a:extLst>
          </p:cNvPr>
          <p:cNvSpPr/>
          <p:nvPr/>
        </p:nvSpPr>
        <p:spPr>
          <a:xfrm>
            <a:off x="4667662" y="4695022"/>
            <a:ext cx="146148" cy="347930"/>
          </a:xfrm>
          <a:prstGeom prst="rect">
            <a:avLst/>
          </a:prstGeom>
          <a:solidFill>
            <a:srgbClr val="224D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0D29F8-C566-C1E2-8CFC-66CAEA6A4540}"/>
              </a:ext>
            </a:extLst>
          </p:cNvPr>
          <p:cNvSpPr/>
          <p:nvPr/>
        </p:nvSpPr>
        <p:spPr>
          <a:xfrm>
            <a:off x="5987197" y="4687620"/>
            <a:ext cx="146148" cy="347930"/>
          </a:xfrm>
          <a:prstGeom prst="rect">
            <a:avLst/>
          </a:prstGeom>
          <a:solidFill>
            <a:srgbClr val="224D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CDCBB02-2323-5243-CA9B-2EC26E14E112}"/>
              </a:ext>
            </a:extLst>
          </p:cNvPr>
          <p:cNvSpPr/>
          <p:nvPr/>
        </p:nvSpPr>
        <p:spPr>
          <a:xfrm>
            <a:off x="3184780" y="4701488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376EEED-7F3D-E171-E1B7-ED49B6991E5E}"/>
              </a:ext>
            </a:extLst>
          </p:cNvPr>
          <p:cNvSpPr/>
          <p:nvPr/>
        </p:nvSpPr>
        <p:spPr>
          <a:xfrm>
            <a:off x="4525720" y="4696817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C297D47-86F4-82E4-0827-8EFD10DE8D8F}"/>
              </a:ext>
            </a:extLst>
          </p:cNvPr>
          <p:cNvSpPr/>
          <p:nvPr/>
        </p:nvSpPr>
        <p:spPr>
          <a:xfrm>
            <a:off x="5865415" y="4681620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B9F87CB-F0B9-406F-03FE-9E8F68A24747}"/>
              </a:ext>
            </a:extLst>
          </p:cNvPr>
          <p:cNvSpPr/>
          <p:nvPr/>
        </p:nvSpPr>
        <p:spPr>
          <a:xfrm>
            <a:off x="5848319" y="1394065"/>
            <a:ext cx="884989" cy="57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105605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35A943F-7D11-1C07-55AA-306A1D9FFBEF}"/>
              </a:ext>
            </a:extLst>
          </p:cNvPr>
          <p:cNvSpPr/>
          <p:nvPr/>
        </p:nvSpPr>
        <p:spPr>
          <a:xfrm>
            <a:off x="1705136" y="2518265"/>
            <a:ext cx="5223165" cy="2642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439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Wireframe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3235541-C6E5-0569-B758-C591EBCD6316}"/>
              </a:ext>
            </a:extLst>
          </p:cNvPr>
          <p:cNvSpPr txBox="1">
            <a:spLocks/>
          </p:cNvSpPr>
          <p:nvPr/>
        </p:nvSpPr>
        <p:spPr>
          <a:xfrm>
            <a:off x="1114561" y="1128567"/>
            <a:ext cx="2965331" cy="221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앨범 추가 페이지</a:t>
            </a: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B3C3EDAF-2CEA-7B70-4F23-278F631C4E88}"/>
              </a:ext>
            </a:extLst>
          </p:cNvPr>
          <p:cNvSpPr txBox="1">
            <a:spLocks/>
          </p:cNvSpPr>
          <p:nvPr/>
        </p:nvSpPr>
        <p:spPr>
          <a:xfrm>
            <a:off x="5160863" y="1128567"/>
            <a:ext cx="3329469" cy="221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클라이언트 페이지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DA464-5951-DFF0-26A5-736C80211C8E}"/>
              </a:ext>
            </a:extLst>
          </p:cNvPr>
          <p:cNvSpPr txBox="1"/>
          <p:nvPr/>
        </p:nvSpPr>
        <p:spPr>
          <a:xfrm>
            <a:off x="11571438" y="1128567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P-03</a:t>
            </a:r>
            <a:endParaRPr lang="ko-KR" altLang="en-US" sz="9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CB9016-E886-B453-52BD-4AA4152C635D}"/>
              </a:ext>
            </a:extLst>
          </p:cNvPr>
          <p:cNvSpPr/>
          <p:nvPr/>
        </p:nvSpPr>
        <p:spPr>
          <a:xfrm>
            <a:off x="144378" y="1394191"/>
            <a:ext cx="8352928" cy="525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127D7B-786B-C86B-ED3D-BEC49E738437}"/>
              </a:ext>
            </a:extLst>
          </p:cNvPr>
          <p:cNvSpPr/>
          <p:nvPr/>
        </p:nvSpPr>
        <p:spPr>
          <a:xfrm>
            <a:off x="144378" y="1394191"/>
            <a:ext cx="83529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7BA4DE-9A13-A25B-7921-0EBF539EB922}"/>
              </a:ext>
            </a:extLst>
          </p:cNvPr>
          <p:cNvSpPr/>
          <p:nvPr/>
        </p:nvSpPr>
        <p:spPr>
          <a:xfrm>
            <a:off x="144378" y="1394191"/>
            <a:ext cx="1296144" cy="57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46C26C-56E8-B33C-7A5B-88A6B03B6305}"/>
              </a:ext>
            </a:extLst>
          </p:cNvPr>
          <p:cNvSpPr/>
          <p:nvPr/>
        </p:nvSpPr>
        <p:spPr>
          <a:xfrm>
            <a:off x="6953888" y="1394191"/>
            <a:ext cx="828092" cy="57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계정명</a:t>
            </a:r>
            <a:endParaRPr lang="ko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5F54DD-58DB-81F1-F3A5-9AEC80C078CC}"/>
              </a:ext>
            </a:extLst>
          </p:cNvPr>
          <p:cNvSpPr/>
          <p:nvPr/>
        </p:nvSpPr>
        <p:spPr>
          <a:xfrm>
            <a:off x="7817932" y="1394191"/>
            <a:ext cx="671130" cy="57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로그아웃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0AC1CCD-B32E-2278-C070-B3512E4C2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591839"/>
              </p:ext>
            </p:extLst>
          </p:nvPr>
        </p:nvGraphicFramePr>
        <p:xfrm>
          <a:off x="8621149" y="1495716"/>
          <a:ext cx="3384376" cy="2253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클라이언트 앨범 추가 페이지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앨범 등록 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Main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앨범 제목 입력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앨범 시작 날짜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앨범 종료 날짜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앨범에 대한 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16472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앨범 등록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747554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E4BBF6-5EA4-44E7-A09B-E62B8180F31F}"/>
              </a:ext>
            </a:extLst>
          </p:cNvPr>
          <p:cNvSpPr/>
          <p:nvPr/>
        </p:nvSpPr>
        <p:spPr>
          <a:xfrm>
            <a:off x="1541396" y="1394191"/>
            <a:ext cx="2268603" cy="57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NavBar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E35655-AC6E-4F1B-5952-3DBA3D49D5C0}"/>
              </a:ext>
            </a:extLst>
          </p:cNvPr>
          <p:cNvSpPr/>
          <p:nvPr/>
        </p:nvSpPr>
        <p:spPr>
          <a:xfrm>
            <a:off x="144378" y="5784986"/>
            <a:ext cx="8344684" cy="859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95230C4-9B72-4C19-7BA4-291D8850AAB3}"/>
              </a:ext>
            </a:extLst>
          </p:cNvPr>
          <p:cNvSpPr/>
          <p:nvPr/>
        </p:nvSpPr>
        <p:spPr>
          <a:xfrm>
            <a:off x="3182418" y="5935692"/>
            <a:ext cx="2268603" cy="57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Copyright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E14118-D97E-664A-C491-E3821A81603E}"/>
              </a:ext>
            </a:extLst>
          </p:cNvPr>
          <p:cNvSpPr/>
          <p:nvPr/>
        </p:nvSpPr>
        <p:spPr>
          <a:xfrm>
            <a:off x="3295317" y="3179931"/>
            <a:ext cx="2042802" cy="350995"/>
          </a:xfrm>
          <a:prstGeom prst="rect">
            <a:avLst/>
          </a:prstGeom>
          <a:solidFill>
            <a:srgbClr val="243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시작날짜</a:t>
            </a:r>
            <a:endParaRPr lang="ko-KR" altLang="en-US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91F3D3-7B3B-AC79-EBEE-24E4F8077AB7}"/>
              </a:ext>
            </a:extLst>
          </p:cNvPr>
          <p:cNvSpPr/>
          <p:nvPr/>
        </p:nvSpPr>
        <p:spPr>
          <a:xfrm>
            <a:off x="3295317" y="2717341"/>
            <a:ext cx="2042802" cy="350995"/>
          </a:xfrm>
          <a:prstGeom prst="rect">
            <a:avLst/>
          </a:prstGeom>
          <a:solidFill>
            <a:srgbClr val="243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제목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D00002-CB82-B8FF-CA61-52AF218BE68A}"/>
              </a:ext>
            </a:extLst>
          </p:cNvPr>
          <p:cNvSpPr/>
          <p:nvPr/>
        </p:nvSpPr>
        <p:spPr>
          <a:xfrm>
            <a:off x="3295317" y="3679755"/>
            <a:ext cx="2042802" cy="350995"/>
          </a:xfrm>
          <a:prstGeom prst="rect">
            <a:avLst/>
          </a:prstGeom>
          <a:solidFill>
            <a:srgbClr val="243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종료날짜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7A9290-1131-66C2-25CD-0F5763EA3FEB}"/>
              </a:ext>
            </a:extLst>
          </p:cNvPr>
          <p:cNvSpPr/>
          <p:nvPr/>
        </p:nvSpPr>
        <p:spPr>
          <a:xfrm>
            <a:off x="3295317" y="4151589"/>
            <a:ext cx="2042802" cy="350995"/>
          </a:xfrm>
          <a:prstGeom prst="rect">
            <a:avLst/>
          </a:prstGeom>
          <a:solidFill>
            <a:srgbClr val="243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설명</a:t>
            </a:r>
            <a:endParaRPr lang="ko-KR" altLang="en-US" sz="11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5F112F-5AAD-746C-5270-8DA0640562A3}"/>
              </a:ext>
            </a:extLst>
          </p:cNvPr>
          <p:cNvSpPr/>
          <p:nvPr/>
        </p:nvSpPr>
        <p:spPr>
          <a:xfrm>
            <a:off x="3295317" y="4627513"/>
            <a:ext cx="2042802" cy="350995"/>
          </a:xfrm>
          <a:prstGeom prst="rect">
            <a:avLst/>
          </a:prstGeom>
          <a:solidFill>
            <a:srgbClr val="243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등록버튼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BEF5929-4AAA-935E-5161-F408A01003A2}"/>
              </a:ext>
            </a:extLst>
          </p:cNvPr>
          <p:cNvSpPr/>
          <p:nvPr/>
        </p:nvSpPr>
        <p:spPr>
          <a:xfrm>
            <a:off x="3357546" y="2793966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1FA24E0-6645-6360-FCEC-0AC61DB62E43}"/>
              </a:ext>
            </a:extLst>
          </p:cNvPr>
          <p:cNvSpPr/>
          <p:nvPr/>
        </p:nvSpPr>
        <p:spPr>
          <a:xfrm>
            <a:off x="3357546" y="3252095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C446482-9C84-6411-D380-39DE488BFEEA}"/>
              </a:ext>
            </a:extLst>
          </p:cNvPr>
          <p:cNvSpPr/>
          <p:nvPr/>
        </p:nvSpPr>
        <p:spPr>
          <a:xfrm>
            <a:off x="3357546" y="3755513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FD2F5BB-0047-1532-D0C0-C316C2336F8B}"/>
              </a:ext>
            </a:extLst>
          </p:cNvPr>
          <p:cNvSpPr/>
          <p:nvPr/>
        </p:nvSpPr>
        <p:spPr>
          <a:xfrm>
            <a:off x="3357546" y="4213642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19A6481-7EF1-D19E-16B4-BCA4D2CE1A4F}"/>
              </a:ext>
            </a:extLst>
          </p:cNvPr>
          <p:cNvSpPr/>
          <p:nvPr/>
        </p:nvSpPr>
        <p:spPr>
          <a:xfrm>
            <a:off x="3357546" y="4685149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5</a:t>
            </a:r>
            <a:endParaRPr lang="ko-KR" altLang="en-US" sz="11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144390-1C8E-04F1-57CF-7BB28BEE07B2}"/>
              </a:ext>
            </a:extLst>
          </p:cNvPr>
          <p:cNvSpPr/>
          <p:nvPr/>
        </p:nvSpPr>
        <p:spPr>
          <a:xfrm>
            <a:off x="5848319" y="1394065"/>
            <a:ext cx="884989" cy="57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3143127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439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Wireframe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3235541-C6E5-0569-B758-C591EBCD6316}"/>
              </a:ext>
            </a:extLst>
          </p:cNvPr>
          <p:cNvSpPr txBox="1">
            <a:spLocks/>
          </p:cNvSpPr>
          <p:nvPr/>
        </p:nvSpPr>
        <p:spPr>
          <a:xfrm>
            <a:off x="1114561" y="1128567"/>
            <a:ext cx="2965331" cy="221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앨범</a:t>
            </a:r>
            <a:r>
              <a:rPr lang="en-US" altLang="ko-KR" dirty="0"/>
              <a:t> </a:t>
            </a:r>
            <a:r>
              <a:rPr lang="ko-KR" altLang="en-US" dirty="0"/>
              <a:t>페이지</a:t>
            </a: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B3C3EDAF-2CEA-7B70-4F23-278F631C4E88}"/>
              </a:ext>
            </a:extLst>
          </p:cNvPr>
          <p:cNvSpPr txBox="1">
            <a:spLocks/>
          </p:cNvSpPr>
          <p:nvPr/>
        </p:nvSpPr>
        <p:spPr>
          <a:xfrm>
            <a:off x="5160863" y="1128567"/>
            <a:ext cx="3329469" cy="221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클라이언트 페이지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DA464-5951-DFF0-26A5-736C80211C8E}"/>
              </a:ext>
            </a:extLst>
          </p:cNvPr>
          <p:cNvSpPr txBox="1"/>
          <p:nvPr/>
        </p:nvSpPr>
        <p:spPr>
          <a:xfrm>
            <a:off x="11571438" y="1128567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P-03</a:t>
            </a:r>
            <a:endParaRPr lang="ko-KR" altLang="en-US" sz="9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CB9016-E886-B453-52BD-4AA4152C635D}"/>
              </a:ext>
            </a:extLst>
          </p:cNvPr>
          <p:cNvSpPr/>
          <p:nvPr/>
        </p:nvSpPr>
        <p:spPr>
          <a:xfrm>
            <a:off x="144378" y="1394191"/>
            <a:ext cx="8352928" cy="525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127D7B-786B-C86B-ED3D-BEC49E738437}"/>
              </a:ext>
            </a:extLst>
          </p:cNvPr>
          <p:cNvSpPr/>
          <p:nvPr/>
        </p:nvSpPr>
        <p:spPr>
          <a:xfrm>
            <a:off x="144378" y="1394191"/>
            <a:ext cx="8352928" cy="484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7BA4DE-9A13-A25B-7921-0EBF539EB922}"/>
              </a:ext>
            </a:extLst>
          </p:cNvPr>
          <p:cNvSpPr/>
          <p:nvPr/>
        </p:nvSpPr>
        <p:spPr>
          <a:xfrm>
            <a:off x="144378" y="1394191"/>
            <a:ext cx="1296144" cy="4848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46C26C-56E8-B33C-7A5B-88A6B03B6305}"/>
              </a:ext>
            </a:extLst>
          </p:cNvPr>
          <p:cNvSpPr/>
          <p:nvPr/>
        </p:nvSpPr>
        <p:spPr>
          <a:xfrm>
            <a:off x="6953888" y="1394191"/>
            <a:ext cx="828092" cy="4848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계정명</a:t>
            </a:r>
            <a:endParaRPr lang="ko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5F54DD-58DB-81F1-F3A5-9AEC80C078CC}"/>
              </a:ext>
            </a:extLst>
          </p:cNvPr>
          <p:cNvSpPr/>
          <p:nvPr/>
        </p:nvSpPr>
        <p:spPr>
          <a:xfrm>
            <a:off x="7817932" y="1394191"/>
            <a:ext cx="671130" cy="4848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로그아웃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0AC1CCD-B32E-2278-C070-B3512E4C2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959933"/>
              </p:ext>
            </p:extLst>
          </p:nvPr>
        </p:nvGraphicFramePr>
        <p:xfrm>
          <a:off x="8621149" y="1495716"/>
          <a:ext cx="3384375" cy="3353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19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클라이언트 앨범 페이지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4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번 템플릿사진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radio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클릭시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사진형태에 맞는 사진만 클릭하게 설정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가로 템플릿은 가로 사진만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세로 템플릿은 세로 사진만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사진 리스트는 오른쪽으로 확장되게 설정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화면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넘어갈시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overscroll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설정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)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사진 리스트속 사진에 각각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selectbox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부여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사진 추가 시 아래로 확장되게 설정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앨범 제목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클릭 시 사진 추가 페이지로 이동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다운로드 버튼 클릭 시 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Select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된 사진들과 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Select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된 템플릿을 합쳐서 다운로드 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템플릿사진 선택 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radio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11360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템플릿 사진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220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사진 리스트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최대 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개의 사진만 보이게 다른 사진은 밑으로 확장하여 보여줌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930284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err="1">
                          <a:solidFill>
                            <a:schemeClr val="tx1"/>
                          </a:solidFill>
                          <a:latin typeface="+mn-ea"/>
                        </a:rPr>
                        <a:t>더보기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 선택  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Dropdown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삭제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수정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996539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E4BBF6-5EA4-44E7-A09B-E62B8180F31F}"/>
              </a:ext>
            </a:extLst>
          </p:cNvPr>
          <p:cNvSpPr/>
          <p:nvPr/>
        </p:nvSpPr>
        <p:spPr>
          <a:xfrm>
            <a:off x="1541396" y="1394191"/>
            <a:ext cx="2268603" cy="4848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NavBar</a:t>
            </a:r>
            <a:endParaRPr lang="ko-KR" altLang="en-US" sz="11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70AD69-D13E-D5E2-27CF-EE61713AB2ED}"/>
              </a:ext>
            </a:extLst>
          </p:cNvPr>
          <p:cNvSpPr/>
          <p:nvPr/>
        </p:nvSpPr>
        <p:spPr>
          <a:xfrm>
            <a:off x="144378" y="1941092"/>
            <a:ext cx="8344683" cy="1320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4AF785D-5A80-9954-DDCD-D27C9E3BD021}"/>
              </a:ext>
            </a:extLst>
          </p:cNvPr>
          <p:cNvSpPr/>
          <p:nvPr/>
        </p:nvSpPr>
        <p:spPr>
          <a:xfrm>
            <a:off x="2706578" y="1992632"/>
            <a:ext cx="3191704" cy="654297"/>
          </a:xfrm>
          <a:prstGeom prst="rect">
            <a:avLst/>
          </a:prstGeom>
          <a:solidFill>
            <a:srgbClr val="243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앨범 제목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E35655-AC6E-4F1B-5952-3DBA3D49D5C0}"/>
              </a:ext>
            </a:extLst>
          </p:cNvPr>
          <p:cNvSpPr/>
          <p:nvPr/>
        </p:nvSpPr>
        <p:spPr>
          <a:xfrm>
            <a:off x="144378" y="6133754"/>
            <a:ext cx="8344684" cy="511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95230C4-9B72-4C19-7BA4-291D8850AAB3}"/>
              </a:ext>
            </a:extLst>
          </p:cNvPr>
          <p:cNvSpPr/>
          <p:nvPr/>
        </p:nvSpPr>
        <p:spPr>
          <a:xfrm>
            <a:off x="3182416" y="6219596"/>
            <a:ext cx="2268603" cy="3859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Copyright</a:t>
            </a:r>
            <a:endParaRPr lang="ko-KR" altLang="en-US" sz="11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33294D-2FDF-8A2B-6368-4E37374C6F2B}"/>
              </a:ext>
            </a:extLst>
          </p:cNvPr>
          <p:cNvSpPr/>
          <p:nvPr/>
        </p:nvSpPr>
        <p:spPr>
          <a:xfrm>
            <a:off x="152623" y="3341997"/>
            <a:ext cx="8344683" cy="1381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44B31DE-2D9D-B1D4-46CD-A2C272B576C0}"/>
              </a:ext>
            </a:extLst>
          </p:cNvPr>
          <p:cNvSpPr/>
          <p:nvPr/>
        </p:nvSpPr>
        <p:spPr>
          <a:xfrm>
            <a:off x="1674871" y="4117206"/>
            <a:ext cx="1186429" cy="511152"/>
          </a:xfrm>
          <a:prstGeom prst="rect">
            <a:avLst/>
          </a:prstGeom>
          <a:solidFill>
            <a:srgbClr val="243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템플릿 사진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BEF5929-4AAA-935E-5161-F408A01003A2}"/>
              </a:ext>
            </a:extLst>
          </p:cNvPr>
          <p:cNvSpPr/>
          <p:nvPr/>
        </p:nvSpPr>
        <p:spPr>
          <a:xfrm>
            <a:off x="3702668" y="2225562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E14118-D97E-664A-C491-E3821A81603E}"/>
              </a:ext>
            </a:extLst>
          </p:cNvPr>
          <p:cNvSpPr/>
          <p:nvPr/>
        </p:nvSpPr>
        <p:spPr>
          <a:xfrm>
            <a:off x="3807408" y="2761035"/>
            <a:ext cx="872440" cy="350995"/>
          </a:xfrm>
          <a:prstGeom prst="rect">
            <a:avLst/>
          </a:prstGeom>
          <a:solidFill>
            <a:srgbClr val="243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사진 추가 버튼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1FA24E0-6645-6360-FCEC-0AC61DB62E43}"/>
              </a:ext>
            </a:extLst>
          </p:cNvPr>
          <p:cNvSpPr/>
          <p:nvPr/>
        </p:nvSpPr>
        <p:spPr>
          <a:xfrm>
            <a:off x="3702668" y="2841487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C96FA03-6110-FD0C-EB50-2CD03BE8413A}"/>
              </a:ext>
            </a:extLst>
          </p:cNvPr>
          <p:cNvSpPr/>
          <p:nvPr/>
        </p:nvSpPr>
        <p:spPr>
          <a:xfrm>
            <a:off x="1674871" y="4263313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5</a:t>
            </a:r>
            <a:endParaRPr lang="ko-KR" altLang="en-US" sz="11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8E55601-49EF-12C3-C44D-C91397E00849}"/>
              </a:ext>
            </a:extLst>
          </p:cNvPr>
          <p:cNvSpPr/>
          <p:nvPr/>
        </p:nvSpPr>
        <p:spPr>
          <a:xfrm>
            <a:off x="2147610" y="3884534"/>
            <a:ext cx="201236" cy="1884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982C3DB-8CAC-E4A9-D600-413B7EC3A6D4}"/>
              </a:ext>
            </a:extLst>
          </p:cNvPr>
          <p:cNvSpPr/>
          <p:nvPr/>
        </p:nvSpPr>
        <p:spPr>
          <a:xfrm>
            <a:off x="1900189" y="3872694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CC1CDA1-0439-E84D-27CF-A91E21D270A7}"/>
              </a:ext>
            </a:extLst>
          </p:cNvPr>
          <p:cNvSpPr/>
          <p:nvPr/>
        </p:nvSpPr>
        <p:spPr>
          <a:xfrm>
            <a:off x="3483110" y="3881319"/>
            <a:ext cx="201236" cy="1884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62426F3-8FC1-3D24-24EC-EC2FC72DAE75}"/>
              </a:ext>
            </a:extLst>
          </p:cNvPr>
          <p:cNvSpPr/>
          <p:nvPr/>
        </p:nvSpPr>
        <p:spPr>
          <a:xfrm>
            <a:off x="3235689" y="3869479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708B4A7-90B2-6EC7-A69B-8702403DC166}"/>
              </a:ext>
            </a:extLst>
          </p:cNvPr>
          <p:cNvSpPr/>
          <p:nvPr/>
        </p:nvSpPr>
        <p:spPr>
          <a:xfrm>
            <a:off x="4818610" y="3881319"/>
            <a:ext cx="201236" cy="1884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C037230-5254-CD0E-26DB-7B69C8202998}"/>
              </a:ext>
            </a:extLst>
          </p:cNvPr>
          <p:cNvSpPr/>
          <p:nvPr/>
        </p:nvSpPr>
        <p:spPr>
          <a:xfrm>
            <a:off x="4571189" y="3869479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85984B0-F389-4AD3-0F29-9089DB84A937}"/>
              </a:ext>
            </a:extLst>
          </p:cNvPr>
          <p:cNvSpPr/>
          <p:nvPr/>
        </p:nvSpPr>
        <p:spPr>
          <a:xfrm>
            <a:off x="3691076" y="3452798"/>
            <a:ext cx="1186429" cy="350995"/>
          </a:xfrm>
          <a:prstGeom prst="rect">
            <a:avLst/>
          </a:prstGeom>
          <a:solidFill>
            <a:srgbClr val="243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사진 다운로드 버튼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484F02B-63F6-CA00-E043-AFD69D8C6E08}"/>
              </a:ext>
            </a:extLst>
          </p:cNvPr>
          <p:cNvSpPr/>
          <p:nvPr/>
        </p:nvSpPr>
        <p:spPr>
          <a:xfrm>
            <a:off x="3558531" y="3383400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674714-1E7A-1886-EEAE-84EED555E9E8}"/>
              </a:ext>
            </a:extLst>
          </p:cNvPr>
          <p:cNvSpPr/>
          <p:nvPr/>
        </p:nvSpPr>
        <p:spPr>
          <a:xfrm>
            <a:off x="6190973" y="3886077"/>
            <a:ext cx="201236" cy="1884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4D9D8BC-7F41-F95C-F8C9-1B107D292660}"/>
              </a:ext>
            </a:extLst>
          </p:cNvPr>
          <p:cNvSpPr/>
          <p:nvPr/>
        </p:nvSpPr>
        <p:spPr>
          <a:xfrm>
            <a:off x="5943552" y="3869478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DB9E66-D430-C2B9-8F03-81624C33E247}"/>
              </a:ext>
            </a:extLst>
          </p:cNvPr>
          <p:cNvSpPr/>
          <p:nvPr/>
        </p:nvSpPr>
        <p:spPr>
          <a:xfrm>
            <a:off x="152623" y="4786110"/>
            <a:ext cx="8344683" cy="128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8CBB87-0AD4-D205-5BA0-B48096400316}"/>
              </a:ext>
            </a:extLst>
          </p:cNvPr>
          <p:cNvSpPr/>
          <p:nvPr/>
        </p:nvSpPr>
        <p:spPr>
          <a:xfrm>
            <a:off x="3030876" y="4112214"/>
            <a:ext cx="1186429" cy="511152"/>
          </a:xfrm>
          <a:prstGeom prst="rect">
            <a:avLst/>
          </a:prstGeom>
          <a:solidFill>
            <a:srgbClr val="243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템플릿 사진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5B6C094-DEF2-FA12-D2E9-F4810D02BB77}"/>
              </a:ext>
            </a:extLst>
          </p:cNvPr>
          <p:cNvSpPr/>
          <p:nvPr/>
        </p:nvSpPr>
        <p:spPr>
          <a:xfrm>
            <a:off x="3030876" y="4258321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5</a:t>
            </a:r>
            <a:endParaRPr lang="ko-KR" altLang="en-US" sz="11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9BC8E3-CC90-BF79-3798-152D998A155E}"/>
              </a:ext>
            </a:extLst>
          </p:cNvPr>
          <p:cNvSpPr/>
          <p:nvPr/>
        </p:nvSpPr>
        <p:spPr>
          <a:xfrm>
            <a:off x="4383548" y="4109915"/>
            <a:ext cx="1186429" cy="511152"/>
          </a:xfrm>
          <a:prstGeom prst="rect">
            <a:avLst/>
          </a:prstGeom>
          <a:solidFill>
            <a:srgbClr val="243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템플릿 사진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BF6C94B-A52D-7CF4-1564-EBAF1392A2BC}"/>
              </a:ext>
            </a:extLst>
          </p:cNvPr>
          <p:cNvSpPr/>
          <p:nvPr/>
        </p:nvSpPr>
        <p:spPr>
          <a:xfrm>
            <a:off x="4383548" y="4256022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5</a:t>
            </a:r>
            <a:endParaRPr lang="ko-KR" altLang="en-US" sz="11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2B564B1-6BA0-2DAF-4FDF-BF4A9C5BAA4C}"/>
              </a:ext>
            </a:extLst>
          </p:cNvPr>
          <p:cNvSpPr/>
          <p:nvPr/>
        </p:nvSpPr>
        <p:spPr>
          <a:xfrm>
            <a:off x="5764091" y="4109915"/>
            <a:ext cx="1186429" cy="511152"/>
          </a:xfrm>
          <a:prstGeom prst="rect">
            <a:avLst/>
          </a:prstGeom>
          <a:solidFill>
            <a:srgbClr val="243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템플릿 사진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2561728-3768-4DB5-2AA7-A78C27A53CE3}"/>
              </a:ext>
            </a:extLst>
          </p:cNvPr>
          <p:cNvSpPr/>
          <p:nvPr/>
        </p:nvSpPr>
        <p:spPr>
          <a:xfrm>
            <a:off x="5764091" y="4256022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5</a:t>
            </a:r>
            <a:endParaRPr lang="ko-KR" altLang="en-US" sz="11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5C88CC4-8237-0794-B9FD-E631E883593B}"/>
              </a:ext>
            </a:extLst>
          </p:cNvPr>
          <p:cNvSpPr/>
          <p:nvPr/>
        </p:nvSpPr>
        <p:spPr>
          <a:xfrm>
            <a:off x="1909563" y="4839971"/>
            <a:ext cx="4768202" cy="1221747"/>
          </a:xfrm>
          <a:prstGeom prst="rect">
            <a:avLst/>
          </a:prstGeom>
          <a:solidFill>
            <a:srgbClr val="243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/>
              <a:t>사진 리스트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30536EB-11A6-D851-FD13-E1EDF3F8CCC7}"/>
              </a:ext>
            </a:extLst>
          </p:cNvPr>
          <p:cNvSpPr/>
          <p:nvPr/>
        </p:nvSpPr>
        <p:spPr>
          <a:xfrm>
            <a:off x="3702668" y="4849126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6</a:t>
            </a:r>
            <a:endParaRPr lang="ko-KR" altLang="en-US" sz="1100" b="1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7332C12-A4D2-2C19-B301-71EB57E35B50}"/>
              </a:ext>
            </a:extLst>
          </p:cNvPr>
          <p:cNvSpPr/>
          <p:nvPr/>
        </p:nvSpPr>
        <p:spPr>
          <a:xfrm>
            <a:off x="2248228" y="5085791"/>
            <a:ext cx="1234882" cy="918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C2F364C-5A03-1333-DD0F-DC76865A6E98}"/>
              </a:ext>
            </a:extLst>
          </p:cNvPr>
          <p:cNvSpPr/>
          <p:nvPr/>
        </p:nvSpPr>
        <p:spPr>
          <a:xfrm>
            <a:off x="3666849" y="5085790"/>
            <a:ext cx="1234882" cy="918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ED2DC6E-5739-E16C-6049-50E3E713CDAC}"/>
              </a:ext>
            </a:extLst>
          </p:cNvPr>
          <p:cNvSpPr/>
          <p:nvPr/>
        </p:nvSpPr>
        <p:spPr>
          <a:xfrm>
            <a:off x="5124574" y="5085789"/>
            <a:ext cx="1234882" cy="918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5F3166-1842-B40B-E650-316EF368B1B4}"/>
              </a:ext>
            </a:extLst>
          </p:cNvPr>
          <p:cNvSpPr txBox="1"/>
          <p:nvPr/>
        </p:nvSpPr>
        <p:spPr>
          <a:xfrm>
            <a:off x="2584402" y="5409025"/>
            <a:ext cx="523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사진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A83E67-09DC-5B35-E820-D9BBFEF9CC1F}"/>
              </a:ext>
            </a:extLst>
          </p:cNvPr>
          <p:cNvSpPr txBox="1"/>
          <p:nvPr/>
        </p:nvSpPr>
        <p:spPr>
          <a:xfrm>
            <a:off x="4022575" y="5412637"/>
            <a:ext cx="523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사진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F8AFA9-CC3E-0280-886E-E705851CA1FB}"/>
              </a:ext>
            </a:extLst>
          </p:cNvPr>
          <p:cNvSpPr txBox="1"/>
          <p:nvPr/>
        </p:nvSpPr>
        <p:spPr>
          <a:xfrm>
            <a:off x="5480300" y="5428918"/>
            <a:ext cx="523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사진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26D9040-E57B-7548-4A42-E68681630B01}"/>
              </a:ext>
            </a:extLst>
          </p:cNvPr>
          <p:cNvSpPr/>
          <p:nvPr/>
        </p:nvSpPr>
        <p:spPr>
          <a:xfrm>
            <a:off x="3290777" y="5146158"/>
            <a:ext cx="146148" cy="347930"/>
          </a:xfrm>
          <a:prstGeom prst="rect">
            <a:avLst/>
          </a:prstGeom>
          <a:solidFill>
            <a:srgbClr val="243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1F56BBF-D04A-C7FF-CABE-40AE7BEC70CF}"/>
              </a:ext>
            </a:extLst>
          </p:cNvPr>
          <p:cNvSpPr/>
          <p:nvPr/>
        </p:nvSpPr>
        <p:spPr>
          <a:xfrm>
            <a:off x="4718624" y="5153787"/>
            <a:ext cx="146148" cy="347930"/>
          </a:xfrm>
          <a:prstGeom prst="rect">
            <a:avLst/>
          </a:prstGeom>
          <a:solidFill>
            <a:srgbClr val="243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5795C71-9542-B15B-F106-2652191A4BD6}"/>
              </a:ext>
            </a:extLst>
          </p:cNvPr>
          <p:cNvSpPr/>
          <p:nvPr/>
        </p:nvSpPr>
        <p:spPr>
          <a:xfrm>
            <a:off x="6146698" y="5143588"/>
            <a:ext cx="146148" cy="347930"/>
          </a:xfrm>
          <a:prstGeom prst="rect">
            <a:avLst/>
          </a:prstGeom>
          <a:solidFill>
            <a:srgbClr val="243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7B58D52-DFF1-2F38-5DF8-F85C0D39DF58}"/>
              </a:ext>
            </a:extLst>
          </p:cNvPr>
          <p:cNvSpPr/>
          <p:nvPr/>
        </p:nvSpPr>
        <p:spPr>
          <a:xfrm>
            <a:off x="3147304" y="5146160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7</a:t>
            </a:r>
            <a:endParaRPr lang="ko-KR" altLang="en-US" sz="1100" b="1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5538784B-B374-4FF6-F0CF-D00168EC024E}"/>
              </a:ext>
            </a:extLst>
          </p:cNvPr>
          <p:cNvSpPr/>
          <p:nvPr/>
        </p:nvSpPr>
        <p:spPr>
          <a:xfrm>
            <a:off x="4576682" y="5155582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7</a:t>
            </a:r>
            <a:endParaRPr lang="ko-KR" altLang="en-US" sz="1100" b="1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508D214-E797-3A2D-BE73-69362BCC467D}"/>
              </a:ext>
            </a:extLst>
          </p:cNvPr>
          <p:cNvSpPr/>
          <p:nvPr/>
        </p:nvSpPr>
        <p:spPr>
          <a:xfrm>
            <a:off x="6024916" y="5137588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7</a:t>
            </a:r>
            <a:endParaRPr lang="ko-KR" altLang="en-US" sz="11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A1CEC3-757D-166C-47F2-F4D6F9414FC0}"/>
              </a:ext>
            </a:extLst>
          </p:cNvPr>
          <p:cNvSpPr/>
          <p:nvPr/>
        </p:nvSpPr>
        <p:spPr>
          <a:xfrm>
            <a:off x="5848319" y="1394065"/>
            <a:ext cx="884989" cy="4830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226700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35A943F-7D11-1C07-55AA-306A1D9FFBEF}"/>
              </a:ext>
            </a:extLst>
          </p:cNvPr>
          <p:cNvSpPr/>
          <p:nvPr/>
        </p:nvSpPr>
        <p:spPr>
          <a:xfrm>
            <a:off x="1705136" y="2525348"/>
            <a:ext cx="5223165" cy="2642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439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Wireframe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3235541-C6E5-0569-B758-C591EBCD6316}"/>
              </a:ext>
            </a:extLst>
          </p:cNvPr>
          <p:cNvSpPr txBox="1">
            <a:spLocks/>
          </p:cNvSpPr>
          <p:nvPr/>
        </p:nvSpPr>
        <p:spPr>
          <a:xfrm>
            <a:off x="1114561" y="1128567"/>
            <a:ext cx="2965331" cy="221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사진 추가 페이지</a:t>
            </a: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B3C3EDAF-2CEA-7B70-4F23-278F631C4E88}"/>
              </a:ext>
            </a:extLst>
          </p:cNvPr>
          <p:cNvSpPr txBox="1">
            <a:spLocks/>
          </p:cNvSpPr>
          <p:nvPr/>
        </p:nvSpPr>
        <p:spPr>
          <a:xfrm>
            <a:off x="5160863" y="1128567"/>
            <a:ext cx="3329469" cy="221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클라이언트 페이지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DA464-5951-DFF0-26A5-736C80211C8E}"/>
              </a:ext>
            </a:extLst>
          </p:cNvPr>
          <p:cNvSpPr txBox="1"/>
          <p:nvPr/>
        </p:nvSpPr>
        <p:spPr>
          <a:xfrm>
            <a:off x="11571438" y="1128567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P-03</a:t>
            </a:r>
            <a:endParaRPr lang="ko-KR" altLang="en-US" sz="9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CB9016-E886-B453-52BD-4AA4152C635D}"/>
              </a:ext>
            </a:extLst>
          </p:cNvPr>
          <p:cNvSpPr/>
          <p:nvPr/>
        </p:nvSpPr>
        <p:spPr>
          <a:xfrm>
            <a:off x="144378" y="1394191"/>
            <a:ext cx="8352928" cy="525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127D7B-786B-C86B-ED3D-BEC49E738437}"/>
              </a:ext>
            </a:extLst>
          </p:cNvPr>
          <p:cNvSpPr/>
          <p:nvPr/>
        </p:nvSpPr>
        <p:spPr>
          <a:xfrm>
            <a:off x="144378" y="1394191"/>
            <a:ext cx="83529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7BA4DE-9A13-A25B-7921-0EBF539EB922}"/>
              </a:ext>
            </a:extLst>
          </p:cNvPr>
          <p:cNvSpPr/>
          <p:nvPr/>
        </p:nvSpPr>
        <p:spPr>
          <a:xfrm>
            <a:off x="144378" y="1394191"/>
            <a:ext cx="1296144" cy="57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46C26C-56E8-B33C-7A5B-88A6B03B6305}"/>
              </a:ext>
            </a:extLst>
          </p:cNvPr>
          <p:cNvSpPr/>
          <p:nvPr/>
        </p:nvSpPr>
        <p:spPr>
          <a:xfrm>
            <a:off x="6953888" y="1394191"/>
            <a:ext cx="828092" cy="57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계정명</a:t>
            </a:r>
            <a:endParaRPr lang="ko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5F54DD-58DB-81F1-F3A5-9AEC80C078CC}"/>
              </a:ext>
            </a:extLst>
          </p:cNvPr>
          <p:cNvSpPr/>
          <p:nvPr/>
        </p:nvSpPr>
        <p:spPr>
          <a:xfrm>
            <a:off x="7817932" y="1394191"/>
            <a:ext cx="671130" cy="57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로그아웃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0AC1CCD-B32E-2278-C070-B3512E4C2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126645"/>
              </p:ext>
            </p:extLst>
          </p:nvPr>
        </p:nvGraphicFramePr>
        <p:xfrm>
          <a:off x="8621149" y="1495716"/>
          <a:ext cx="3384376" cy="2253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클라이언트 사진 추가 페이지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사진 등록 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Main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모든 항목에 대해 미 입력 시 알림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번 사진파일은 이미지로만 제한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사진 제목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사진 설명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사진파일 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사진의 가로 또는 세로 선택 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radio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16472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사진 등록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747554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E4BBF6-5EA4-44E7-A09B-E62B8180F31F}"/>
              </a:ext>
            </a:extLst>
          </p:cNvPr>
          <p:cNvSpPr/>
          <p:nvPr/>
        </p:nvSpPr>
        <p:spPr>
          <a:xfrm>
            <a:off x="1541396" y="1394191"/>
            <a:ext cx="2268603" cy="57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NavBar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E35655-AC6E-4F1B-5952-3DBA3D49D5C0}"/>
              </a:ext>
            </a:extLst>
          </p:cNvPr>
          <p:cNvSpPr/>
          <p:nvPr/>
        </p:nvSpPr>
        <p:spPr>
          <a:xfrm>
            <a:off x="144378" y="5784986"/>
            <a:ext cx="8344684" cy="859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95230C4-9B72-4C19-7BA4-291D8850AAB3}"/>
              </a:ext>
            </a:extLst>
          </p:cNvPr>
          <p:cNvSpPr/>
          <p:nvPr/>
        </p:nvSpPr>
        <p:spPr>
          <a:xfrm>
            <a:off x="3182416" y="5942479"/>
            <a:ext cx="2268603" cy="57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Copyright</a:t>
            </a:r>
            <a:endParaRPr lang="ko-KR" altLang="en-US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91F3D3-7B3B-AC79-EBEE-24E4F8077AB7}"/>
              </a:ext>
            </a:extLst>
          </p:cNvPr>
          <p:cNvSpPr/>
          <p:nvPr/>
        </p:nvSpPr>
        <p:spPr>
          <a:xfrm>
            <a:off x="3286935" y="2688200"/>
            <a:ext cx="2042802" cy="350995"/>
          </a:xfrm>
          <a:prstGeom prst="rect">
            <a:avLst/>
          </a:prstGeom>
          <a:solidFill>
            <a:srgbClr val="243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제목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7A9290-1131-66C2-25CD-0F5763EA3FEB}"/>
              </a:ext>
            </a:extLst>
          </p:cNvPr>
          <p:cNvSpPr/>
          <p:nvPr/>
        </p:nvSpPr>
        <p:spPr>
          <a:xfrm>
            <a:off x="3286935" y="3178696"/>
            <a:ext cx="2042802" cy="350995"/>
          </a:xfrm>
          <a:prstGeom prst="rect">
            <a:avLst/>
          </a:prstGeom>
          <a:solidFill>
            <a:srgbClr val="243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설명</a:t>
            </a:r>
            <a:endParaRPr lang="ko-KR" altLang="en-US" sz="11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5F112F-5AAD-746C-5270-8DA0640562A3}"/>
              </a:ext>
            </a:extLst>
          </p:cNvPr>
          <p:cNvSpPr/>
          <p:nvPr/>
        </p:nvSpPr>
        <p:spPr>
          <a:xfrm>
            <a:off x="3286935" y="4716045"/>
            <a:ext cx="2042802" cy="350995"/>
          </a:xfrm>
          <a:prstGeom prst="rect">
            <a:avLst/>
          </a:prstGeom>
          <a:solidFill>
            <a:srgbClr val="243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등록버튼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BEF5929-4AAA-935E-5161-F408A01003A2}"/>
              </a:ext>
            </a:extLst>
          </p:cNvPr>
          <p:cNvSpPr/>
          <p:nvPr/>
        </p:nvSpPr>
        <p:spPr>
          <a:xfrm>
            <a:off x="3348818" y="2786878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1FA24E0-6645-6360-FCEC-0AC61DB62E43}"/>
              </a:ext>
            </a:extLst>
          </p:cNvPr>
          <p:cNvSpPr/>
          <p:nvPr/>
        </p:nvSpPr>
        <p:spPr>
          <a:xfrm>
            <a:off x="3348818" y="3245007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C446482-9C84-6411-D380-39DE488BFEEA}"/>
              </a:ext>
            </a:extLst>
          </p:cNvPr>
          <p:cNvSpPr/>
          <p:nvPr/>
        </p:nvSpPr>
        <p:spPr>
          <a:xfrm>
            <a:off x="3709381" y="3756606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19A6481-7EF1-D19E-16B4-BCA4D2CE1A4F}"/>
              </a:ext>
            </a:extLst>
          </p:cNvPr>
          <p:cNvSpPr/>
          <p:nvPr/>
        </p:nvSpPr>
        <p:spPr>
          <a:xfrm>
            <a:off x="3348818" y="4777258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5</a:t>
            </a:r>
            <a:endParaRPr lang="ko-KR" altLang="en-US" sz="11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5DB776-939D-6F29-B266-17EF397B5DD9}"/>
              </a:ext>
            </a:extLst>
          </p:cNvPr>
          <p:cNvSpPr/>
          <p:nvPr/>
        </p:nvSpPr>
        <p:spPr>
          <a:xfrm>
            <a:off x="3286935" y="3700692"/>
            <a:ext cx="2042802" cy="350995"/>
          </a:xfrm>
          <a:prstGeom prst="rect">
            <a:avLst/>
          </a:prstGeom>
          <a:solidFill>
            <a:srgbClr val="243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파일 선택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28F31-C986-1E5C-120E-865B75496B0C}"/>
              </a:ext>
            </a:extLst>
          </p:cNvPr>
          <p:cNvSpPr/>
          <p:nvPr/>
        </p:nvSpPr>
        <p:spPr>
          <a:xfrm>
            <a:off x="3286935" y="4227218"/>
            <a:ext cx="2042802" cy="350995"/>
          </a:xfrm>
          <a:prstGeom prst="rect">
            <a:avLst/>
          </a:prstGeom>
          <a:solidFill>
            <a:srgbClr val="243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가로 또는 세로</a:t>
            </a:r>
            <a:r>
              <a:rPr lang="en-US" altLang="ko-KR" sz="1100" dirty="0"/>
              <a:t>(radio)</a:t>
            </a:r>
            <a:endParaRPr lang="ko-KR" altLang="en-US" sz="11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FD2F5BB-0047-1532-D0C0-C316C2336F8B}"/>
              </a:ext>
            </a:extLst>
          </p:cNvPr>
          <p:cNvSpPr/>
          <p:nvPr/>
        </p:nvSpPr>
        <p:spPr>
          <a:xfrm>
            <a:off x="3348818" y="4309950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4FB3FEB-6553-78C4-351F-F4422E265A8A}"/>
              </a:ext>
            </a:extLst>
          </p:cNvPr>
          <p:cNvSpPr/>
          <p:nvPr/>
        </p:nvSpPr>
        <p:spPr>
          <a:xfrm>
            <a:off x="3348818" y="3796321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4BA3B1-3007-833E-4BE3-A6CE9CC6D36C}"/>
              </a:ext>
            </a:extLst>
          </p:cNvPr>
          <p:cNvSpPr/>
          <p:nvPr/>
        </p:nvSpPr>
        <p:spPr>
          <a:xfrm>
            <a:off x="5848319" y="1394065"/>
            <a:ext cx="884989" cy="57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3556252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7829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Pretendard Black"/>
                  <a:ea typeface="+mj-ea"/>
                </a:rPr>
                <a:t>4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/>
                <a:ea typeface="+mj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11031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ERD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8537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ERD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pic>
        <p:nvPicPr>
          <p:cNvPr id="28" name="그림 27" descr="스크린샷이(가) 표시된 사진&#10;&#10;자동 생성된 설명">
            <a:extLst>
              <a:ext uri="{FF2B5EF4-FFF2-40B4-BE49-F238E27FC236}">
                <a16:creationId xmlns:a16="http://schemas.microsoft.com/office/drawing/2014/main" id="{496DDBE0-60DB-2993-B142-30455870D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012" y="1354053"/>
            <a:ext cx="58959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8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>
            <a:extLst>
              <a:ext uri="{FF2B5EF4-FFF2-40B4-BE49-F238E27FC236}">
                <a16:creationId xmlns:a16="http://schemas.microsoft.com/office/drawing/2014/main" id="{82E972E3-5A9F-5EC8-8519-037C335D1561}"/>
              </a:ext>
            </a:extLst>
          </p:cNvPr>
          <p:cNvSpPr txBox="1"/>
          <p:nvPr/>
        </p:nvSpPr>
        <p:spPr>
          <a:xfrm flipH="1">
            <a:off x="3597909" y="2705725"/>
            <a:ext cx="49961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bg1"/>
                </a:solidFill>
              </a:rPr>
              <a:t>Thank you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362199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07" y="2300644"/>
            <a:ext cx="953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accent1"/>
                </a:solidFill>
              </a:rPr>
              <a:t>History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043563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85007" y="2982008"/>
            <a:ext cx="277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accent1"/>
                </a:solidFill>
              </a:rPr>
              <a:t>Functional  Specification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64D979-8BB0-9CBC-8002-336FF96C0E51}"/>
              </a:ext>
            </a:extLst>
          </p:cNvPr>
          <p:cNvSpPr txBox="1"/>
          <p:nvPr/>
        </p:nvSpPr>
        <p:spPr>
          <a:xfrm>
            <a:off x="1856247" y="3784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0DA9D4-C77A-57BE-E3F0-99085ECF2027}"/>
              </a:ext>
            </a:extLst>
          </p:cNvPr>
          <p:cNvSpPr txBox="1"/>
          <p:nvPr/>
        </p:nvSpPr>
        <p:spPr>
          <a:xfrm>
            <a:off x="2585007" y="3722617"/>
            <a:ext cx="1397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accent1"/>
                </a:solidFill>
              </a:rPr>
              <a:t>Wireframe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ED517-1FF0-5754-E5F0-57DE93FE4873}"/>
              </a:ext>
            </a:extLst>
          </p:cNvPr>
          <p:cNvSpPr txBox="1"/>
          <p:nvPr/>
        </p:nvSpPr>
        <p:spPr>
          <a:xfrm>
            <a:off x="1856247" y="452897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3C0BDF-378C-A67B-D6DD-42BCE3601792}"/>
              </a:ext>
            </a:extLst>
          </p:cNvPr>
          <p:cNvSpPr txBox="1"/>
          <p:nvPr/>
        </p:nvSpPr>
        <p:spPr>
          <a:xfrm>
            <a:off x="2585007" y="446742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accent1"/>
                </a:solidFill>
              </a:rPr>
              <a:t>ERD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9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 Black"/>
                  <a:ea typeface="+mj-ea"/>
                  <a:cs typeface="+mn-cs"/>
                </a:rPr>
                <a:t>1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/>
                <a:ea typeface="+mj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17437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800" b="1" spc="-300" dirty="0">
                  <a:solidFill>
                    <a:prstClr val="white"/>
                  </a:solidFill>
                  <a:latin typeface="Pretendard"/>
                </a:rPr>
                <a:t>History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287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accent1"/>
                </a:solidFill>
              </a:rPr>
              <a:t>History</a:t>
            </a:r>
            <a:endParaRPr lang="ko-KR" altLang="en-US" sz="36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F0B0C80-9F72-71F1-387E-401DFB1AD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025986"/>
              </p:ext>
            </p:extLst>
          </p:nvPr>
        </p:nvGraphicFramePr>
        <p:xfrm>
          <a:off x="2617247" y="1829448"/>
          <a:ext cx="695750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258">
                  <a:extLst>
                    <a:ext uri="{9D8B030D-6E8A-4147-A177-3AD203B41FA5}">
                      <a16:colId xmlns:a16="http://schemas.microsoft.com/office/drawing/2014/main" val="706825652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603878401"/>
                    </a:ext>
                  </a:extLst>
                </a:gridCol>
                <a:gridCol w="2186305">
                  <a:extLst>
                    <a:ext uri="{9D8B030D-6E8A-4147-A177-3AD203B41FA5}">
                      <a16:colId xmlns:a16="http://schemas.microsoft.com/office/drawing/2014/main" val="3640562811"/>
                    </a:ext>
                  </a:extLst>
                </a:gridCol>
                <a:gridCol w="1618563">
                  <a:extLst>
                    <a:ext uri="{9D8B030D-6E8A-4147-A177-3AD203B41FA5}">
                      <a16:colId xmlns:a16="http://schemas.microsoft.com/office/drawing/2014/main" val="2642765326"/>
                    </a:ext>
                  </a:extLst>
                </a:gridCol>
                <a:gridCol w="1046015">
                  <a:extLst>
                    <a:ext uri="{9D8B030D-6E8A-4147-A177-3AD203B41FA5}">
                      <a16:colId xmlns:a16="http://schemas.microsoft.com/office/drawing/2014/main" val="8404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Version.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Content.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Owner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65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2023.05.09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기능명세서 최초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P.7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박태영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45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2023.05.10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시스템 화면 설계서 최초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P.9 ~ P.14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박태영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52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2023.05.17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모델 </a:t>
                      </a:r>
                      <a:r>
                        <a:rPr lang="en-US" altLang="ko-KR" sz="1200"/>
                        <a:t>ERD</a:t>
                      </a:r>
                      <a:r>
                        <a:rPr lang="ko-KR" altLang="en-US" sz="1200"/>
                        <a:t> 작성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P.16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/>
                        <a:t>박태영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589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39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1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37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618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21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38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95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accent1"/>
                </a:solidFill>
              </a:rPr>
              <a:t>Description</a:t>
            </a:r>
            <a:endParaRPr lang="ko-KR" altLang="en-US" sz="36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383D6A-910D-C6E8-8423-D64E94522CC3}"/>
              </a:ext>
            </a:extLst>
          </p:cNvPr>
          <p:cNvSpPr/>
          <p:nvPr/>
        </p:nvSpPr>
        <p:spPr>
          <a:xfrm>
            <a:off x="1523271" y="1959539"/>
            <a:ext cx="6117511" cy="22868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앨범 제목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앨범 설명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사진 제목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사진 설명 검색기능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앨범 및 사진에 대한 추가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삭제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수정 기능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로그인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로그아웃 및 회원가입 기능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사진들을 앨범 단위로 관리하는 기능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특정 사진들을 네 컷 사진으로 출력 기능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4C2891-0C92-6767-B406-7794EEBDF9F7}"/>
              </a:ext>
            </a:extLst>
          </p:cNvPr>
          <p:cNvSpPr txBox="1"/>
          <p:nvPr/>
        </p:nvSpPr>
        <p:spPr>
          <a:xfrm>
            <a:off x="1523271" y="1566401"/>
            <a:ext cx="195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주요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587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7829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9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 Black"/>
                  <a:ea typeface="+mj-ea"/>
                  <a:cs typeface="+mn-cs"/>
                </a:rPr>
                <a:t>2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/>
                <a:ea typeface="+mj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53450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800" b="1" spc="-300" dirty="0">
                  <a:solidFill>
                    <a:prstClr val="white"/>
                  </a:solidFill>
                  <a:latin typeface="Pretendard"/>
                </a:rPr>
                <a:t>Functional Specification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058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812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Functional Specification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368F766-3623-E6DE-5469-A54AFC378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607908"/>
              </p:ext>
            </p:extLst>
          </p:nvPr>
        </p:nvGraphicFramePr>
        <p:xfrm>
          <a:off x="1275773" y="1545129"/>
          <a:ext cx="9424352" cy="42602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3949335360"/>
                    </a:ext>
                  </a:extLst>
                </a:gridCol>
                <a:gridCol w="447963">
                  <a:extLst>
                    <a:ext uri="{9D8B030D-6E8A-4147-A177-3AD203B41FA5}">
                      <a16:colId xmlns:a16="http://schemas.microsoft.com/office/drawing/2014/main" val="124829992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15531476"/>
                    </a:ext>
                  </a:extLst>
                </a:gridCol>
                <a:gridCol w="1052946">
                  <a:extLst>
                    <a:ext uri="{9D8B030D-6E8A-4147-A177-3AD203B41FA5}">
                      <a16:colId xmlns:a16="http://schemas.microsoft.com/office/drawing/2014/main" val="80447667"/>
                    </a:ext>
                  </a:extLst>
                </a:gridCol>
                <a:gridCol w="755073">
                  <a:extLst>
                    <a:ext uri="{9D8B030D-6E8A-4147-A177-3AD203B41FA5}">
                      <a16:colId xmlns:a16="http://schemas.microsoft.com/office/drawing/2014/main" val="2190123987"/>
                    </a:ext>
                  </a:extLst>
                </a:gridCol>
                <a:gridCol w="1032163">
                  <a:extLst>
                    <a:ext uri="{9D8B030D-6E8A-4147-A177-3AD203B41FA5}">
                      <a16:colId xmlns:a16="http://schemas.microsoft.com/office/drawing/2014/main" val="1822892529"/>
                    </a:ext>
                  </a:extLst>
                </a:gridCol>
                <a:gridCol w="4701107">
                  <a:extLst>
                    <a:ext uri="{9D8B030D-6E8A-4147-A177-3AD203B41FA5}">
                      <a16:colId xmlns:a16="http://schemas.microsoft.com/office/drawing/2014/main" val="196709797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372969383"/>
                    </a:ext>
                  </a:extLst>
                </a:gridCol>
              </a:tblGrid>
              <a:tr h="355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종류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대분류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중분류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소분류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기능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비고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109743"/>
                  </a:ext>
                </a:extLst>
              </a:tr>
              <a:tr h="3550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계정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계정 인증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로그인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로그인 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아이디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비밀번호 입력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47983"/>
                  </a:ext>
                </a:extLst>
              </a:tr>
              <a:tr h="3550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로그아웃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로그아웃 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59298"/>
                  </a:ext>
                </a:extLst>
              </a:tr>
              <a:tr h="3550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회원가입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회원가입 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아이디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휴대폰번호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이메일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성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이름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비밀번호 입력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654286"/>
                  </a:ext>
                </a:extLst>
              </a:tr>
              <a:tr h="3550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앨범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앨범관리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앨범 추가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앨범 추가 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앨범 제목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앨범 시작날짜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앨범 종료 날짜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앨범 설명 입력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35372"/>
                  </a:ext>
                </a:extLst>
              </a:tr>
              <a:tr h="3550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앨범 수정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앨범 수정 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앨범 제목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앨범 시작날짜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앨범 종료 날짜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앨범 설명 수정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567414"/>
                  </a:ext>
                </a:extLst>
              </a:tr>
              <a:tr h="3550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앨범 삭제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앨범 삭제 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085415"/>
                  </a:ext>
                </a:extLst>
              </a:tr>
              <a:tr h="3550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사진관리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사진 추가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사진 추가 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사진 제목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사진 설명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사진파일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사진 속성 입력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216000"/>
                  </a:ext>
                </a:extLst>
              </a:tr>
              <a:tr h="3550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사진 수정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사진 수정 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사진 제목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사진 설명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사진파일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사진 속성 수정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3095"/>
                  </a:ext>
                </a:extLst>
              </a:tr>
              <a:tr h="3550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사진 삭제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사진 삭제 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680097"/>
                  </a:ext>
                </a:extLst>
              </a:tr>
              <a:tr h="3550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조회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검색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전체 검색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전체 검색 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앨범 제목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앨범 설명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사진 제목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사진 설명 별로 </a:t>
                      </a:r>
                      <a:r>
                        <a:rPr lang="en-US" altLang="ko-KR" sz="1100" u="none" strike="noStrike" dirty="0">
                          <a:effectLst/>
                        </a:rPr>
                        <a:t>dropdown </a:t>
                      </a:r>
                      <a:r>
                        <a:rPr lang="ko-KR" altLang="en-US" sz="1100" u="none" strike="noStrike" dirty="0">
                          <a:effectLst/>
                        </a:rPr>
                        <a:t>형식으로 표현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169073"/>
                  </a:ext>
                </a:extLst>
              </a:tr>
              <a:tr h="3550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다운로드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사진 다운로드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네컷 사진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네컷 사진 합성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선택한 사진과 함께 네컷 사진으로 다운로드 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4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4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7829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9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 Black"/>
                  <a:ea typeface="+mj-ea"/>
                  <a:cs typeface="+mn-cs"/>
                </a:rPr>
                <a:t>3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/>
                <a:ea typeface="+mj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25802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Wireframe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158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439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Wireframe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3235541-C6E5-0569-B758-C591EBCD6316}"/>
              </a:ext>
            </a:extLst>
          </p:cNvPr>
          <p:cNvSpPr txBox="1">
            <a:spLocks/>
          </p:cNvSpPr>
          <p:nvPr/>
        </p:nvSpPr>
        <p:spPr>
          <a:xfrm>
            <a:off x="1114561" y="1128567"/>
            <a:ext cx="2965331" cy="221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Index</a:t>
            </a:r>
            <a:r>
              <a:rPr lang="ko-KR" altLang="en-US" dirty="0"/>
              <a:t>페이지</a:t>
            </a: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B3C3EDAF-2CEA-7B70-4F23-278F631C4E88}"/>
              </a:ext>
            </a:extLst>
          </p:cNvPr>
          <p:cNvSpPr txBox="1">
            <a:spLocks/>
          </p:cNvSpPr>
          <p:nvPr/>
        </p:nvSpPr>
        <p:spPr>
          <a:xfrm>
            <a:off x="5160863" y="1128567"/>
            <a:ext cx="3329469" cy="221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클라이언트 페이지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DA464-5951-DFF0-26A5-736C80211C8E}"/>
              </a:ext>
            </a:extLst>
          </p:cNvPr>
          <p:cNvSpPr txBox="1"/>
          <p:nvPr/>
        </p:nvSpPr>
        <p:spPr>
          <a:xfrm>
            <a:off x="11571438" y="1128567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P-01</a:t>
            </a:r>
            <a:endParaRPr lang="ko-KR" altLang="en-US" sz="9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CB9016-E886-B453-52BD-4AA4152C635D}"/>
              </a:ext>
            </a:extLst>
          </p:cNvPr>
          <p:cNvSpPr/>
          <p:nvPr/>
        </p:nvSpPr>
        <p:spPr>
          <a:xfrm>
            <a:off x="144378" y="1394191"/>
            <a:ext cx="8352928" cy="525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127D7B-786B-C86B-ED3D-BEC49E738437}"/>
              </a:ext>
            </a:extLst>
          </p:cNvPr>
          <p:cNvSpPr/>
          <p:nvPr/>
        </p:nvSpPr>
        <p:spPr>
          <a:xfrm>
            <a:off x="144378" y="1394191"/>
            <a:ext cx="83529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7BA4DE-9A13-A25B-7921-0EBF539EB922}"/>
              </a:ext>
            </a:extLst>
          </p:cNvPr>
          <p:cNvSpPr/>
          <p:nvPr/>
        </p:nvSpPr>
        <p:spPr>
          <a:xfrm>
            <a:off x="144378" y="1394191"/>
            <a:ext cx="1296144" cy="57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46C26C-56E8-B33C-7A5B-88A6B03B6305}"/>
              </a:ext>
            </a:extLst>
          </p:cNvPr>
          <p:cNvSpPr/>
          <p:nvPr/>
        </p:nvSpPr>
        <p:spPr>
          <a:xfrm>
            <a:off x="6989840" y="1394065"/>
            <a:ext cx="828092" cy="57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로그인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5F54DD-58DB-81F1-F3A5-9AEC80C078CC}"/>
              </a:ext>
            </a:extLst>
          </p:cNvPr>
          <p:cNvSpPr/>
          <p:nvPr/>
        </p:nvSpPr>
        <p:spPr>
          <a:xfrm>
            <a:off x="7817932" y="1394191"/>
            <a:ext cx="671130" cy="57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회원가입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7D52096-72F3-18DC-E036-9B9E5EA5F62F}"/>
              </a:ext>
            </a:extLst>
          </p:cNvPr>
          <p:cNvSpPr/>
          <p:nvPr/>
        </p:nvSpPr>
        <p:spPr>
          <a:xfrm>
            <a:off x="6989840" y="1401372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0AC1CCD-B32E-2278-C070-B3512E4C2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190489"/>
              </p:ext>
            </p:extLst>
          </p:nvPr>
        </p:nvGraphicFramePr>
        <p:xfrm>
          <a:off x="8621149" y="1495716"/>
          <a:ext cx="3384376" cy="3823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클라이언트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Index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대문페이지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해당 부분에는 회사의 로고가 삽입됨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시스템에 대한 하위 메뉴로 이동할 수 있는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Navigation Section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검색어를 입력하면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REST FRAMEWORK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를 이용해 앨범제목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앨범설명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사진제목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사진설명별로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Dropdown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표시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240224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클릭 시 로그인 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클릭 시 회원가입 페이지로 이동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2434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Index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페이지용 비디오파일이 자동재생됨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07692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간단한 설명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03757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Main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페이지로 이동하는 버튼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로그인이 되 있다면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Main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페이지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안되어 있다면 로그인 페이지로 이동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81763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Copyright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표시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064501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E4BBF6-5EA4-44E7-A09B-E62B8180F31F}"/>
              </a:ext>
            </a:extLst>
          </p:cNvPr>
          <p:cNvSpPr/>
          <p:nvPr/>
        </p:nvSpPr>
        <p:spPr>
          <a:xfrm>
            <a:off x="1541396" y="1394191"/>
            <a:ext cx="2268603" cy="57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NavBar</a:t>
            </a:r>
            <a:endParaRPr lang="ko-KR" altLang="en-US" sz="11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271DB65-4C9A-EE40-542D-674ADBA71D66}"/>
              </a:ext>
            </a:extLst>
          </p:cNvPr>
          <p:cNvSpPr/>
          <p:nvPr/>
        </p:nvSpPr>
        <p:spPr>
          <a:xfrm>
            <a:off x="151277" y="1401498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0ECE68E-2CE4-E62B-8E22-74B203D75288}"/>
              </a:ext>
            </a:extLst>
          </p:cNvPr>
          <p:cNvSpPr/>
          <p:nvPr/>
        </p:nvSpPr>
        <p:spPr>
          <a:xfrm>
            <a:off x="1541396" y="1404408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E221BD3-8763-3B54-C12E-A7D45EF682B3}"/>
              </a:ext>
            </a:extLst>
          </p:cNvPr>
          <p:cNvSpPr/>
          <p:nvPr/>
        </p:nvSpPr>
        <p:spPr>
          <a:xfrm>
            <a:off x="7829506" y="1401372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5</a:t>
            </a:r>
            <a:endParaRPr lang="ko-KR" altLang="en-US" sz="11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70AD69-D13E-D5E2-27CF-EE61713AB2ED}"/>
              </a:ext>
            </a:extLst>
          </p:cNvPr>
          <p:cNvSpPr/>
          <p:nvPr/>
        </p:nvSpPr>
        <p:spPr>
          <a:xfrm>
            <a:off x="144378" y="2055674"/>
            <a:ext cx="8344683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4AF785D-5A80-9954-DDCD-D27C9E3BD021}"/>
              </a:ext>
            </a:extLst>
          </p:cNvPr>
          <p:cNvSpPr/>
          <p:nvPr/>
        </p:nvSpPr>
        <p:spPr>
          <a:xfrm>
            <a:off x="151277" y="2049807"/>
            <a:ext cx="8344683" cy="2372557"/>
          </a:xfrm>
          <a:prstGeom prst="rect">
            <a:avLst/>
          </a:prstGeom>
          <a:solidFill>
            <a:srgbClr val="243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Video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E35655-AC6E-4F1B-5952-3DBA3D49D5C0}"/>
              </a:ext>
            </a:extLst>
          </p:cNvPr>
          <p:cNvSpPr/>
          <p:nvPr/>
        </p:nvSpPr>
        <p:spPr>
          <a:xfrm>
            <a:off x="144378" y="5784986"/>
            <a:ext cx="8344684" cy="859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95230C4-9B72-4C19-7BA4-291D8850AAB3}"/>
              </a:ext>
            </a:extLst>
          </p:cNvPr>
          <p:cNvSpPr/>
          <p:nvPr/>
        </p:nvSpPr>
        <p:spPr>
          <a:xfrm>
            <a:off x="3182417" y="5926915"/>
            <a:ext cx="2268603" cy="57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Copyright</a:t>
            </a:r>
            <a:endParaRPr lang="ko-KR" altLang="en-US" sz="11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33294D-2FDF-8A2B-6368-4E37374C6F2B}"/>
              </a:ext>
            </a:extLst>
          </p:cNvPr>
          <p:cNvSpPr/>
          <p:nvPr/>
        </p:nvSpPr>
        <p:spPr>
          <a:xfrm>
            <a:off x="156745" y="4503293"/>
            <a:ext cx="8344683" cy="119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44B31DE-2D9D-B1D4-46CD-A2C272B576C0}"/>
              </a:ext>
            </a:extLst>
          </p:cNvPr>
          <p:cNvSpPr/>
          <p:nvPr/>
        </p:nvSpPr>
        <p:spPr>
          <a:xfrm>
            <a:off x="2929003" y="4558311"/>
            <a:ext cx="2723254" cy="580495"/>
          </a:xfrm>
          <a:prstGeom prst="rect">
            <a:avLst/>
          </a:prstGeom>
          <a:solidFill>
            <a:srgbClr val="243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Desription</a:t>
            </a:r>
            <a:endParaRPr lang="en-US" altLang="ko-KR" sz="11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BEF5929-4AAA-935E-5161-F408A01003A2}"/>
              </a:ext>
            </a:extLst>
          </p:cNvPr>
          <p:cNvSpPr/>
          <p:nvPr/>
        </p:nvSpPr>
        <p:spPr>
          <a:xfrm>
            <a:off x="3878656" y="3109805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6</a:t>
            </a:r>
            <a:endParaRPr lang="ko-KR" altLang="en-US" sz="1100" b="1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1FA24E0-6645-6360-FCEC-0AC61DB62E43}"/>
              </a:ext>
            </a:extLst>
          </p:cNvPr>
          <p:cNvSpPr/>
          <p:nvPr/>
        </p:nvSpPr>
        <p:spPr>
          <a:xfrm>
            <a:off x="3749712" y="4787017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7</a:t>
            </a:r>
            <a:endParaRPr lang="ko-KR" altLang="en-US" sz="1100" b="1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507FF9E-D42F-B527-B139-A94C6D226F96}"/>
              </a:ext>
            </a:extLst>
          </p:cNvPr>
          <p:cNvSpPr/>
          <p:nvPr/>
        </p:nvSpPr>
        <p:spPr>
          <a:xfrm>
            <a:off x="3769967" y="6139547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9</a:t>
            </a:r>
            <a:endParaRPr lang="ko-KR" altLang="en-US" sz="11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C286714-D840-4CAA-03C3-0E8BC1B8D061}"/>
              </a:ext>
            </a:extLst>
          </p:cNvPr>
          <p:cNvSpPr/>
          <p:nvPr/>
        </p:nvSpPr>
        <p:spPr>
          <a:xfrm>
            <a:off x="3749095" y="5193824"/>
            <a:ext cx="1021945" cy="416165"/>
          </a:xfrm>
          <a:prstGeom prst="rect">
            <a:avLst/>
          </a:prstGeom>
          <a:solidFill>
            <a:srgbClr val="243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Main</a:t>
            </a:r>
            <a:r>
              <a:rPr lang="ko-KR" altLang="en-US" sz="1100" dirty="0"/>
              <a:t>페이지 이동 버튼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FA1B0B1-C080-A646-D200-A5907A51D9B2}"/>
              </a:ext>
            </a:extLst>
          </p:cNvPr>
          <p:cNvSpPr/>
          <p:nvPr/>
        </p:nvSpPr>
        <p:spPr>
          <a:xfrm>
            <a:off x="3662804" y="5252802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8</a:t>
            </a:r>
            <a:endParaRPr lang="ko-KR" altLang="en-US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C12DE9-82F7-0285-B893-3412F6601360}"/>
              </a:ext>
            </a:extLst>
          </p:cNvPr>
          <p:cNvSpPr/>
          <p:nvPr/>
        </p:nvSpPr>
        <p:spPr>
          <a:xfrm>
            <a:off x="5848319" y="1394065"/>
            <a:ext cx="884989" cy="57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검색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3AE2405-D6E2-AB24-7798-82C4EAE964B2}"/>
              </a:ext>
            </a:extLst>
          </p:cNvPr>
          <p:cNvSpPr/>
          <p:nvPr/>
        </p:nvSpPr>
        <p:spPr>
          <a:xfrm>
            <a:off x="5855218" y="1411463"/>
            <a:ext cx="201236" cy="188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90308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849</Words>
  <Application>Microsoft Office PowerPoint</Application>
  <PresentationFormat>와이드스크린</PresentationFormat>
  <Paragraphs>368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8700</cp:lastModifiedBy>
  <cp:revision>40</cp:revision>
  <dcterms:created xsi:type="dcterms:W3CDTF">2022-08-03T01:14:38Z</dcterms:created>
  <dcterms:modified xsi:type="dcterms:W3CDTF">2023-05-18T15:13:50Z</dcterms:modified>
</cp:coreProperties>
</file>