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6" r:id="rId5"/>
    <p:sldId id="265" r:id="rId6"/>
    <p:sldId id="258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6"/>
    <p:restoredTop sz="94694"/>
  </p:normalViewPr>
  <p:slideViewPr>
    <p:cSldViewPr snapToGrid="0">
      <p:cViewPr varScale="1">
        <p:scale>
          <a:sx n="107" d="100"/>
          <a:sy n="107" d="100"/>
        </p:scale>
        <p:origin x="110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394BA-1F5D-A1DC-6CBD-67169E759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59A417-E282-906E-3053-CDC24AF18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21C016-4863-8E1B-BB80-4C3691B8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DEB28-5A33-B040-B1B7-8BF40F5AB9DF}" type="datetimeFigureOut">
              <a:rPr kumimoji="1" lang="ko-KR" altLang="en-US" smtClean="0"/>
              <a:t>2025. 7. 18.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206C2E-CD9E-659B-8BB5-9FC7A5433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C25686-2B20-4156-A774-3565BEE0B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1421-0912-C94F-B1A1-2A17275C71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275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AC0AC-8230-0311-8DAE-6DE585FB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E6BD6C-C002-8F2D-B392-9C9A8FDC5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85FBF8-A434-8D4A-81E6-0051D602E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DEB28-5A33-B040-B1B7-8BF40F5AB9DF}" type="datetimeFigureOut">
              <a:rPr kumimoji="1" lang="ko-KR" altLang="en-US" smtClean="0"/>
              <a:t>2025. 7. 18.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B894A1-2229-5E63-451C-E4B19C009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0AEFD-2334-415A-B31C-754D354E7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1421-0912-C94F-B1A1-2A17275C71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0090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666EC3-D640-91B8-91D6-5159284EC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7AEEE9-FA3F-022E-A95A-4065129E1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C48464-AD2A-042F-AD76-8935F733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DEB28-5A33-B040-B1B7-8BF40F5AB9DF}" type="datetimeFigureOut">
              <a:rPr kumimoji="1" lang="ko-KR" altLang="en-US" smtClean="0"/>
              <a:t>2025. 7. 18.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1AEE3-58DF-4568-72E7-F8862BB0C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91EEC6-9DF1-8C66-CE81-73C5A7D5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1421-0912-C94F-B1A1-2A17275C71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32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B1656-29C4-24C6-055B-EE35E186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E2F284-5708-25CD-DC97-A8DFBF7EB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FC2112-3235-CA57-22F1-DDC4B3A1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DEB28-5A33-B040-B1B7-8BF40F5AB9DF}" type="datetimeFigureOut">
              <a:rPr kumimoji="1" lang="ko-KR" altLang="en-US" smtClean="0"/>
              <a:t>2025. 7. 18.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4B6ED-D5DA-6E64-96A7-3DE5B3E3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5F5B7-3534-CB08-CCC1-1065209C5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1421-0912-C94F-B1A1-2A17275C71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276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BD84F-AB06-2FB1-871E-6213C2CA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AED8B2-624B-971D-FE80-74DB7B7B1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D3274-70E3-B54F-B5D2-64A7D23A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DEB28-5A33-B040-B1B7-8BF40F5AB9DF}" type="datetimeFigureOut">
              <a:rPr kumimoji="1" lang="ko-KR" altLang="en-US" smtClean="0"/>
              <a:t>2025. 7. 18.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83BCD6-ECFB-A419-00B0-06102731B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551F20-07F9-6F06-B2FA-0BA200B6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1421-0912-C94F-B1A1-2A17275C71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802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2F611-0DA3-E39C-47C1-F58A9400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345EA0-42DA-7B9A-2AB0-432A345B4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E57E95-DA7A-AAD1-F82D-9197773A9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1B1C0E-52EC-8978-7F80-9833E4B38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DEB28-5A33-B040-B1B7-8BF40F5AB9DF}" type="datetimeFigureOut">
              <a:rPr kumimoji="1" lang="ko-KR" altLang="en-US" smtClean="0"/>
              <a:t>2025. 7. 18.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DD2048-5BBC-DBB5-0D98-2C76A7AB3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CD42CF-61C2-B010-B7D9-1DDE72A2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1421-0912-C94F-B1A1-2A17275C71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692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37C14-E5F8-30F8-1879-F83599A29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766C59-4BE2-5DE8-0AEE-4E78D6F3F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8F8A56-5A8A-9FB0-F75B-8E37B9284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48A4D6-4FC6-CA1B-8493-EB7487008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EFF52F-6432-F519-3958-FB32D6A18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B40AD3-C8F5-CB2E-1B80-621C2254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DEB28-5A33-B040-B1B7-8BF40F5AB9DF}" type="datetimeFigureOut">
              <a:rPr kumimoji="1" lang="ko-KR" altLang="en-US" smtClean="0"/>
              <a:t>2025. 7. 18.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2FAF4C-717F-6252-C778-1A63AA6E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77F3A8-9A77-5D73-5284-4D5DBFB9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1421-0912-C94F-B1A1-2A17275C71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642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97F38-4990-CECB-C132-7D9E10CAF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45C988-B07C-7EAB-F335-3E3020CCC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DEB28-5A33-B040-B1B7-8BF40F5AB9DF}" type="datetimeFigureOut">
              <a:rPr kumimoji="1" lang="ko-KR" altLang="en-US" smtClean="0"/>
              <a:t>2025. 7. 18.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3A805C-51E7-3EEB-D1B0-22C49994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E86480-14AD-E1A4-54E4-7952A78B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1421-0912-C94F-B1A1-2A17275C71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509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7EC539-E753-5A98-58D9-D1250B52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DEB28-5A33-B040-B1B7-8BF40F5AB9DF}" type="datetimeFigureOut">
              <a:rPr kumimoji="1" lang="ko-KR" altLang="en-US" smtClean="0"/>
              <a:t>2025. 7. 18.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10E673-C97F-427E-4145-8CF0FA9E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955250-2F26-BE74-6125-0B67C6ED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1421-0912-C94F-B1A1-2A17275C71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199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91BEB-16A4-79DA-76B9-ADFC0CA23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B4A9FB-5662-D868-CB8D-52047D622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69F0D0-BACB-4656-84FE-5311082D7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6D3C3D-3B8C-6FF7-2685-16C0BA6E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DEB28-5A33-B040-B1B7-8BF40F5AB9DF}" type="datetimeFigureOut">
              <a:rPr kumimoji="1" lang="ko-KR" altLang="en-US" smtClean="0"/>
              <a:t>2025. 7. 18.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3B9AB1-EDA7-F319-AB20-E8E6F5DF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1DD7EC-DDCD-7EAE-906D-94267AAF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1421-0912-C94F-B1A1-2A17275C71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8827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F9DE2-55BE-9F87-C7F5-062392D6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C839F2-E528-36F4-A6A9-D0DA1D0C6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438515-AB00-0873-D697-442D284C8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FB0025-8490-FF22-3838-60EF255C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DEB28-5A33-B040-B1B7-8BF40F5AB9DF}" type="datetimeFigureOut">
              <a:rPr kumimoji="1" lang="ko-KR" altLang="en-US" smtClean="0"/>
              <a:t>2025. 7. 18.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92CBC4-0771-1AA8-E501-541054DCF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195851-FB84-052B-9EF0-B822FA31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1421-0912-C94F-B1A1-2A17275C71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916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1B791A-1999-DAD9-C168-9AF95EF12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6D9657-94BA-12A3-AA2D-9CC3295F8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664DA2-AF62-397A-86BD-09FB9E81F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ADEB28-5A33-B040-B1B7-8BF40F5AB9DF}" type="datetimeFigureOut">
              <a:rPr kumimoji="1" lang="ko-KR" altLang="en-US" smtClean="0"/>
              <a:t>2025. 7. 18.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9EDC2-A9EB-8CEE-0537-1BF06420A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7CE406-52D7-FF68-F579-345206A2D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0E1421-0912-C94F-B1A1-2A17275C71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375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83B19-381E-0B50-E345-534AFE238D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인력사무소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E78925E-84BD-C7F2-6BD0-13352FBA4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494" y="40675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687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C6FE0-5606-A2C6-A427-C878D3417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36E3E2-154C-3458-C15F-DBBB3DF997CB}"/>
              </a:ext>
            </a:extLst>
          </p:cNvPr>
          <p:cNvSpPr txBox="1"/>
          <p:nvPr/>
        </p:nvSpPr>
        <p:spPr>
          <a:xfrm>
            <a:off x="314037" y="406400"/>
            <a:ext cx="217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어플리케이션 화면</a:t>
            </a:r>
          </a:p>
        </p:txBody>
      </p:sp>
      <p:pic>
        <p:nvPicPr>
          <p:cNvPr id="4" name="그림 3" descr="텍스트, 스크린샷, 도표, 직사각형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EF524AF-B945-89C4-43BE-F7FEDC08D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582" y="591066"/>
            <a:ext cx="7238839" cy="598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3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7730A-3ECE-FFD3-150C-2F18262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B38491-8673-068E-3E57-5167F9C27517}"/>
              </a:ext>
            </a:extLst>
          </p:cNvPr>
          <p:cNvSpPr txBox="1"/>
          <p:nvPr/>
        </p:nvSpPr>
        <p:spPr>
          <a:xfrm>
            <a:off x="314037" y="406400"/>
            <a:ext cx="217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어플리케이션 화면</a:t>
            </a:r>
          </a:p>
        </p:txBody>
      </p:sp>
      <p:pic>
        <p:nvPicPr>
          <p:cNvPr id="4" name="그림 3" descr="텍스트, 스크린샷, 직사각형, 도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2C642A4-01EE-138F-FB4B-8D10EFE4E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315" y="591066"/>
            <a:ext cx="7334303" cy="620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9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4FDD8A-9831-3932-0E2C-BC0F69E2EF4F}"/>
              </a:ext>
            </a:extLst>
          </p:cNvPr>
          <p:cNvSpPr txBox="1"/>
          <p:nvPr/>
        </p:nvSpPr>
        <p:spPr>
          <a:xfrm>
            <a:off x="314037" y="406400"/>
            <a:ext cx="217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49398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E7E6B-05F5-E2D0-540D-F0AA39ACF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도표, 텍스트, 기술 도면, 평면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CCBF19D-02EA-CEA6-1100-B22E88642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06" y="459559"/>
            <a:ext cx="5376348" cy="593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EC767-E86C-EF16-B260-C2446E0ED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7E3BCD-DEB3-9A7E-AA6B-760D2ADC6D5D}"/>
              </a:ext>
            </a:extLst>
          </p:cNvPr>
          <p:cNvSpPr txBox="1"/>
          <p:nvPr/>
        </p:nvSpPr>
        <p:spPr>
          <a:xfrm>
            <a:off x="314037" y="406400"/>
            <a:ext cx="217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단어 정의</a:t>
            </a:r>
          </a:p>
        </p:txBody>
      </p:sp>
      <p:pic>
        <p:nvPicPr>
          <p:cNvPr id="4" name="그림 3" descr="텍스트, 폰트, 번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E8ECF09-F717-6624-EEB5-483FC6546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15" y="1299441"/>
            <a:ext cx="77470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5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713B7-1045-3BB7-BC5F-ACC29A6E3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52704-E0E3-445D-4F6E-1A30FB5BA826}"/>
              </a:ext>
            </a:extLst>
          </p:cNvPr>
          <p:cNvSpPr txBox="1"/>
          <p:nvPr/>
        </p:nvSpPr>
        <p:spPr>
          <a:xfrm>
            <a:off x="314037" y="406400"/>
            <a:ext cx="217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API </a:t>
            </a:r>
            <a:r>
              <a:rPr kumimoji="1" lang="ko-KR" altLang="en-US" dirty="0"/>
              <a:t>정의서</a:t>
            </a:r>
            <a:endParaRPr kumimoji="1"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87C55A-E2DE-5E6D-46B7-C6B4AB745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886" y="2455141"/>
            <a:ext cx="7542227" cy="194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06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ECE62-73AD-2B90-10B5-9C08D97B4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37E5EE-AFF9-B257-882C-D04A76A42D84}"/>
              </a:ext>
            </a:extLst>
          </p:cNvPr>
          <p:cNvSpPr txBox="1"/>
          <p:nvPr/>
        </p:nvSpPr>
        <p:spPr>
          <a:xfrm>
            <a:off x="314037" y="406400"/>
            <a:ext cx="217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DB </a:t>
            </a:r>
            <a:r>
              <a:rPr kumimoji="1" lang="ko-KR" altLang="en-US" dirty="0"/>
              <a:t>구조</a:t>
            </a:r>
          </a:p>
        </p:txBody>
      </p:sp>
      <p:pic>
        <p:nvPicPr>
          <p:cNvPr id="4" name="그림 3" descr="텍스트, 폰트, 번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EBEF255-8A96-13E4-4E8E-9FA2FB37F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034" y="1886697"/>
            <a:ext cx="5665932" cy="308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0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87D52-4AD2-69D7-7794-47AC0A1A2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F783D8-41B5-EFE5-FE5B-D7E235E04637}"/>
              </a:ext>
            </a:extLst>
          </p:cNvPr>
          <p:cNvSpPr txBox="1"/>
          <p:nvPr/>
        </p:nvSpPr>
        <p:spPr>
          <a:xfrm>
            <a:off x="314037" y="406400"/>
            <a:ext cx="217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어플리케이션 화면</a:t>
            </a:r>
          </a:p>
        </p:txBody>
      </p:sp>
      <p:pic>
        <p:nvPicPr>
          <p:cNvPr id="4" name="그림 3" descr="스크린샷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9C6BDD5-1F3E-DF23-5286-BCE508110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44" y="838077"/>
            <a:ext cx="6629312" cy="557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60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4FC92-C366-7BC4-EF75-45B5B917A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FFC088-623E-9C84-71C4-AEBECC93252B}"/>
              </a:ext>
            </a:extLst>
          </p:cNvPr>
          <p:cNvSpPr txBox="1"/>
          <p:nvPr/>
        </p:nvSpPr>
        <p:spPr>
          <a:xfrm>
            <a:off x="314037" y="406400"/>
            <a:ext cx="217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어플리케이션 화면</a:t>
            </a:r>
          </a:p>
        </p:txBody>
      </p:sp>
      <p:pic>
        <p:nvPicPr>
          <p:cNvPr id="5" name="그림 4" descr="텍스트, 스크린샷, 직사각형, 도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6B45FC8-6CD1-D0FA-9128-62B8EF299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15" y="775732"/>
            <a:ext cx="7085170" cy="585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892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99322-8F2F-3018-4F54-582EE77E0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D2960B-ADB0-A5A9-C5D2-A4378769C92C}"/>
              </a:ext>
            </a:extLst>
          </p:cNvPr>
          <p:cNvSpPr txBox="1"/>
          <p:nvPr/>
        </p:nvSpPr>
        <p:spPr>
          <a:xfrm>
            <a:off x="314037" y="406400"/>
            <a:ext cx="217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어플리케이션 화면</a:t>
            </a:r>
          </a:p>
        </p:txBody>
      </p:sp>
      <p:pic>
        <p:nvPicPr>
          <p:cNvPr id="4" name="그림 3" descr="텍스트, 스크린샷, 라인, 평행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D6A999C-9C1C-8C2A-02B9-BCF28219E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053" y="775732"/>
            <a:ext cx="6947893" cy="574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7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18</Words>
  <Application>Microsoft Macintosh PowerPoint</Application>
  <PresentationFormat>와이드스크린</PresentationFormat>
  <Paragraphs>10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인력사무소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박석번</dc:creator>
  <cp:lastModifiedBy>박석번</cp:lastModifiedBy>
  <cp:revision>2</cp:revision>
  <dcterms:created xsi:type="dcterms:W3CDTF">2025-07-17T11:24:40Z</dcterms:created>
  <dcterms:modified xsi:type="dcterms:W3CDTF">2025-07-18T06:32:26Z</dcterms:modified>
</cp:coreProperties>
</file>