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7FE4-8542-40B7-8DBC-E5BD1B495404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76F9-2154-4F91-811B-6F1C7B4A40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orn\Desktop\스크린샷 2025-07-15 1744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904656" cy="5061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orn\Desktop\스크린샷 2025-07-15 1747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6840760" cy="5583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orn\Desktop\스크린샷 2025-07-15 1749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20688"/>
            <a:ext cx="6029164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</cp:revision>
  <dcterms:created xsi:type="dcterms:W3CDTF">2025-07-15T08:50:33Z</dcterms:created>
  <dcterms:modified xsi:type="dcterms:W3CDTF">2025-07-15T08:52:14Z</dcterms:modified>
</cp:coreProperties>
</file>