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Marcellus" panose="020E0602050203020307"/>
      <p:regular r:id="rId17"/>
    </p:embeddedFont>
    <p:embeddedFont>
      <p:font typeface="Roboto" panose="02000000000000000000"/>
      <p:regular r:id="rId18"/>
    </p:embeddedFont>
    <p:embeddedFont>
      <p:font typeface="Arimo" panose="020B0604020202020204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svg"/><Relationship Id="rId7" Type="http://schemas.openxmlformats.org/officeDocument/2006/relationships/image" Target="../media/image19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microsoft.com/office/2007/relationships/media" Target="file:///F:\Computer%20vision\video.mp4" TargetMode="External"/><Relationship Id="rId1" Type="http://schemas.openxmlformats.org/officeDocument/2006/relationships/video" Target="file:///F:\Computer%20vision\video.mp4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4.svg"/><Relationship Id="rId7" Type="http://schemas.openxmlformats.org/officeDocument/2006/relationships/image" Target="../media/image15.png"/><Relationship Id="rId6" Type="http://schemas.openxmlformats.org/officeDocument/2006/relationships/image" Target="../media/image13.svg"/><Relationship Id="rId5" Type="http://schemas.openxmlformats.org/officeDocument/2006/relationships/image" Target="../media/image1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1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9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7.svg"/><Relationship Id="rId7" Type="http://schemas.openxmlformats.org/officeDocument/2006/relationships/image" Target="../media/image19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096233" y="-206777"/>
            <a:ext cx="2163067" cy="37529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810109" y="6641098"/>
            <a:ext cx="5730130" cy="47772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239687">
            <a:off x="-1595429" y="-1178094"/>
            <a:ext cx="5248259" cy="569559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38839" y="2335108"/>
            <a:ext cx="14138928" cy="379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60"/>
              </a:lnSpc>
            </a:pPr>
            <a:r>
              <a:rPr lang="en-US" sz="10900">
                <a:solidFill>
                  <a:srgbClr val="000000"/>
                </a:solidFill>
                <a:latin typeface="Marcellus" panose="020E0602050203020307"/>
              </a:rPr>
              <a:t>Building a  QR code and barcode scanner</a:t>
            </a:r>
            <a:endParaRPr lang="en-US" sz="10900">
              <a:solidFill>
                <a:srgbClr val="000000"/>
              </a:solidFill>
              <a:latin typeface="Marcellus" panose="020E060205020302030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993729" y="7391295"/>
            <a:ext cx="4044858" cy="241956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096465" y="7667625"/>
            <a:ext cx="10023675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 panose="02000000000000000000"/>
              </a:rPr>
              <a:t>DONE BY: NYAMANDE VANESSA</a:t>
            </a:r>
            <a:endParaRPr lang="en-US" sz="3000">
              <a:solidFill>
                <a:srgbClr val="000000"/>
              </a:solidFill>
              <a:latin typeface="Roboto" panose="02000000000000000000"/>
            </a:endParaRP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 panose="02000000000000000000"/>
              </a:rPr>
              <a:t>TAFADZWA TRACEY</a:t>
            </a:r>
            <a:endParaRPr lang="en-US" sz="3000">
              <a:solidFill>
                <a:srgbClr val="000000"/>
              </a:solidFill>
              <a:latin typeface="Roboto" panose="02000000000000000000"/>
            </a:endParaRP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 panose="02000000000000000000"/>
              </a:rPr>
              <a:t>MANDEYA TAFADZWA</a:t>
            </a:r>
            <a:endParaRPr lang="en-US" sz="3000">
              <a:solidFill>
                <a:srgbClr val="000000"/>
              </a:solidFill>
              <a:latin typeface="Roboto" panose="02000000000000000000"/>
            </a:endParaR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80326" y="2603386"/>
            <a:ext cx="10475512" cy="348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0000">
                <a:solidFill>
                  <a:srgbClr val="000000"/>
                </a:solidFill>
                <a:latin typeface="Marcellus" panose="020E0602050203020307"/>
              </a:rPr>
              <a:t>The code results are shown below!</a:t>
            </a:r>
            <a:endParaRPr lang="en-US" sz="10000">
              <a:solidFill>
                <a:srgbClr val="000000"/>
              </a:solidFill>
              <a:latin typeface="Marcellus" panose="020E060205020302030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06244" y="6780255"/>
            <a:ext cx="10023675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 panose="02000000000000000000"/>
              </a:rPr>
              <a:t>THANK YOU FOR WATCHING</a:t>
            </a:r>
            <a:endParaRPr lang="en-US" sz="3000">
              <a:solidFill>
                <a:srgbClr val="000000"/>
              </a:solidFill>
              <a:latin typeface="Roboto" panose="0200000000000000000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2152226">
            <a:off x="15012073" y="-859490"/>
            <a:ext cx="5730130" cy="47772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621784">
            <a:off x="-1000117" y="7224893"/>
            <a:ext cx="5248259" cy="56955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917278" y="461838"/>
            <a:ext cx="3472856" cy="207739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97910" y="6092710"/>
            <a:ext cx="2930614" cy="4498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17345660" cy="1143000"/>
          </a:xfrm>
        </p:spPr>
        <p:txBody>
          <a:bodyPr>
            <a:noAutofit/>
          </a:bodyPr>
          <a:p>
            <a:r>
              <a:rPr lang="en-GB" altLang="en-US" sz="8000"/>
              <a:t>Video</a:t>
            </a:r>
            <a:endParaRPr lang="en-GB" altLang="en-US" sz="8000"/>
          </a:p>
        </p:txBody>
      </p:sp>
      <p:pic>
        <p:nvPicPr>
          <p:cNvPr id="4" name="video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14600" y="2247900"/>
            <a:ext cx="10651490" cy="692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4082745">
            <a:off x="-1472006" y="7439205"/>
            <a:ext cx="5248259" cy="5695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43518" y="843421"/>
            <a:ext cx="9391937" cy="152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50"/>
              </a:lnSpc>
            </a:pPr>
            <a:r>
              <a:rPr lang="en-US" sz="8965">
                <a:solidFill>
                  <a:srgbClr val="000000"/>
                </a:solidFill>
                <a:latin typeface="Marcellus" panose="020E0602050203020307"/>
              </a:rPr>
              <a:t>What is a qr code</a:t>
            </a:r>
            <a:endParaRPr lang="en-US" sz="8965">
              <a:solidFill>
                <a:srgbClr val="000000"/>
              </a:solidFill>
              <a:latin typeface="Marcellus" panose="020E0602050203020307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8499379">
            <a:off x="14533923" y="-1139321"/>
            <a:ext cx="5091243" cy="433604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2255" y="6287061"/>
            <a:ext cx="2904387" cy="44586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921503" y="-393211"/>
            <a:ext cx="6147254" cy="20788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68159" y="2751565"/>
            <a:ext cx="14670780" cy="602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0630" lvl="1" indent="-615315">
              <a:lnSpc>
                <a:spcPts val="7980"/>
              </a:lnSpc>
              <a:buFont typeface="Arial" panose="020B0604020202020204"/>
              <a:buChar char="•"/>
            </a:pPr>
            <a:r>
              <a:rPr lang="en-US" sz="5700">
                <a:solidFill>
                  <a:srgbClr val="000000"/>
                </a:solidFill>
                <a:latin typeface="Marcellus" panose="020E0602050203020307"/>
              </a:rPr>
              <a:t>It is two-dimensional version of the Barcode which is able to convey a wide range of information instantly with the scan of a mobile device</a:t>
            </a:r>
            <a:endParaRPr lang="en-US" sz="5700">
              <a:solidFill>
                <a:srgbClr val="000000"/>
              </a:solidFill>
              <a:latin typeface="Marcellus" panose="020E0602050203020307"/>
            </a:endParaRPr>
          </a:p>
          <a:p>
            <a:pPr marL="1230630" lvl="1" indent="-615315">
              <a:lnSpc>
                <a:spcPts val="7980"/>
              </a:lnSpc>
              <a:buFont typeface="Arial" panose="020B0604020202020204"/>
              <a:buChar char="•"/>
            </a:pPr>
            <a:r>
              <a:rPr lang="en-US" sz="5700">
                <a:solidFill>
                  <a:srgbClr val="000000"/>
                </a:solidFill>
                <a:latin typeface="Marcellus" panose="020E0602050203020307"/>
              </a:rPr>
              <a:t>It can take up to 30% damages of the Code</a:t>
            </a:r>
            <a:endParaRPr lang="en-US" sz="5700">
              <a:solidFill>
                <a:srgbClr val="000000"/>
              </a:solidFill>
              <a:latin typeface="Marcellus" panose="020E060205020302030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2158990" y="1793074"/>
            <a:ext cx="13985508" cy="4796216"/>
            <a:chOff x="0" y="0"/>
            <a:chExt cx="24965823" cy="85618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965823" cy="8561825"/>
            </a:xfrm>
            <a:custGeom>
              <a:avLst/>
              <a:gdLst/>
              <a:ahLst/>
              <a:cxnLst/>
              <a:rect l="l" t="t" r="r" b="b"/>
              <a:pathLst>
                <a:path w="24965823" h="8561825">
                  <a:moveTo>
                    <a:pt x="2466102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257025"/>
                  </a:lnTo>
                  <a:cubicBezTo>
                    <a:pt x="0" y="8425935"/>
                    <a:pt x="135890" y="8561825"/>
                    <a:pt x="304800" y="8561825"/>
                  </a:cubicBezTo>
                  <a:lnTo>
                    <a:pt x="24661023" y="8561825"/>
                  </a:lnTo>
                  <a:cubicBezTo>
                    <a:pt x="24829932" y="8561825"/>
                    <a:pt x="24965823" y="8425935"/>
                    <a:pt x="24965823" y="8257025"/>
                  </a:cubicBezTo>
                  <a:lnTo>
                    <a:pt x="24965823" y="304800"/>
                  </a:lnTo>
                  <a:cubicBezTo>
                    <a:pt x="24965823" y="135890"/>
                    <a:pt x="24829932" y="0"/>
                    <a:pt x="24661023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3340" y="6332965"/>
            <a:ext cx="2952509" cy="45486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897869">
            <a:off x="-2249484" y="-1802926"/>
            <a:ext cx="5730130" cy="47772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7281959">
            <a:off x="13594629" y="-745811"/>
            <a:ext cx="6798772" cy="44501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913648" y="8111859"/>
            <a:ext cx="3472856" cy="20773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 l="980" r="980" b="3449"/>
          <a:stretch>
            <a:fillRect/>
          </a:stretch>
        </p:blipFill>
        <p:spPr>
          <a:xfrm>
            <a:off x="3276392" y="7102864"/>
            <a:ext cx="11212497" cy="191344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569594" y="250517"/>
            <a:ext cx="1457490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Marcellus" panose="020E0602050203020307"/>
              </a:rPr>
              <a:t>Structure of a qr code</a:t>
            </a:r>
            <a:endParaRPr lang="en-US" sz="8000">
              <a:solidFill>
                <a:srgbClr val="000000"/>
              </a:solidFill>
              <a:latin typeface="Marcellus" panose="020E060205020302030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65391" y="1948045"/>
            <a:ext cx="8349258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Position detectors 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Alignment markers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Timing pattern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Version Information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Formation Information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Data and error correction keys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marL="906780" lvl="1" indent="-453390">
              <a:lnSpc>
                <a:spcPts val="504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Quiet zone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4082745">
            <a:off x="-1472006" y="7439205"/>
            <a:ext cx="5248259" cy="5695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74845" y="717969"/>
            <a:ext cx="10960096" cy="152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50"/>
              </a:lnSpc>
            </a:pPr>
            <a:r>
              <a:rPr lang="en-US" sz="8965">
                <a:solidFill>
                  <a:srgbClr val="000000"/>
                </a:solidFill>
                <a:latin typeface="Marcellus" panose="020E0602050203020307"/>
              </a:rPr>
              <a:t>What is a bar code</a:t>
            </a:r>
            <a:endParaRPr lang="en-US" sz="8965">
              <a:solidFill>
                <a:srgbClr val="000000"/>
              </a:solidFill>
              <a:latin typeface="Marcellus" panose="020E0602050203020307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8499379">
            <a:off x="14533923" y="-1139321"/>
            <a:ext cx="5091243" cy="433604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2255" y="6287061"/>
            <a:ext cx="2904387" cy="44586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921503" y="-393211"/>
            <a:ext cx="6147254" cy="20788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68159" y="2751565"/>
            <a:ext cx="14670780" cy="602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0630" lvl="1" indent="-615315">
              <a:lnSpc>
                <a:spcPts val="7980"/>
              </a:lnSpc>
              <a:buFont typeface="Arial" panose="020B0604020202020204"/>
              <a:buChar char="•"/>
            </a:pPr>
            <a:r>
              <a:rPr lang="en-US" sz="5700">
                <a:solidFill>
                  <a:srgbClr val="000000"/>
                </a:solidFill>
                <a:latin typeface="Marcellus" panose="020E0602050203020307"/>
              </a:rPr>
              <a:t>•it is a machine readable representation of numerals and characters and it consist of bars and spaces</a:t>
            </a:r>
            <a:endParaRPr lang="en-US" sz="5700">
              <a:solidFill>
                <a:srgbClr val="000000"/>
              </a:solidFill>
              <a:latin typeface="Marcellus" panose="020E0602050203020307"/>
            </a:endParaRPr>
          </a:p>
          <a:p>
            <a:pPr marL="1230630" lvl="1" indent="-615315">
              <a:lnSpc>
                <a:spcPts val="7980"/>
              </a:lnSpc>
              <a:buFont typeface="Arial" panose="020B0604020202020204"/>
              <a:buChar char="•"/>
            </a:pPr>
            <a:r>
              <a:rPr lang="en-US" sz="5700">
                <a:solidFill>
                  <a:srgbClr val="000000"/>
                </a:solidFill>
                <a:latin typeface="Arimo" panose="020B0604020202020204"/>
              </a:rPr>
              <a:t>•Mainly used in supermarkets ,convenience stores and other ubiquitous</a:t>
            </a:r>
            <a:endParaRPr lang="en-US" sz="5700">
              <a:solidFill>
                <a:srgbClr val="000000"/>
              </a:solidFill>
              <a:latin typeface="Arimo" panose="020B0604020202020204"/>
            </a:endParaRPr>
          </a:p>
          <a:p>
            <a:pPr>
              <a:lnSpc>
                <a:spcPts val="79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4549130">
            <a:off x="-1577160" y="7170126"/>
            <a:ext cx="6380533" cy="417634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13107" y="3191176"/>
            <a:ext cx="5935950" cy="569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Marcellus" panose="020E0602050203020307"/>
              </a:rPr>
              <a:t>•Consist of</a:t>
            </a:r>
            <a:endParaRPr lang="en-US" sz="4200">
              <a:solidFill>
                <a:srgbClr val="000000"/>
              </a:solidFill>
              <a:latin typeface="Marcellus" panose="020E0602050203020307"/>
            </a:endParaRP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 panose="020B0604020202020204"/>
              </a:rPr>
              <a:t>•</a:t>
            </a:r>
            <a:endParaRPr lang="en-US" sz="4200">
              <a:solidFill>
                <a:srgbClr val="000000"/>
              </a:solidFill>
              <a:latin typeface="Arimo" panose="020B0604020202020204"/>
            </a:endParaRP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 panose="020B0604020202020204"/>
              </a:rPr>
              <a:t>-Quiet Zone</a:t>
            </a:r>
            <a:endParaRPr lang="en-US" sz="4200">
              <a:solidFill>
                <a:srgbClr val="000000"/>
              </a:solidFill>
              <a:latin typeface="Arimo" panose="020B0604020202020204"/>
            </a:endParaR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 panose="020B0604020202020204"/>
              </a:rPr>
              <a:t>-Start / Stop character</a:t>
            </a:r>
            <a:endParaRPr lang="en-US" sz="4200">
              <a:solidFill>
                <a:srgbClr val="000000"/>
              </a:solidFill>
              <a:latin typeface="Arimo" panose="020B0604020202020204"/>
            </a:endParaR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 panose="020B0604020202020204"/>
              </a:rPr>
              <a:t>-Check Digit</a:t>
            </a:r>
            <a:endParaRPr lang="en-US" sz="4200">
              <a:solidFill>
                <a:srgbClr val="000000"/>
              </a:solidFill>
              <a:latin typeface="Arimo" panose="020B0604020202020204"/>
            </a:endParaRPr>
          </a:p>
          <a:p>
            <a:pPr algn="ctr">
              <a:lnSpc>
                <a:spcPts val="96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368775">
            <a:off x="-1595429" y="-2329458"/>
            <a:ext cx="5248259" cy="56955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003423" y="6299209"/>
            <a:ext cx="2281153" cy="35449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2097886">
            <a:off x="14678243" y="8253015"/>
            <a:ext cx="5162115" cy="430365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 l="3679" r="3679"/>
          <a:stretch>
            <a:fillRect/>
          </a:stretch>
        </p:blipFill>
        <p:spPr>
          <a:xfrm>
            <a:off x="10296205" y="2812231"/>
            <a:ext cx="6019264" cy="568288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48778" y="1019175"/>
            <a:ext cx="1099044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arcellus" panose="020E0602050203020307"/>
              </a:rPr>
              <a:t>Structure of a barcode</a:t>
            </a:r>
            <a:endParaRPr lang="en-US" sz="8000">
              <a:solidFill>
                <a:srgbClr val="000000"/>
              </a:solidFill>
              <a:latin typeface="Marcellus" panose="020E06020502030203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4082745">
            <a:off x="-1472006" y="7439205"/>
            <a:ext cx="5248259" cy="5695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65540" y="118387"/>
            <a:ext cx="10604204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Marcellus" panose="020E0602050203020307"/>
              </a:rPr>
              <a:t>How a barcode /qr code scanner works</a:t>
            </a:r>
            <a:endParaRPr lang="en-US" sz="6400">
              <a:solidFill>
                <a:srgbClr val="000000"/>
              </a:solidFill>
              <a:latin typeface="Marcellus" panose="020E0602050203020307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8499379">
            <a:off x="14533923" y="-1139321"/>
            <a:ext cx="5091243" cy="433604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2255" y="6287061"/>
            <a:ext cx="2904387" cy="44586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921503" y="-393211"/>
            <a:ext cx="6147254" cy="20788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68159" y="2751565"/>
            <a:ext cx="14670780" cy="712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Marcellus" panose="020E0602050203020307"/>
              </a:rPr>
              <a:t>1 .Decoding function</a:t>
            </a:r>
            <a:endParaRPr lang="en-US" sz="5900">
              <a:solidFill>
                <a:srgbClr val="000000"/>
              </a:solidFill>
              <a:latin typeface="Marcellus" panose="020E0602050203020307"/>
            </a:endParaRPr>
          </a:p>
          <a:p>
            <a:pPr>
              <a:lnSpc>
                <a:spcPts val="7980"/>
              </a:lnSpc>
            </a:pP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Arimo" panose="020B0604020202020204"/>
              </a:rPr>
              <a:t>•Barcode/Qr code recognition on camera</a:t>
            </a:r>
            <a:endParaRPr lang="en-US" sz="4800">
              <a:solidFill>
                <a:srgbClr val="000000"/>
              </a:solidFill>
              <a:latin typeface="Arimo" panose="020B0604020202020204"/>
            </a:endParaRP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Arimo" panose="020B0604020202020204"/>
              </a:rPr>
              <a:t>•Recognised stored information is added as text on the qr/bar code</a:t>
            </a:r>
            <a:endParaRPr lang="en-US" sz="4800">
              <a:solidFill>
                <a:srgbClr val="000000"/>
              </a:solidFill>
              <a:latin typeface="Arimo" panose="020B0604020202020204"/>
            </a:endParaRP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Arimo" panose="020B0604020202020204"/>
              </a:rPr>
              <a:t>•the information is exportedstored as a text document</a:t>
            </a:r>
            <a:endParaRPr lang="en-US" sz="4800">
              <a:solidFill>
                <a:srgbClr val="000000"/>
              </a:solidFill>
              <a:latin typeface="Arimo" panose="020B0604020202020204"/>
            </a:endParaRPr>
          </a:p>
          <a:p>
            <a:pPr>
              <a:lnSpc>
                <a:spcPts val="67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93986" y="3677296"/>
            <a:ext cx="15700029" cy="5311337"/>
            <a:chOff x="0" y="0"/>
            <a:chExt cx="28026449" cy="94813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026451" cy="9481379"/>
            </a:xfrm>
            <a:custGeom>
              <a:avLst/>
              <a:gdLst/>
              <a:ahLst/>
              <a:cxnLst/>
              <a:rect l="l" t="t" r="r" b="b"/>
              <a:pathLst>
                <a:path w="28026451" h="9481379">
                  <a:moveTo>
                    <a:pt x="2772165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176579"/>
                  </a:lnTo>
                  <a:cubicBezTo>
                    <a:pt x="0" y="9345488"/>
                    <a:pt x="135890" y="9481379"/>
                    <a:pt x="304800" y="9481379"/>
                  </a:cubicBezTo>
                  <a:lnTo>
                    <a:pt x="27721651" y="9481379"/>
                  </a:lnTo>
                  <a:cubicBezTo>
                    <a:pt x="27890558" y="9481379"/>
                    <a:pt x="28026451" y="9345488"/>
                    <a:pt x="28026451" y="9176579"/>
                  </a:cubicBezTo>
                  <a:lnTo>
                    <a:pt x="28026451" y="304800"/>
                  </a:lnTo>
                  <a:cubicBezTo>
                    <a:pt x="28026451" y="135890"/>
                    <a:pt x="27890558" y="0"/>
                    <a:pt x="27721651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915227" y="274224"/>
            <a:ext cx="10815040" cy="3639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</a:p>
          <a:p>
            <a:pPr algn="ctr">
              <a:lnSpc>
                <a:spcPts val="7215"/>
              </a:lnSpc>
            </a:pPr>
            <a:r>
              <a:rPr lang="en-US" sz="6015">
                <a:solidFill>
                  <a:srgbClr val="000000"/>
                </a:solidFill>
                <a:latin typeface="Arimo" panose="020B0604020202020204"/>
              </a:rPr>
              <a:t> How a barcode /qr code scanner works</a:t>
            </a:r>
            <a:endParaRPr lang="en-US" sz="6015">
              <a:solidFill>
                <a:srgbClr val="000000"/>
              </a:solidFill>
              <a:latin typeface="Arimo" panose="020B0604020202020204"/>
            </a:endParaRPr>
          </a:p>
          <a:p>
            <a:pPr algn="ctr">
              <a:lnSpc>
                <a:spcPts val="6945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2097886">
            <a:off x="15249743" y="-867172"/>
            <a:ext cx="5162115" cy="4303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549130">
            <a:off x="-1577160" y="7170126"/>
            <a:ext cx="6380533" cy="41763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862963" y="7044708"/>
            <a:ext cx="2281153" cy="35449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45490" y="3914112"/>
            <a:ext cx="13307169" cy="456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Marcellus" panose="020E0602050203020307"/>
              </a:rPr>
              <a:t>2.Main function</a:t>
            </a:r>
            <a:endParaRPr lang="en-US" sz="6200">
              <a:solidFill>
                <a:srgbClr val="000000"/>
              </a:solidFill>
              <a:latin typeface="Marcellus" panose="020E0602050203020307"/>
            </a:endParaRPr>
          </a:p>
          <a:p>
            <a:pPr>
              <a:lnSpc>
                <a:spcPts val="5760"/>
              </a:lnSpc>
              <a:spcBef>
                <a:spcPct val="0"/>
              </a:spcBef>
            </a:pPr>
          </a:p>
          <a:p>
            <a:pPr marL="1036320" lvl="1" indent="-518160">
              <a:lnSpc>
                <a:spcPts val="576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Marcellus" panose="020E0602050203020307"/>
              </a:rPr>
              <a:t>Turn on the video camera on the computer </a:t>
            </a:r>
            <a:endParaRPr lang="en-US" sz="4800">
              <a:solidFill>
                <a:srgbClr val="000000"/>
              </a:solidFill>
              <a:latin typeface="Marcellus" panose="020E0602050203020307"/>
            </a:endParaRPr>
          </a:p>
          <a:p>
            <a:pPr marL="1036320" lvl="1" indent="-518160">
              <a:lnSpc>
                <a:spcPts val="576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Marcellus" panose="020E0602050203020307"/>
              </a:rPr>
              <a:t>Call the decoding function.</a:t>
            </a:r>
            <a:endParaRPr lang="en-US" sz="4800">
              <a:solidFill>
                <a:srgbClr val="000000"/>
              </a:solidFill>
              <a:latin typeface="Marcellus" panose="020E0602050203020307"/>
            </a:endParaRPr>
          </a:p>
          <a:p>
            <a:pPr marL="1036320" lvl="1" indent="-518160">
              <a:lnSpc>
                <a:spcPts val="576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Marcellus" panose="020E0602050203020307"/>
              </a:rPr>
              <a:t> Read the decoded text </a:t>
            </a:r>
            <a:endParaRPr lang="en-US" sz="4800">
              <a:solidFill>
                <a:srgbClr val="000000"/>
              </a:solidFill>
              <a:latin typeface="Marcellus" panose="020E0602050203020307"/>
            </a:endParaRPr>
          </a:p>
          <a:p>
            <a:pPr marL="1036320" lvl="1" indent="-518160">
              <a:lnSpc>
                <a:spcPts val="576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Marcellus" panose="020E0602050203020307"/>
              </a:rPr>
              <a:t> Load a website for the qr code</a:t>
            </a:r>
            <a:endParaRPr lang="en-US" sz="4800">
              <a:solidFill>
                <a:srgbClr val="000000"/>
              </a:solidFill>
              <a:latin typeface="Marcellus" panose="020E060205020302030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2152226">
            <a:off x="15012073" y="-859490"/>
            <a:ext cx="5730130" cy="47772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621784">
            <a:off x="-1000117" y="7224893"/>
            <a:ext cx="5248259" cy="56955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917278" y="461838"/>
            <a:ext cx="3472856" cy="20773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97910" y="6092710"/>
            <a:ext cx="2930614" cy="44989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163174" y="0"/>
            <a:ext cx="14528866" cy="10080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2152226">
            <a:off x="15012073" y="-859490"/>
            <a:ext cx="5730130" cy="47772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621784">
            <a:off x="-1000117" y="7224893"/>
            <a:ext cx="5248259" cy="56955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917278" y="461838"/>
            <a:ext cx="3472856" cy="20773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997910" y="6092710"/>
            <a:ext cx="2930614" cy="44989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021338" y="0"/>
            <a:ext cx="14410377" cy="10317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Marcellus</vt:lpstr>
      <vt:lpstr>Roboto</vt:lpstr>
      <vt:lpstr>Arial</vt:lpstr>
      <vt:lpstr>Arimo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qr code/barcode scanner</dc:title>
  <dc:creator/>
  <cp:lastModifiedBy>X360</cp:lastModifiedBy>
  <cp:revision>2</cp:revision>
  <dcterms:created xsi:type="dcterms:W3CDTF">2006-08-16T00:00:00Z</dcterms:created>
  <dcterms:modified xsi:type="dcterms:W3CDTF">2022-01-03T10:40:41Z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81078EDD403F4CD9888D23A92282D624</vt:lpwstr>
  </property>
  <property fmtid="{D5CDD505-2E9C-101B-9397-08002B2CF9AE}" pid="3" name="KSOProductBuildVer">
    <vt:lpwstr>2057-11.2.0.10426</vt:lpwstr>
  </property>
</Properties>
</file>