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GB"/>
              <a:t>Click to edit Master title style</a:t>
            </a:r>
            <a:endParaRPr lang="en-US" altLang="en-GB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GB"/>
              <a:t>Click to edit Master text styles</a:t>
            </a:r>
            <a:endParaRPr lang="en-US" altLang="en-GB"/>
          </a:p>
          <a:p>
            <a:pPr lvl="1"/>
            <a:r>
              <a:rPr lang="en-US" altLang="en-GB"/>
              <a:t>Second level</a:t>
            </a:r>
            <a:endParaRPr lang="en-US" altLang="en-GB"/>
          </a:p>
          <a:p>
            <a:pPr lvl="2"/>
            <a:r>
              <a:rPr lang="en-US" altLang="en-GB"/>
              <a:t>Third level</a:t>
            </a:r>
            <a:endParaRPr lang="en-US" altLang="en-GB"/>
          </a:p>
          <a:p>
            <a:pPr lvl="3"/>
            <a:r>
              <a:rPr lang="en-US" altLang="en-GB"/>
              <a:t>Fourth level</a:t>
            </a:r>
            <a:endParaRPr lang="en-US" altLang="en-GB"/>
          </a:p>
          <a:p>
            <a:pPr lvl="4"/>
            <a:r>
              <a:rPr lang="en-US" altLang="en-GB"/>
              <a:t>Fifth level</a:t>
            </a:r>
            <a:endParaRPr lang="en-US" altLang="en-GB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file:///F:\Computer%20vision\WeChat_20220103031453.mp4" TargetMode="External"/><Relationship Id="rId1" Type="http://schemas.openxmlformats.org/officeDocument/2006/relationships/video" Target="file:///F:\Computer%20vision\WeChat_20220103031453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/>
          <a:p>
            <a:pPr defTabSz="914400">
              <a:buClrTx/>
              <a:buSzTx/>
              <a:buFontTx/>
              <a:buNone/>
            </a:pPr>
            <a:r>
              <a:rPr lang="en-GB" altLang="en-US" kern="1200" baseline="0">
                <a:latin typeface="+mj-lt"/>
                <a:ea typeface="+mj-ea"/>
                <a:cs typeface="+mj-cs"/>
              </a:rPr>
              <a:t>Build a qr code/barcode scanner</a:t>
            </a:r>
            <a:endParaRPr lang="en-GB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GB" altLang="en-US"/>
              <a:t>What is a qr code</a:t>
            </a:r>
            <a:endParaRPr lang="en-GB" altLang="en-US"/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GB" altLang="en-US"/>
              <a:t>It is two-dimensional version of the Barcode which is able to convey a wide range of information instantly with the scan of a mobile device</a:t>
            </a:r>
            <a:endParaRPr lang="en-GB" altLang="en-US"/>
          </a:p>
          <a:p>
            <a:r>
              <a:rPr lang="en-GB" altLang="en-US"/>
              <a:t>It can take up to 30% damages of the Code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200"/>
          </a:xfrm>
          <a:ln/>
        </p:spPr>
        <p:txBody>
          <a:bodyPr anchor="ctr" anchorCtr="0"/>
          <a:p>
            <a:r>
              <a:rPr lang="en-GB" altLang="en-US"/>
              <a:t>Structure of a qr code</a:t>
            </a:r>
            <a:endParaRPr lang="en-GB" altLang="en-US"/>
          </a:p>
        </p:txBody>
      </p:sp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3338"/>
            <a:ext cx="8274050" cy="5405437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GB" altLang="en-US"/>
              <a:t>Position detectors 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Alignment markers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Timing pattern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Version Information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Formation Information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Data and error correction keys</a:t>
            </a:r>
            <a:endParaRPr lang="en-GB" altLang="en-US"/>
          </a:p>
          <a:p>
            <a:pPr defTabSz="914400">
              <a:buClrTx/>
              <a:buSzTx/>
              <a:buFontTx/>
            </a:pPr>
            <a:r>
              <a:rPr lang="en-GB" altLang="en-US"/>
              <a:t>Quiet zone</a:t>
            </a:r>
            <a:endParaRPr lang="en-GB" altLang="en-US"/>
          </a:p>
          <a:p>
            <a:pPr defTabSz="914400">
              <a:buClrTx/>
              <a:buSzTx/>
              <a:buFontTx/>
            </a:pPr>
            <a:endParaRPr lang="en-GB" altLang="en-US"/>
          </a:p>
        </p:txBody>
      </p:sp>
      <p:pic>
        <p:nvPicPr>
          <p:cNvPr id="4099" name="Content Placeholder 3" descr="description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8525" y="5661025"/>
            <a:ext cx="7032625" cy="1216025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GB" altLang="en-US"/>
              <a:t>What is a bar code</a:t>
            </a:r>
            <a:endParaRPr lang="en-GB" altLang="en-US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GB" altLang="en-US"/>
              <a:t>it is a machine readable representation of numerals and characters and it consist of bars and spaces</a:t>
            </a:r>
            <a:endParaRPr lang="en-GB" altLang="en-US" b="1"/>
          </a:p>
          <a:p>
            <a:r>
              <a:rPr lang="en-GB" altLang="en-US"/>
              <a:t>Mainly used in supermarkets ,convenience stores and other ubiquitous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GB" altLang="en-US"/>
              <a:t>Structure of a barcode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 of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-Quiet Zone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-Start / Stop character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-Check Digit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7" name="Content Placeholder 5" descr="barcod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89450" y="1930400"/>
            <a:ext cx="4457700" cy="3894138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GB" altLang="en-US"/>
              <a:t>How a barcode /qr code scanner works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.Decoding function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Barcode/Qr code recognition on camera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Recognised stored information is added as text on the qr/bar code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 is exportedstored as a text document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br>
              <a:rPr lang="en-GB" altLang="en-US"/>
            </a:br>
            <a:r>
              <a:rPr lang="en-GB" altLang="en-US"/>
              <a:t>How a barcode /qr code scanner works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2.Main function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 on the video camera on the computer 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the decoding function.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 the decoded text 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 a website for the qr code.</a:t>
            </a:r>
            <a:endParaRPr kumimoji="0" lang="en-GB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Video</a:t>
            </a:r>
            <a:endParaRPr lang="en-GB" altLang="en-US"/>
          </a:p>
        </p:txBody>
      </p:sp>
      <p:pic>
        <p:nvPicPr>
          <p:cNvPr id="4" name="WeChat_20220103031453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2695" y="1989455"/>
            <a:ext cx="5405755" cy="304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WPS Presentation</Application>
  <PresentationFormat/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qr code/barcode scanner</dc:title>
  <dc:creator>X360</dc:creator>
  <cp:lastModifiedBy>X360</cp:lastModifiedBy>
  <cp:revision>4</cp:revision>
  <dcterms:created xsi:type="dcterms:W3CDTF">2021-12-29T15:55:05Z</dcterms:created>
  <dcterms:modified xsi:type="dcterms:W3CDTF">2022-01-02T19:17:04Z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2057-11.2.0.10426</vt:lpwstr>
  </property>
  <property fmtid="{D5CDD505-2E9C-101B-9397-08002B2CF9AE}" pid="3" name="ICV">
    <vt:lpwstr>5151E8DC77214795BA1FD15441CBA3BB</vt:lpwstr>
  </property>
</Properties>
</file>