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7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8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9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0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7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9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3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50E929-C47D-40E0-9867-CCACA7B9E067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9C6CA03-A3E6-42A9-9B0B-E6D391EB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1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Telegram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400" dirty="0" smtClean="0"/>
              <a:t>Подготовил: Ятченко Яков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59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318540"/>
            <a:ext cx="10554574" cy="4210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Создайте бота для Telegram который может записывать пользователей на мероприятия, проходящие на Федеральной территории Сириус. Бот должен уметь выдавать список текущих мероприятий с датой, временем и местом проведения, а так же свободным количеством мест. При выборе конкретного мероприятия, пользователь указывает количество мест для бронирования. Бот создает билет на все забронированные места, в виде картинки с QR-кодом, которую выкладывает в беседу с пользователем. В билете должны быть указаны дата, </a:t>
            </a:r>
            <a:r>
              <a:rPr lang="ru-RU" sz="2200" dirty="0" smtClean="0"/>
              <a:t>время</a:t>
            </a:r>
            <a:r>
              <a:rPr lang="ru-RU" sz="2200" dirty="0"/>
              <a:t>, название мероприятия и количество забронированных мест. Бот должен уметь выдавать список мероприятий, на которые уже записан пользователь, с возможностью повторного запроса билетов. Дополнительно можно реализовать возможность получить описание каждого мероприятия.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836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Подготовка рабочей среды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0875" y="2560320"/>
            <a:ext cx="113302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Язык написания программы: </a:t>
            </a:r>
            <a:r>
              <a:rPr lang="en-US" sz="2800" dirty="0" smtClean="0"/>
              <a:t>Python3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Основная</a:t>
            </a:r>
            <a:r>
              <a:rPr lang="ru-RU" sz="2800" dirty="0" smtClean="0"/>
              <a:t> библиотека: асинхронная библиотека </a:t>
            </a:r>
            <a:r>
              <a:rPr lang="en-US" sz="2800" dirty="0" err="1" smtClean="0"/>
              <a:t>aiogram</a:t>
            </a:r>
            <a:endParaRPr lang="en-US" sz="2800" dirty="0" smtClean="0"/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Дополнительные библиотеки: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, </a:t>
            </a:r>
            <a:r>
              <a:rPr lang="en-US" sz="2800" dirty="0" err="1" smtClean="0"/>
              <a:t>qrcode</a:t>
            </a:r>
            <a:endParaRPr lang="en-US" sz="2800" dirty="0" smtClean="0"/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Использованные базы данных:</a:t>
            </a:r>
            <a:r>
              <a:rPr lang="en-US" sz="2800" dirty="0" smtClean="0"/>
              <a:t> SQLite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Создана директория для удобной работы с модулями </a:t>
            </a:r>
            <a:r>
              <a:rPr lang="ru-RU" sz="2800" dirty="0" err="1" smtClean="0"/>
              <a:t>хэндлеров</a:t>
            </a:r>
            <a:r>
              <a:rPr lang="ru-RU" sz="2800" dirty="0" smtClean="0"/>
              <a:t> и машиной состояний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Для создания базы данных были использованы данные сайта Сириус (</a:t>
            </a:r>
            <a:r>
              <a:rPr lang="en-US" sz="2800" dirty="0" smtClean="0"/>
              <a:t>parksirius.ru</a:t>
            </a:r>
            <a:r>
              <a:rPr lang="ru-RU" sz="2800" dirty="0" smtClean="0"/>
              <a:t>)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Реализованные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967" y="2222286"/>
            <a:ext cx="11486149" cy="4258725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Получение списка актуальных мероприятий на Федеральной территории Сириус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Получение описания мероприятий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Возможность бронировать места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Получение билета в формате </a:t>
            </a:r>
            <a:r>
              <a:rPr lang="en-US" sz="2800" dirty="0" smtClean="0"/>
              <a:t>QR-</a:t>
            </a:r>
            <a:r>
              <a:rPr lang="ru-RU" sz="2800" dirty="0" smtClean="0"/>
              <a:t>кода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/>
              <a:t>Взаимодействие с ботом с помощью программных клавиатур </a:t>
            </a:r>
          </a:p>
        </p:txBody>
      </p:sp>
    </p:spTree>
    <p:extLst>
      <p:ext uri="{BB962C8B-B14F-4D97-AF65-F5344CB8AC3E}">
        <p14:creationId xmlns:p14="http://schemas.microsoft.com/office/powerpoint/2010/main" val="25377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02710"/>
            <a:ext cx="5590800" cy="36369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64" y="2101516"/>
            <a:ext cx="2714350" cy="45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2196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Ссылка на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проекта:</a:t>
            </a:r>
            <a:br>
              <a:rPr lang="ru-RU" sz="2000" dirty="0" smtClean="0"/>
            </a:br>
            <a:r>
              <a:rPr lang="en-US" sz="2000" dirty="0"/>
              <a:t>https://github.com/TaffetaEarth/SiriusITRaundJuly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36" y="3144253"/>
            <a:ext cx="5340526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221</TotalTime>
  <Words>208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Цитаты</vt:lpstr>
      <vt:lpstr>Telegram Bot</vt:lpstr>
      <vt:lpstr>Задачи</vt:lpstr>
      <vt:lpstr>Подготовка рабочей среды</vt:lpstr>
      <vt:lpstr>Реализованные возможности</vt:lpstr>
      <vt:lpstr>Примеры работы</vt:lpstr>
      <vt:lpstr>Ссылки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Yakov</dc:creator>
  <cp:lastModifiedBy>Yakov</cp:lastModifiedBy>
  <cp:revision>4</cp:revision>
  <dcterms:created xsi:type="dcterms:W3CDTF">2021-07-29T08:33:01Z</dcterms:created>
  <dcterms:modified xsi:type="dcterms:W3CDTF">2021-07-29T12:14:26Z</dcterms:modified>
</cp:coreProperties>
</file>