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0FBED-87FA-459F-AB04-52CF31B78D62}" v="56" dt="2021-03-16T17:50:47.319"/>
    <p1510:client id="{1EF6D475-FAF3-48E5-A121-DCDF818E8438}" v="8" dt="2021-03-16T17:41:1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Lazarescou" userId="42cda454-e5e7-43fd-9af2-fe49933ad3d2" providerId="ADAL" clId="{1EF6D475-FAF3-48E5-A121-DCDF818E8438}"/>
    <pc:docChg chg="custSel addSld delSld modSld">
      <pc:chgData name="Laura Lazarescou" userId="42cda454-e5e7-43fd-9af2-fe49933ad3d2" providerId="ADAL" clId="{1EF6D475-FAF3-48E5-A121-DCDF818E8438}" dt="2021-03-16T17:41:04.227" v="367" actId="20577"/>
      <pc:docMkLst>
        <pc:docMk/>
      </pc:docMkLst>
      <pc:sldChg chg="delSp modSp add del mod">
        <pc:chgData name="Laura Lazarescou" userId="42cda454-e5e7-43fd-9af2-fe49933ad3d2" providerId="ADAL" clId="{1EF6D475-FAF3-48E5-A121-DCDF818E8438}" dt="2021-03-16T17:36:27.370" v="28" actId="478"/>
        <pc:sldMkLst>
          <pc:docMk/>
          <pc:sldMk cId="2343075946" sldId="256"/>
        </pc:sldMkLst>
        <pc:spChg chg="mod">
          <ac:chgData name="Laura Lazarescou" userId="42cda454-e5e7-43fd-9af2-fe49933ad3d2" providerId="ADAL" clId="{1EF6D475-FAF3-48E5-A121-DCDF818E8438}" dt="2021-03-16T17:36:11.674" v="21" actId="20577"/>
          <ac:spMkLst>
            <pc:docMk/>
            <pc:sldMk cId="2343075946" sldId="256"/>
            <ac:spMk id="2" creationId="{D18D8DBC-DA46-414E-B945-83F73187268E}"/>
          </ac:spMkLst>
        </pc:spChg>
        <pc:picChg chg="del mod">
          <ac:chgData name="Laura Lazarescou" userId="42cda454-e5e7-43fd-9af2-fe49933ad3d2" providerId="ADAL" clId="{1EF6D475-FAF3-48E5-A121-DCDF818E8438}" dt="2021-03-16T17:36:27.370" v="28" actId="478"/>
          <ac:picMkLst>
            <pc:docMk/>
            <pc:sldMk cId="2343075946" sldId="256"/>
            <ac:picMk id="1026" creationId="{80068EB3-5771-4F2B-B0CA-92C1AEBBC5D5}"/>
          </ac:picMkLst>
        </pc:picChg>
      </pc:sldChg>
      <pc:sldChg chg="addSp">
        <pc:chgData name="Laura Lazarescou" userId="42cda454-e5e7-43fd-9af2-fe49933ad3d2" providerId="ADAL" clId="{1EF6D475-FAF3-48E5-A121-DCDF818E8438}" dt="2021-03-16T17:36:17.245" v="22"/>
        <pc:sldMkLst>
          <pc:docMk/>
          <pc:sldMk cId="3877856769" sldId="256"/>
        </pc:sldMkLst>
        <pc:picChg chg="add">
          <ac:chgData name="Laura Lazarescou" userId="42cda454-e5e7-43fd-9af2-fe49933ad3d2" providerId="ADAL" clId="{1EF6D475-FAF3-48E5-A121-DCDF818E8438}" dt="2021-03-16T17:36:17.245" v="22"/>
          <ac:picMkLst>
            <pc:docMk/>
            <pc:sldMk cId="3877856769" sldId="256"/>
            <ac:picMk id="1026" creationId="{80068EB3-5771-4F2B-B0CA-92C1AEBBC5D5}"/>
          </ac:picMkLst>
        </pc:picChg>
      </pc:sldChg>
      <pc:sldChg chg="new del">
        <pc:chgData name="Laura Lazarescou" userId="42cda454-e5e7-43fd-9af2-fe49933ad3d2" providerId="ADAL" clId="{1EF6D475-FAF3-48E5-A121-DCDF818E8438}" dt="2021-03-16T17:36:35.607" v="30" actId="47"/>
        <pc:sldMkLst>
          <pc:docMk/>
          <pc:sldMk cId="1431218463" sldId="258"/>
        </pc:sldMkLst>
      </pc:sldChg>
      <pc:sldChg chg="modSp new mod">
        <pc:chgData name="Laura Lazarescou" userId="42cda454-e5e7-43fd-9af2-fe49933ad3d2" providerId="ADAL" clId="{1EF6D475-FAF3-48E5-A121-DCDF818E8438}" dt="2021-03-16T17:41:04.227" v="367" actId="20577"/>
        <pc:sldMkLst>
          <pc:docMk/>
          <pc:sldMk cId="1667791326" sldId="258"/>
        </pc:sldMkLst>
        <pc:spChg chg="mod">
          <ac:chgData name="Laura Lazarescou" userId="42cda454-e5e7-43fd-9af2-fe49933ad3d2" providerId="ADAL" clId="{1EF6D475-FAF3-48E5-A121-DCDF818E8438}" dt="2021-03-16T17:36:58.708" v="87" actId="20577"/>
          <ac:spMkLst>
            <pc:docMk/>
            <pc:sldMk cId="1667791326" sldId="258"/>
            <ac:spMk id="2" creationId="{92161D1F-07C4-405D-89EA-7D12280E0AF2}"/>
          </ac:spMkLst>
        </pc:spChg>
        <pc:spChg chg="mod">
          <ac:chgData name="Laura Lazarescou" userId="42cda454-e5e7-43fd-9af2-fe49933ad3d2" providerId="ADAL" clId="{1EF6D475-FAF3-48E5-A121-DCDF818E8438}" dt="2021-03-16T17:41:04.227" v="367" actId="20577"/>
          <ac:spMkLst>
            <pc:docMk/>
            <pc:sldMk cId="1667791326" sldId="258"/>
            <ac:spMk id="3" creationId="{64954A5D-A9A3-4DF6-83DA-68126BBB52A6}"/>
          </ac:spMkLst>
        </pc:spChg>
      </pc:sldChg>
    </pc:docChg>
  </pc:docChgLst>
  <pc:docChgLst>
    <pc:chgData name="Laura Lazarescou" userId="S::lalazare@microsoft.com::42cda454-e5e7-43fd-9af2-fe49933ad3d2" providerId="AD" clId="Web-{1E90FBED-87FA-459F-AB04-52CF31B78D62}"/>
    <pc:docChg chg="addSld delSld modSld">
      <pc:chgData name="Laura Lazarescou" userId="S::lalazare@microsoft.com::42cda454-e5e7-43fd-9af2-fe49933ad3d2" providerId="AD" clId="Web-{1E90FBED-87FA-459F-AB04-52CF31B78D62}" dt="2021-03-16T17:50:47.319" v="29" actId="20577"/>
      <pc:docMkLst>
        <pc:docMk/>
      </pc:docMkLst>
      <pc:sldChg chg="del">
        <pc:chgData name="Laura Lazarescou" userId="S::lalazare@microsoft.com::42cda454-e5e7-43fd-9af2-fe49933ad3d2" providerId="AD" clId="Web-{1E90FBED-87FA-459F-AB04-52CF31B78D62}" dt="2021-03-16T17:49:57.614" v="3"/>
        <pc:sldMkLst>
          <pc:docMk/>
          <pc:sldMk cId="4219542547" sldId="257"/>
        </pc:sldMkLst>
      </pc:sldChg>
      <pc:sldChg chg="modSp">
        <pc:chgData name="Laura Lazarescou" userId="S::lalazare@microsoft.com::42cda454-e5e7-43fd-9af2-fe49933ad3d2" providerId="AD" clId="Web-{1E90FBED-87FA-459F-AB04-52CF31B78D62}" dt="2021-03-16T17:50:47.319" v="29" actId="20577"/>
        <pc:sldMkLst>
          <pc:docMk/>
          <pc:sldMk cId="1667791326" sldId="258"/>
        </pc:sldMkLst>
        <pc:spChg chg="mod">
          <ac:chgData name="Laura Lazarescou" userId="S::lalazare@microsoft.com::42cda454-e5e7-43fd-9af2-fe49933ad3d2" providerId="AD" clId="Web-{1E90FBED-87FA-459F-AB04-52CF31B78D62}" dt="2021-03-16T17:50:47.319" v="29" actId="20577"/>
          <ac:spMkLst>
            <pc:docMk/>
            <pc:sldMk cId="1667791326" sldId="258"/>
            <ac:spMk id="3" creationId="{64954A5D-A9A3-4DF6-83DA-68126BBB52A6}"/>
          </ac:spMkLst>
        </pc:spChg>
      </pc:sldChg>
      <pc:sldChg chg="new del">
        <pc:chgData name="Laura Lazarescou" userId="S::lalazare@microsoft.com::42cda454-e5e7-43fd-9af2-fe49933ad3d2" providerId="AD" clId="Web-{1E90FBED-87FA-459F-AB04-52CF31B78D62}" dt="2021-03-16T17:49:55.443" v="2"/>
        <pc:sldMkLst>
          <pc:docMk/>
          <pc:sldMk cId="521578259" sldId="259"/>
        </pc:sldMkLst>
      </pc:sldChg>
      <pc:sldChg chg="add">
        <pc:chgData name="Laura Lazarescou" userId="S::lalazare@microsoft.com::42cda454-e5e7-43fd-9af2-fe49933ad3d2" providerId="AD" clId="Web-{1E90FBED-87FA-459F-AB04-52CF31B78D62}" dt="2021-03-16T17:49:50.614" v="1"/>
        <pc:sldMkLst>
          <pc:docMk/>
          <pc:sldMk cId="241827860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2932-2206-4A1C-8EE5-23E7177BD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38F1E-44F7-486A-BB4D-272DF57C0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41AB-CD20-4A4C-B159-B9A4E116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71D6-A1EE-4DA6-BF64-A5234759CA1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A690-1938-4CAA-BBA0-28EB0D5E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43A7C-AB1C-4627-A879-92C9F796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60A3-D4F0-4ABC-8856-DE90C76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4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AA09-AC7F-4945-BCC7-82870604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264FB-FAF1-4258-8417-E75BACAB4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0735D-C67B-479F-9959-748B9D00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71D6-A1EE-4DA6-BF64-A5234759CA1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E75A-DE40-4CAE-AAE7-3155190E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143C-C448-47BB-9153-B14BC5C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60A3-D4F0-4ABC-8856-DE90C76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17DFC-D077-4D18-B0DF-8CFADAF0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0D7FA-C4A1-4D43-B723-37DE15B63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CD39-741C-4959-8BE6-02AEF167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71D6-A1EE-4DA6-BF64-A5234759CA1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013C-6423-4204-B625-701FF6D9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ABA4-88CF-47BD-A972-FA2ECC06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60A3-D4F0-4ABC-8856-DE90C76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8184-83A6-465C-B3CA-0D0C46B1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ABF6-8AD2-4972-9AFB-62EB7B2B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2206-10D8-407C-ADB9-57C46126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71D6-A1EE-4DA6-BF64-A5234759CA1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F437-BC79-4571-8C36-19EA88B7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4A15-BBC0-4699-A26E-E099DC42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60A3-D4F0-4ABC-8856-DE90C76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4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C6A8-32E0-4B7E-84E2-702C0209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73550-272F-4B8C-9299-458B30F97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DD44-81F6-4DB3-96F0-3CEE2BAD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71D6-A1EE-4DA6-BF64-A5234759CA1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DC8EC-2130-433F-BE79-EC0B3D3B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63B5-B0B7-449C-8C32-D5E06B31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60A3-D4F0-4ABC-8856-DE90C76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6FF3-B4B5-4D53-A875-82B3B5CB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E018-B19A-41DD-AB24-29BCBBF6F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A501F-54CA-4950-B78B-FDB18377C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7DE68-592A-490C-8897-C33A647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71D6-A1EE-4DA6-BF64-A5234759CA1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B3B9A-69A9-4E59-8A17-8D289A83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8F954-207F-426C-98EB-49AB8FC1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60A3-D4F0-4ABC-8856-DE90C76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DE8D-9FCF-43D9-989E-6DCBF475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AA78F-A2DD-4B81-B185-848D9AD5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994F0-6C01-49BE-84AE-523B43A99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B764E-8F2A-492E-9D76-25B1B541F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1CA97-585F-4E76-97F6-124FF115D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30DA9-789C-45BD-84B7-B095A3ED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71D6-A1EE-4DA6-BF64-A5234759CA1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93D36-2992-4776-A200-025871D7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43D53-74F0-4487-867D-4C3E20AA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60A3-D4F0-4ABC-8856-DE90C76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88B8-BFF2-4F24-9298-271FB3D0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59B80-2412-4734-A9A3-BBCD7C1A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71D6-A1EE-4DA6-BF64-A5234759CA1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04A32-563A-4261-82F9-90C03CF3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B2B72-EE2B-4D32-A03C-FC0CD2AC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60A3-D4F0-4ABC-8856-DE90C76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6F75A-FBA5-4500-96AC-E3F75329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71D6-A1EE-4DA6-BF64-A5234759CA1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EFBDA-85F0-486F-A2FF-9DC829B0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83B53-72EC-490D-BCDE-0EC794B3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60A3-D4F0-4ABC-8856-DE90C76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5D7-74B5-497D-AA55-E0384765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2D8F-7961-4AC5-9D45-D8777B4DE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29B1C-F888-4B03-BCDA-DC8A1EE38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A17E7-EA19-4693-9282-BED88CA8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71D6-A1EE-4DA6-BF64-A5234759CA1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80E23-697E-4708-83F3-539ECF1A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ABA92-5114-4375-9B17-E502FAB1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60A3-D4F0-4ABC-8856-DE90C76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8301-8170-42D4-A101-C846CC44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FF752-823E-40EC-9EDF-6F3D324A5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A2E9C-0725-448C-BEC8-F50DABBF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04668-6078-496D-AFDA-0ACEB0F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71D6-A1EE-4DA6-BF64-A5234759CA1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03BA3-B005-41E2-A465-B638D87E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DAD09-E467-47EC-AF9C-68F60CB6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60A3-D4F0-4ABC-8856-DE90C76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4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79F48-6D50-4A44-8D63-68BF8E6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DCBC-5E34-4F80-B625-85FE5D79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2E4B-E26C-491C-91E7-3CC0935DC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71D6-A1EE-4DA6-BF64-A5234759CA1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D9F53-F2A4-4D95-8E2A-C21C2D5A3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5B82-F852-42F3-9064-F35041E1D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60A3-D4F0-4ABC-8856-DE90C76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DBC-DA46-414E-B945-83F731872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Caladan COVID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85C8C-73EC-4788-8756-36F3A0DB8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B3E0EE-CE8C-4CC8-A93F-8D51335D2187}"/>
              </a:ext>
            </a:extLst>
          </p:cNvPr>
          <p:cNvSpPr/>
          <p:nvPr/>
        </p:nvSpPr>
        <p:spPr>
          <a:xfrm>
            <a:off x="7551919" y="1661762"/>
            <a:ext cx="1026282" cy="175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A7B57-CE6A-4283-A470-3B145F6862BC}"/>
              </a:ext>
            </a:extLst>
          </p:cNvPr>
          <p:cNvSpPr/>
          <p:nvPr/>
        </p:nvSpPr>
        <p:spPr>
          <a:xfrm>
            <a:off x="849086" y="1156996"/>
            <a:ext cx="1119673" cy="830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Premises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A7364-9ECE-43AB-AC54-E9CFAE1DC2A9}"/>
              </a:ext>
            </a:extLst>
          </p:cNvPr>
          <p:cNvSpPr/>
          <p:nvPr/>
        </p:nvSpPr>
        <p:spPr>
          <a:xfrm>
            <a:off x="2771563" y="1156996"/>
            <a:ext cx="1119673" cy="830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32D96-6B33-4FA6-9E6D-F9F095121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49" y="1295142"/>
            <a:ext cx="657900" cy="675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8C7AC9-24A1-4A02-A316-0EBC5892CB69}"/>
              </a:ext>
            </a:extLst>
          </p:cNvPr>
          <p:cNvSpPr/>
          <p:nvPr/>
        </p:nvSpPr>
        <p:spPr>
          <a:xfrm>
            <a:off x="2764144" y="2458687"/>
            <a:ext cx="1119673" cy="830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02944-AFD3-4B72-9F3F-68E68FC02F00}"/>
              </a:ext>
            </a:extLst>
          </p:cNvPr>
          <p:cNvSpPr/>
          <p:nvPr/>
        </p:nvSpPr>
        <p:spPr>
          <a:xfrm>
            <a:off x="2764143" y="3760378"/>
            <a:ext cx="1119673" cy="830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B6BAFE-EA52-4545-9755-36E0A767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079" y="2603699"/>
            <a:ext cx="541800" cy="54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7121EC-8112-4603-8556-44F55C5BD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079" y="3895740"/>
            <a:ext cx="638550" cy="559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28A18B-F5EB-43FC-8F95-DAC58BC6C5C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8759" y="1572208"/>
            <a:ext cx="802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EC697-FDAA-473F-AF42-5F0E508B795D}"/>
              </a:ext>
            </a:extLst>
          </p:cNvPr>
          <p:cNvSpPr/>
          <p:nvPr/>
        </p:nvSpPr>
        <p:spPr>
          <a:xfrm>
            <a:off x="5382908" y="1726037"/>
            <a:ext cx="1026282" cy="175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8D83C4-F855-4F34-8A10-D4B403B5B81B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3891236" y="1572208"/>
            <a:ext cx="1491672" cy="103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ED838A-BBC1-48BE-82A4-871DD8963B9C}"/>
              </a:ext>
            </a:extLst>
          </p:cNvPr>
          <p:cNvCxnSpPr>
            <a:stCxn id="8" idx="3"/>
          </p:cNvCxnSpPr>
          <p:nvPr/>
        </p:nvCxnSpPr>
        <p:spPr>
          <a:xfrm>
            <a:off x="3883817" y="2873899"/>
            <a:ext cx="1499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7ED5BB-B2E7-4E97-9313-122A8B703BAD}"/>
              </a:ext>
            </a:extLst>
          </p:cNvPr>
          <p:cNvCxnSpPr>
            <a:stCxn id="9" idx="3"/>
          </p:cNvCxnSpPr>
          <p:nvPr/>
        </p:nvCxnSpPr>
        <p:spPr>
          <a:xfrm flipV="1">
            <a:off x="3883816" y="3221372"/>
            <a:ext cx="1499091" cy="95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6BACCD5-37AA-4143-8F73-190377C3E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374" y="2262732"/>
            <a:ext cx="528900" cy="68193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7215A0-9B22-4168-A2F5-68E00052863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409190" y="2603699"/>
            <a:ext cx="1082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08D191E-F39E-4DF0-AC34-655362923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573" y="2170984"/>
            <a:ext cx="528900" cy="84276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AE9235-4DD2-41C1-9866-93873AADEB2D}"/>
              </a:ext>
            </a:extLst>
          </p:cNvPr>
          <p:cNvSpPr/>
          <p:nvPr/>
        </p:nvSpPr>
        <p:spPr>
          <a:xfrm>
            <a:off x="4523151" y="494972"/>
            <a:ext cx="399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Analytics Proposed Architecture – LAB 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F5C343-1C1C-41FC-AD19-6AD2CF831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693" y="1942583"/>
            <a:ext cx="599850" cy="4889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7F86D9-C1A8-48DB-90AF-1DA5509CC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693" y="2680972"/>
            <a:ext cx="599850" cy="5404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740ABC-A5C8-495D-B606-6984C9379FCB}"/>
              </a:ext>
            </a:extLst>
          </p:cNvPr>
          <p:cNvCxnSpPr>
            <a:cxnSpLocks/>
          </p:cNvCxnSpPr>
          <p:nvPr/>
        </p:nvCxnSpPr>
        <p:spPr>
          <a:xfrm>
            <a:off x="8642060" y="2566263"/>
            <a:ext cx="1082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7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1D1F-07C4-405D-89EA-7D12280E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Context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4A5D-A9A3-4DF6-83DA-68126BBB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Commonwealth of Caladan is a midsize commonwealth with a total population of 3.2 million with two urban population centers in Duncan and Stillgard.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leaders need help to create a policy plan for mitigation of this next wave of COVID-19.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 to be answered: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most unrestrictive policies they can implement to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growth rate of deaths below 1%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Growth rate of new cases below 3% on a 30 day average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is currently stored in three disparate systems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Policy data is located in a Cosmos DB (SQL API)</a:t>
            </a:r>
            <a:r>
              <a:rPr lang="en-US" sz="1800" dirty="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On-premises virtual machine contains SQL Server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Half of the data is located in Azure SQL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Team 8 has agreed that Azure Synapse </a:t>
            </a:r>
            <a:r>
              <a:rPr lang="en-US" sz="1800" dirty="0">
                <a:latin typeface="Calibri"/>
                <a:ea typeface="Calibri" panose="020F0502020204030204" pitchFamily="34" charset="0"/>
                <a:cs typeface="Times New Roman"/>
              </a:rPr>
              <a:t>and Azure Blob Storage</a:t>
            </a: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800" dirty="0">
                <a:latin typeface="Calibri"/>
                <a:ea typeface="Calibri" panose="020F0502020204030204" pitchFamily="34" charset="0"/>
                <a:cs typeface="Times New Roman"/>
              </a:rPr>
              <a:t>are </a:t>
            </a: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the ideal data storage </a:t>
            </a:r>
            <a:r>
              <a:rPr lang="en-US" sz="1800" dirty="0">
                <a:latin typeface="Calibri"/>
                <a:ea typeface="Calibri" panose="020F0502020204030204" pitchFamily="34" charset="0"/>
                <a:cs typeface="Times New Roman"/>
              </a:rPr>
              <a:t>technologies</a:t>
            </a: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for use as an enterprise data lake.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Azure Data Pipeline was used to aggregate all data sources into Azure Synapse for further analysis.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data is aggregated, the team will use Azure Data Services to clean, model and analyze the data.</a:t>
            </a:r>
          </a:p>
        </p:txBody>
      </p:sp>
    </p:spTree>
    <p:extLst>
      <p:ext uri="{BB962C8B-B14F-4D97-AF65-F5344CB8AC3E}">
        <p14:creationId xmlns:p14="http://schemas.microsoft.com/office/powerpoint/2010/main" val="166779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2B4C9BD255264A95E45CCACCB471DE" ma:contentTypeVersion="4" ma:contentTypeDescription="Create a new document." ma:contentTypeScope="" ma:versionID="30a162b678ac221477d63ffc2b0931c9">
  <xsd:schema xmlns:xsd="http://www.w3.org/2001/XMLSchema" xmlns:xs="http://www.w3.org/2001/XMLSchema" xmlns:p="http://schemas.microsoft.com/office/2006/metadata/properties" xmlns:ns2="bc78ede4-a203-4485-afca-5f9b2d3e1bd6" xmlns:ns3="662ca4b6-0c98-4374-b9f4-0c4bb9bd8667" targetNamespace="http://schemas.microsoft.com/office/2006/metadata/properties" ma:root="true" ma:fieldsID="cd823c44937cb1c6df8e18a22aa59897" ns2:_="" ns3:_="">
    <xsd:import namespace="bc78ede4-a203-4485-afca-5f9b2d3e1bd6"/>
    <xsd:import namespace="662ca4b6-0c98-4374-b9f4-0c4bb9bd86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8ede4-a203-4485-afca-5f9b2d3e1b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2ca4b6-0c98-4374-b9f4-0c4bb9bd866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138915-BF8C-4C70-A683-873ECB8F1F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946A36-96E5-441C-8570-98565E04356A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c78ede4-a203-4485-afca-5f9b2d3e1bd6"/>
    <ds:schemaRef ds:uri="http://purl.org/dc/terms/"/>
    <ds:schemaRef ds:uri="662ca4b6-0c98-4374-b9f4-0c4bb9bd866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4EB8012-0B3D-48E8-AEAF-BC53ED4015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78ede4-a203-4485-afca-5f9b2d3e1bd6"/>
    <ds:schemaRef ds:uri="662ca4b6-0c98-4374-b9f4-0c4bb9bd86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Caladan COVID Analysis</vt:lpstr>
      <vt:lpstr>PowerPoint Presentation</vt:lpstr>
      <vt:lpstr>Business Context and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Bahadur,Pooja (HHSC)</dc:creator>
  <cp:lastModifiedBy>Laura Lazarescou</cp:lastModifiedBy>
  <cp:revision>7</cp:revision>
  <dcterms:created xsi:type="dcterms:W3CDTF">2021-03-16T17:26:21Z</dcterms:created>
  <dcterms:modified xsi:type="dcterms:W3CDTF">2021-03-16T17:50:47Z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0x010100D52B4C9BD255264A95E45CCACCB471DE</vt:lpwstr>
  </property>
</Properties>
</file>