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n8n Discord/YouTube Automatisatie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BotGang CTRL - Micha en Tafish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dit project automatiseren we taken voor Discord en YouTube met behulp van n8n, een krachtige workflow-automatiseringstool.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Wat is n8n?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n8n is een gratis en open-source automatiseringsplatform. Het stelt gebruikers in staat om workflows te maken die apps en services verbinden zonder te coderen.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Doelen van de Automatisatie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Meldingen automatiseren voor nieuwe video's op YouTube.</a:t>
            </a:r>
          </a:p>
          <a:p>
            <a:r>
              <a:t>- Welkomstberichten en rolbeheer op Discord automatiseren.</a:t>
            </a:r>
          </a:p>
          <a:p>
            <a:r>
              <a:t>- Efficiëntie verbeteren binnen onze community.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Hoe werkt het?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Nieuwe YouTube-video geüpload -&gt; Trigger in n8n.</a:t>
            </a:r>
          </a:p>
          <a:p>
            <a:r>
              <a:t>2. Bericht verzonden naar een specifieke Discord-kanaal.</a:t>
            </a:r>
          </a:p>
          <a:p>
            <a:r>
              <a:t>3. Rollen of acties geautomatiseerd op basis van Discord-gebeurtenissen.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BotGang CTRL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Teamleden:</a:t>
            </a:r>
          </a:p>
          <a:p>
            <a:r>
              <a:t>- Micha</a:t>
            </a:r>
          </a:p>
          <a:p>
            <a:r>
              <a:t>- Tafish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Dankzij n8n hebben we processen op Discord en YouTube geautomatiseerd, waardoor we tijd besparen en onze community beter kunnen beheren.</a:t>
            </a:r>
          </a:p>
          <a:p/>
          <a:p>
            <a:r>
              <a:t>Vragen?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