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980" y="1245522"/>
            <a:ext cx="7772400" cy="1470025"/>
          </a:xfrm>
        </p:spPr>
        <p:txBody>
          <a:bodyPr/>
          <a:lstStyle/>
          <a:p>
            <a:r>
              <a:rPr dirty="0"/>
              <a:t>n8n Discord/YouTube </a:t>
            </a:r>
            <a:r>
              <a:rPr dirty="0" err="1"/>
              <a:t>Automatisatie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80" y="3009900"/>
            <a:ext cx="6400800" cy="1752600"/>
          </a:xfrm>
        </p:spPr>
        <p:txBody>
          <a:bodyPr/>
          <a:lstStyle/>
          <a:p>
            <a:r>
              <a:rPr dirty="0"/>
              <a:t>Team </a:t>
            </a:r>
            <a:r>
              <a:rPr dirty="0" err="1"/>
              <a:t>BotGang</a:t>
            </a:r>
            <a:r>
              <a:rPr dirty="0"/>
              <a:t> CTRL -</a:t>
            </a:r>
            <a:r>
              <a:rPr lang="nl-NL" dirty="0"/>
              <a:t> </a:t>
            </a:r>
            <a:r>
              <a:rPr lang="nl-NL" dirty="0" err="1"/>
              <a:t>Tafish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lang="nl-NL" dirty="0"/>
              <a:t>Micha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</a:t>
            </a:r>
            <a:r>
              <a:rPr dirty="0" err="1"/>
              <a:t>dit</a:t>
            </a:r>
            <a:r>
              <a:rPr dirty="0"/>
              <a:t> project </a:t>
            </a:r>
            <a:r>
              <a:rPr dirty="0" err="1"/>
              <a:t>automatiseren</a:t>
            </a:r>
            <a:r>
              <a:rPr dirty="0"/>
              <a:t> we taken </a:t>
            </a:r>
            <a:r>
              <a:rPr dirty="0" err="1"/>
              <a:t>voor</a:t>
            </a:r>
            <a:r>
              <a:rPr dirty="0"/>
              <a:t> Discord </a:t>
            </a:r>
            <a:r>
              <a:rPr dirty="0" err="1"/>
              <a:t>en</a:t>
            </a:r>
            <a:r>
              <a:rPr dirty="0"/>
              <a:t> YouTube met </a:t>
            </a:r>
            <a:r>
              <a:rPr dirty="0" err="1"/>
              <a:t>behulp</a:t>
            </a:r>
            <a:r>
              <a:rPr dirty="0"/>
              <a:t> van n8n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Doelen van de Automatisatie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Meldingen automatiseren voor nieuwe video's op YouTube.</a:t>
            </a:r>
          </a:p>
          <a:p>
            <a:r>
              <a:t>- Welkomstberichten en rolbeheer op Discord automatiseren.</a:t>
            </a:r>
          </a:p>
          <a:p>
            <a:r>
              <a:t>- Efficiëntie verbeteren binnen onze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Hoe werkt het?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Nieuwe YouTube-video geüpload -&gt; Trigger in n8n.</a:t>
            </a:r>
          </a:p>
          <a:p>
            <a:r>
              <a:t>2. Bericht verzonden naar een specifieke Discord-kanaal.</a:t>
            </a:r>
          </a:p>
          <a:p>
            <a:r>
              <a:t>3. Rollen of acties geautomatiseerd op basis van Discord-gebeurtenissen.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Dankzij n8n hebben we processen op Discord en YouTube geautomatiseerd, waardoor we tijd besparen en onze community beter kunnen beheren.</a:t>
            </a:r>
          </a:p>
          <a:p>
            <a:endParaRPr/>
          </a:p>
          <a:p>
            <a:r>
              <a:t>Vragen?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</Words>
  <Application>Microsoft Office PowerPoint</Application>
  <PresentationFormat>Diavoorstelling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n8n Discord/YouTube Automatisatie</vt:lpstr>
      <vt:lpstr>Introductie</vt:lpstr>
      <vt:lpstr>Doelen van de Automatisatie</vt:lpstr>
      <vt:lpstr>Hoe werkt het?</vt:lpstr>
      <vt:lpstr>Conclusie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 de Haan</cp:lastModifiedBy>
  <cp:revision>2</cp:revision>
  <dcterms:created xsi:type="dcterms:W3CDTF">2013-01-27T09:14:16Z</dcterms:created>
  <dcterms:modified xsi:type="dcterms:W3CDTF">2025-01-28T11:22:26Z</dcterms:modified>
  <cp:category/>
</cp:coreProperties>
</file>