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50" d="100"/>
          <a:sy n="50" d="100"/>
        </p:scale>
        <p:origin x="92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942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1B03B3-F678-1C13-0D21-548253096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758953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N8N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8B8513-8ED9-4634-DDC3-C15E18716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nl-NL" dirty="0"/>
              <a:t>Micha</a:t>
            </a:r>
          </a:p>
          <a:p>
            <a:pPr algn="l">
              <a:lnSpc>
                <a:spcPct val="95000"/>
              </a:lnSpc>
            </a:pPr>
            <a:r>
              <a:rPr lang="nl-NL" dirty="0" err="1"/>
              <a:t>Tafish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3DEED-885E-0894-5D13-62EB676A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8" r="14378" b="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4CAF85-1602-8586-9361-92A5361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869930"/>
            <a:ext cx="6267813" cy="1292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Pauze en lessen</a:t>
            </a:r>
          </a:p>
        </p:txBody>
      </p:sp>
      <p:pic>
        <p:nvPicPr>
          <p:cNvPr id="7" name="Afbeelding 6" descr="Afbeelding met schermopname, software, Multimediasoftware, Grafische software&#10;&#10;Door AI gegenereerde inhoud is mogelijk onjuist.">
            <a:extLst>
              <a:ext uri="{FF2B5EF4-FFF2-40B4-BE49-F238E27FC236}">
                <a16:creationId xmlns:a16="http://schemas.microsoft.com/office/drawing/2014/main" id="{8B9356A5-C90C-175A-626C-C17656B36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10"/>
          <a:stretch/>
        </p:blipFill>
        <p:spPr>
          <a:xfrm>
            <a:off x="21" y="3"/>
            <a:ext cx="7029794" cy="4551037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061ABBA-D87E-9786-B2BF-9864517C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9322"/>
          <a:stretch/>
        </p:blipFill>
        <p:spPr>
          <a:xfrm>
            <a:off x="7029815" y="-4"/>
            <a:ext cx="5162186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A9905-F8FF-38F1-144F-454BBC99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869930"/>
            <a:ext cx="6267813" cy="1292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Join &amp; leave </a:t>
            </a:r>
            <a:r>
              <a:rPr lang="en-US" sz="4400" dirty="0" err="1"/>
              <a:t>bericht</a:t>
            </a:r>
            <a:endParaRPr lang="en-US" sz="4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A3E200-00BC-86DB-4E12-1BA49CD5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28" b="2"/>
          <a:stretch/>
        </p:blipFill>
        <p:spPr>
          <a:xfrm>
            <a:off x="20" y="3"/>
            <a:ext cx="7534635" cy="4551037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E87C8E8-9FFF-8198-1B29-C9D8ED43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014" r="37954" b="2"/>
          <a:stretch/>
        </p:blipFill>
        <p:spPr>
          <a:xfrm>
            <a:off x="7527517" y="-4"/>
            <a:ext cx="4664483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F08DFFF-20E9-A0CF-12F3-3E2982B4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21" b="-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33A612-0B5B-5B3D-D67F-AFDA05CD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624"/>
            <a:ext cx="10668000" cy="17750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Chat bot</a:t>
            </a:r>
          </a:p>
        </p:txBody>
      </p:sp>
    </p:spTree>
    <p:extLst>
      <p:ext uri="{BB962C8B-B14F-4D97-AF65-F5344CB8AC3E}">
        <p14:creationId xmlns:p14="http://schemas.microsoft.com/office/powerpoint/2010/main" val="397634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Plaknotities met vraagtekens">
            <a:extLst>
              <a:ext uri="{FF2B5EF4-FFF2-40B4-BE49-F238E27FC236}">
                <a16:creationId xmlns:a16="http://schemas.microsoft.com/office/drawing/2014/main" id="{6883D19C-55DF-C483-83F2-DE60A64B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62" b="556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8ECC94-C19D-C75E-E4D7-0B36AAF7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624"/>
            <a:ext cx="10668000" cy="17750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Nog vragen?</a:t>
            </a:r>
          </a:p>
        </p:txBody>
      </p:sp>
    </p:spTree>
    <p:extLst>
      <p:ext uri="{BB962C8B-B14F-4D97-AF65-F5344CB8AC3E}">
        <p14:creationId xmlns:p14="http://schemas.microsoft.com/office/powerpoint/2010/main" val="32888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3F1F0"/>
      </a:lt2>
      <a:accent1>
        <a:srgbClr val="25AED2"/>
      </a:accent1>
      <a:accent2>
        <a:srgbClr val="175ED5"/>
      </a:accent2>
      <a:accent3>
        <a:srgbClr val="332BE7"/>
      </a:accent3>
      <a:accent4>
        <a:srgbClr val="6F17D5"/>
      </a:accent4>
      <a:accent5>
        <a:srgbClr val="D029E7"/>
      </a:accent5>
      <a:accent6>
        <a:srgbClr val="D5179D"/>
      </a:accent6>
      <a:hlink>
        <a:srgbClr val="BF5A3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Breedbeeld</PresentationFormat>
  <Paragraphs>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N8N</vt:lpstr>
      <vt:lpstr>Pauze en lessen</vt:lpstr>
      <vt:lpstr>Join &amp; leave bericht</vt:lpstr>
      <vt:lpstr>Chat bot</vt:lpstr>
      <vt:lpstr>Nog 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 de Haan</dc:creator>
  <cp:lastModifiedBy>Micha de Haan</cp:lastModifiedBy>
  <cp:revision>1</cp:revision>
  <dcterms:created xsi:type="dcterms:W3CDTF">2025-01-31T10:57:03Z</dcterms:created>
  <dcterms:modified xsi:type="dcterms:W3CDTF">2025-01-31T11:10:46Z</dcterms:modified>
</cp:coreProperties>
</file>