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Default Extension="gif" ContentType="image/gif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8"/>
  </p:notesMasterIdLst>
  <p:sldIdLst>
    <p:sldId id="256" r:id="rId2"/>
    <p:sldId id="294" r:id="rId3"/>
    <p:sldId id="320" r:id="rId4"/>
    <p:sldId id="258" r:id="rId5"/>
    <p:sldId id="293" r:id="rId6"/>
    <p:sldId id="321" r:id="rId7"/>
    <p:sldId id="322" r:id="rId8"/>
    <p:sldId id="300" r:id="rId9"/>
    <p:sldId id="261" r:id="rId10"/>
    <p:sldId id="276" r:id="rId11"/>
    <p:sldId id="286" r:id="rId12"/>
    <p:sldId id="296" r:id="rId13"/>
    <p:sldId id="298" r:id="rId14"/>
    <p:sldId id="323" r:id="rId15"/>
    <p:sldId id="264" r:id="rId16"/>
    <p:sldId id="267" r:id="rId17"/>
    <p:sldId id="324" r:id="rId18"/>
    <p:sldId id="325" r:id="rId19"/>
    <p:sldId id="326" r:id="rId20"/>
    <p:sldId id="268" r:id="rId21"/>
    <p:sldId id="308" r:id="rId22"/>
    <p:sldId id="269" r:id="rId23"/>
    <p:sldId id="328" r:id="rId24"/>
    <p:sldId id="329" r:id="rId25"/>
    <p:sldId id="270" r:id="rId26"/>
    <p:sldId id="302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03" autoAdjust="0"/>
    <p:restoredTop sz="90681" autoAdjust="0"/>
  </p:normalViewPr>
  <p:slideViewPr>
    <p:cSldViewPr>
      <p:cViewPr>
        <p:scale>
          <a:sx n="70" d="100"/>
          <a:sy n="70" d="100"/>
        </p:scale>
        <p:origin x="-492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544B3-5227-4D7C-9C4C-BFD186D8F493}" type="doc">
      <dgm:prSet loTypeId="urn:microsoft.com/office/officeart/2005/8/layout/chevron2" loCatId="process" qsTypeId="urn:microsoft.com/office/officeart/2005/8/quickstyle/3d1" qsCatId="3D" csTypeId="urn:microsoft.com/office/officeart/2005/8/colors/accent1_2#7" csCatId="accent1" phldr="1"/>
      <dgm:spPr/>
      <dgm:t>
        <a:bodyPr/>
        <a:lstStyle/>
        <a:p>
          <a:endParaRPr lang="fr-FR"/>
        </a:p>
      </dgm:t>
    </dgm:pt>
    <dgm:pt modelId="{9CBF5BF9-541B-4C39-BA0D-01040B9D9980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045F3C37-F54F-474E-B725-2B56AD518FDF}" type="parTrans" cxnId="{F617CCEA-4C2C-42B5-8F41-BD06F56B81CA}">
      <dgm:prSet/>
      <dgm:spPr/>
      <dgm:t>
        <a:bodyPr/>
        <a:lstStyle/>
        <a:p>
          <a:endParaRPr lang="fr-FR"/>
        </a:p>
      </dgm:t>
    </dgm:pt>
    <dgm:pt modelId="{DA6BA826-D033-40CD-9D03-725B235AC548}" type="sibTrans" cxnId="{F617CCEA-4C2C-42B5-8F41-BD06F56B81CA}">
      <dgm:prSet/>
      <dgm:spPr/>
      <dgm:t>
        <a:bodyPr/>
        <a:lstStyle/>
        <a:p>
          <a:endParaRPr lang="fr-FR"/>
        </a:p>
      </dgm:t>
    </dgm:pt>
    <dgm:pt modelId="{FB0F9FF9-70E2-45C2-9171-5A91FB936DDC}">
      <dgm:prSet phldrT="[Texte]"/>
      <dgm:spPr/>
      <dgm:t>
        <a:bodyPr/>
        <a:lstStyle/>
        <a:p>
          <a:r>
            <a:rPr lang="fr-FR" b="0" i="1" dirty="0" smtClean="0">
              <a:latin typeface="Arial" pitchFamily="34" charset="0"/>
              <a:cs typeface="Arial" pitchFamily="34" charset="0"/>
            </a:rPr>
            <a:t>Contexte et problématique</a:t>
          </a:r>
          <a:endParaRPr lang="fr-FR" b="0" i="1" dirty="0">
            <a:latin typeface="Arial" pitchFamily="34" charset="0"/>
            <a:cs typeface="Arial" pitchFamily="34" charset="0"/>
          </a:endParaRPr>
        </a:p>
      </dgm:t>
    </dgm:pt>
    <dgm:pt modelId="{28CFFDF6-90DD-4B88-A74F-48B173DC2108}" type="parTrans" cxnId="{D33D3B6B-B338-482A-90F0-F39FB58D4181}">
      <dgm:prSet/>
      <dgm:spPr/>
      <dgm:t>
        <a:bodyPr/>
        <a:lstStyle/>
        <a:p>
          <a:endParaRPr lang="fr-FR"/>
        </a:p>
      </dgm:t>
    </dgm:pt>
    <dgm:pt modelId="{9764A6C6-2CAF-4BA2-87F7-49C8A05F15F8}" type="sibTrans" cxnId="{D33D3B6B-B338-482A-90F0-F39FB58D4181}">
      <dgm:prSet/>
      <dgm:spPr/>
      <dgm:t>
        <a:bodyPr/>
        <a:lstStyle/>
        <a:p>
          <a:endParaRPr lang="fr-FR"/>
        </a:p>
      </dgm:t>
    </dgm:pt>
    <dgm:pt modelId="{2C956A6C-3EFA-4AFB-9F15-4C5A315D3F3D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E2733D77-CF8F-43D4-A6A0-5E04FF90858E}" type="parTrans" cxnId="{33794704-908C-47DF-9802-CD4A855A0147}">
      <dgm:prSet/>
      <dgm:spPr/>
      <dgm:t>
        <a:bodyPr/>
        <a:lstStyle/>
        <a:p>
          <a:endParaRPr lang="fr-FR"/>
        </a:p>
      </dgm:t>
    </dgm:pt>
    <dgm:pt modelId="{ABE479D5-91E0-49FB-A48C-92B2FD353BFE}" type="sibTrans" cxnId="{33794704-908C-47DF-9802-CD4A855A0147}">
      <dgm:prSet/>
      <dgm:spPr/>
      <dgm:t>
        <a:bodyPr/>
        <a:lstStyle/>
        <a:p>
          <a:endParaRPr lang="fr-FR"/>
        </a:p>
      </dgm:t>
    </dgm:pt>
    <dgm:pt modelId="{860270F0-36EA-4BD0-8043-B133B16FE3A2}">
      <dgm:prSet phldrT="[Texte]"/>
      <dgm:spPr/>
      <dgm:t>
        <a:bodyPr/>
        <a:lstStyle/>
        <a:p>
          <a:r>
            <a:rPr lang="fr-FR" b="0" i="1" dirty="0" smtClean="0">
              <a:latin typeface="Arial" pitchFamily="34" charset="0"/>
              <a:cs typeface="Arial" pitchFamily="34" charset="0"/>
            </a:rPr>
            <a:t>Analyse et conception</a:t>
          </a:r>
          <a:endParaRPr lang="fr-FR" b="0" i="1" dirty="0">
            <a:latin typeface="Arial" pitchFamily="34" charset="0"/>
            <a:cs typeface="Arial" pitchFamily="34" charset="0"/>
          </a:endParaRPr>
        </a:p>
      </dgm:t>
    </dgm:pt>
    <dgm:pt modelId="{339D9F63-4C77-4D22-9F46-1581537235DC}" type="parTrans" cxnId="{AEA6794E-E582-49BB-A26B-4075584A357B}">
      <dgm:prSet/>
      <dgm:spPr/>
      <dgm:t>
        <a:bodyPr/>
        <a:lstStyle/>
        <a:p>
          <a:endParaRPr lang="fr-FR"/>
        </a:p>
      </dgm:t>
    </dgm:pt>
    <dgm:pt modelId="{0A88EC59-EC4E-41C4-9C40-5D1A6B6E19DB}" type="sibTrans" cxnId="{AEA6794E-E582-49BB-A26B-4075584A357B}">
      <dgm:prSet/>
      <dgm:spPr/>
      <dgm:t>
        <a:bodyPr/>
        <a:lstStyle/>
        <a:p>
          <a:endParaRPr lang="fr-FR"/>
        </a:p>
      </dgm:t>
    </dgm:pt>
    <dgm:pt modelId="{8B17A768-D22C-4FDB-AF09-502D5AD719D6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88C247B0-58B4-46AC-A4AE-A07C306885CB}" type="parTrans" cxnId="{A718A81D-5EC4-4D9B-9784-FE9CF0EE5C97}">
      <dgm:prSet/>
      <dgm:spPr/>
      <dgm:t>
        <a:bodyPr/>
        <a:lstStyle/>
        <a:p>
          <a:endParaRPr lang="fr-FR"/>
        </a:p>
      </dgm:t>
    </dgm:pt>
    <dgm:pt modelId="{D603B5B3-C37B-4935-948E-DD1C078DEB54}" type="sibTrans" cxnId="{A718A81D-5EC4-4D9B-9784-FE9CF0EE5C97}">
      <dgm:prSet/>
      <dgm:spPr/>
      <dgm:t>
        <a:bodyPr/>
        <a:lstStyle/>
        <a:p>
          <a:endParaRPr lang="fr-FR"/>
        </a:p>
      </dgm:t>
    </dgm:pt>
    <dgm:pt modelId="{6057318B-D1CB-4BEE-9F5A-9F5A7C3FF36D}">
      <dgm:prSet phldrT="[Texte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E4166CBD-133E-4D50-B56C-34AC3E896A0F}" type="parTrans" cxnId="{8B4719EF-C849-4165-9630-843CC7986E3A}">
      <dgm:prSet/>
      <dgm:spPr/>
      <dgm:t>
        <a:bodyPr/>
        <a:lstStyle/>
        <a:p>
          <a:endParaRPr lang="fr-FR"/>
        </a:p>
      </dgm:t>
    </dgm:pt>
    <dgm:pt modelId="{60C1D33E-174B-4DC1-AD8D-013F91F8A49A}" type="sibTrans" cxnId="{8B4719EF-C849-4165-9630-843CC7986E3A}">
      <dgm:prSet/>
      <dgm:spPr/>
      <dgm:t>
        <a:bodyPr/>
        <a:lstStyle/>
        <a:p>
          <a:endParaRPr lang="fr-FR"/>
        </a:p>
      </dgm:t>
    </dgm:pt>
    <dgm:pt modelId="{C67ACFC8-2101-4DF5-A2F0-29DEAD6DE09E}">
      <dgm:prSet phldrT="[Texte]"/>
      <dgm:spPr/>
      <dgm:t>
        <a:bodyPr/>
        <a:lstStyle/>
        <a:p>
          <a:r>
            <a:rPr lang="fr-FR" smtClean="0"/>
            <a:t>5</a:t>
          </a:r>
          <a:endParaRPr lang="fr-FR" dirty="0"/>
        </a:p>
      </dgm:t>
    </dgm:pt>
    <dgm:pt modelId="{4CC33915-D3A0-48AB-AB8F-E76888EC7231}" type="parTrans" cxnId="{580C1932-FEBC-41E5-847B-DD2DD155698C}">
      <dgm:prSet/>
      <dgm:spPr/>
      <dgm:t>
        <a:bodyPr/>
        <a:lstStyle/>
        <a:p>
          <a:endParaRPr lang="fr-FR"/>
        </a:p>
      </dgm:t>
    </dgm:pt>
    <dgm:pt modelId="{006042CB-7C6F-423C-8780-69C6AE447367}" type="sibTrans" cxnId="{580C1932-FEBC-41E5-847B-DD2DD155698C}">
      <dgm:prSet/>
      <dgm:spPr/>
      <dgm:t>
        <a:bodyPr/>
        <a:lstStyle/>
        <a:p>
          <a:endParaRPr lang="fr-FR"/>
        </a:p>
      </dgm:t>
    </dgm:pt>
    <dgm:pt modelId="{4CB28F36-10BE-4459-AECF-C9027E979A4A}">
      <dgm:prSet phldrT="[Texte]"/>
      <dgm:spPr/>
      <dgm:t>
        <a:bodyPr/>
        <a:lstStyle/>
        <a:p>
          <a:r>
            <a:rPr lang="fr-FR" b="0" i="1" dirty="0" smtClean="0"/>
            <a:t>Réalisation</a:t>
          </a:r>
          <a:endParaRPr lang="fr-FR" b="0" i="1" dirty="0"/>
        </a:p>
      </dgm:t>
    </dgm:pt>
    <dgm:pt modelId="{0C1AEDBA-A10D-431A-944B-ECA3707B4A77}" type="parTrans" cxnId="{5C1BEC86-B791-4E3D-BB3E-DB4273C12366}">
      <dgm:prSet/>
      <dgm:spPr/>
      <dgm:t>
        <a:bodyPr/>
        <a:lstStyle/>
        <a:p>
          <a:endParaRPr lang="fr-FR"/>
        </a:p>
      </dgm:t>
    </dgm:pt>
    <dgm:pt modelId="{10CBCB1B-0C5B-4B8C-9AC4-806DBB854A73}" type="sibTrans" cxnId="{5C1BEC86-B791-4E3D-BB3E-DB4273C12366}">
      <dgm:prSet/>
      <dgm:spPr/>
      <dgm:t>
        <a:bodyPr/>
        <a:lstStyle/>
        <a:p>
          <a:endParaRPr lang="fr-FR"/>
        </a:p>
      </dgm:t>
    </dgm:pt>
    <dgm:pt modelId="{95F776F6-92CA-415F-AD23-894E9EE137C0}">
      <dgm:prSet/>
      <dgm:spPr/>
      <dgm:t>
        <a:bodyPr/>
        <a:lstStyle/>
        <a:p>
          <a:r>
            <a:rPr lang="fr-FR" i="1" dirty="0" smtClean="0">
              <a:latin typeface="Arial" pitchFamily="34" charset="0"/>
              <a:cs typeface="Arial" pitchFamily="34" charset="0"/>
            </a:rPr>
            <a:t>Application T_Guide</a:t>
          </a:r>
          <a:endParaRPr lang="fr-FR" i="1" dirty="0">
            <a:latin typeface="Arial" pitchFamily="34" charset="0"/>
            <a:cs typeface="Arial" pitchFamily="34" charset="0"/>
          </a:endParaRPr>
        </a:p>
      </dgm:t>
    </dgm:pt>
    <dgm:pt modelId="{AC9B7FEC-7B9F-4C46-8998-973D76B858BF}" type="parTrans" cxnId="{25D87A66-F218-468D-A34C-276095EED136}">
      <dgm:prSet/>
      <dgm:spPr/>
      <dgm:t>
        <a:bodyPr/>
        <a:lstStyle/>
        <a:p>
          <a:endParaRPr lang="fr-FR"/>
        </a:p>
      </dgm:t>
    </dgm:pt>
    <dgm:pt modelId="{323C1510-8FC1-414A-9F24-F8681569104B}" type="sibTrans" cxnId="{25D87A66-F218-468D-A34C-276095EED136}">
      <dgm:prSet/>
      <dgm:spPr/>
      <dgm:t>
        <a:bodyPr/>
        <a:lstStyle/>
        <a:p>
          <a:endParaRPr lang="fr-FR"/>
        </a:p>
      </dgm:t>
    </dgm:pt>
    <dgm:pt modelId="{C98B2571-9C8D-4812-9A48-99DDFC63088E}">
      <dgm:prSet/>
      <dgm:spPr/>
      <dgm:t>
        <a:bodyPr/>
        <a:lstStyle/>
        <a:p>
          <a:r>
            <a:rPr lang="fr-FR" i="1" dirty="0" smtClean="0">
              <a:latin typeface="Arial" pitchFamily="34" charset="0"/>
              <a:cs typeface="Arial" pitchFamily="34" charset="0"/>
            </a:rPr>
            <a:t>Conclusion</a:t>
          </a:r>
          <a:endParaRPr lang="fr-FR" i="1" dirty="0">
            <a:latin typeface="Arial" pitchFamily="34" charset="0"/>
            <a:cs typeface="Arial" pitchFamily="34" charset="0"/>
          </a:endParaRPr>
        </a:p>
      </dgm:t>
    </dgm:pt>
    <dgm:pt modelId="{4EEFDA49-4518-4620-9BF1-6B87011DCC96}" type="parTrans" cxnId="{D1DAF98A-1923-4049-B17F-474673F5CD4D}">
      <dgm:prSet/>
      <dgm:spPr/>
      <dgm:t>
        <a:bodyPr/>
        <a:lstStyle/>
        <a:p>
          <a:endParaRPr lang="fr-FR"/>
        </a:p>
      </dgm:t>
    </dgm:pt>
    <dgm:pt modelId="{9CC18F54-D73E-43FD-83A5-A7869EA8BB90}" type="sibTrans" cxnId="{D1DAF98A-1923-4049-B17F-474673F5CD4D}">
      <dgm:prSet/>
      <dgm:spPr/>
      <dgm:t>
        <a:bodyPr/>
        <a:lstStyle/>
        <a:p>
          <a:endParaRPr lang="fr-FR"/>
        </a:p>
      </dgm:t>
    </dgm:pt>
    <dgm:pt modelId="{8ED8814C-1259-41E1-95BE-F87B8A13365E}" type="pres">
      <dgm:prSet presAssocID="{348544B3-5227-4D7C-9C4C-BFD186D8F49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3F5F661-11B8-49BD-95DF-CA630C07B0E0}" type="pres">
      <dgm:prSet presAssocID="{9CBF5BF9-541B-4C39-BA0D-01040B9D9980}" presName="composite" presStyleCnt="0"/>
      <dgm:spPr/>
      <dgm:t>
        <a:bodyPr/>
        <a:lstStyle/>
        <a:p>
          <a:endParaRPr lang="fr-FR"/>
        </a:p>
      </dgm:t>
    </dgm:pt>
    <dgm:pt modelId="{2D012E18-2B0F-4BAC-8CE1-47F5240E9360}" type="pres">
      <dgm:prSet presAssocID="{9CBF5BF9-541B-4C39-BA0D-01040B9D998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910F9-FF86-43D1-AD8E-CF3EA59AF57A}" type="pres">
      <dgm:prSet presAssocID="{9CBF5BF9-541B-4C39-BA0D-01040B9D998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3A6DB-7E5E-4F84-A347-15482E71BCD6}" type="pres">
      <dgm:prSet presAssocID="{DA6BA826-D033-40CD-9D03-725B235AC548}" presName="sp" presStyleCnt="0"/>
      <dgm:spPr/>
      <dgm:t>
        <a:bodyPr/>
        <a:lstStyle/>
        <a:p>
          <a:endParaRPr lang="fr-FR"/>
        </a:p>
      </dgm:t>
    </dgm:pt>
    <dgm:pt modelId="{0F02D0ED-124E-457D-8353-6A9E3D589114}" type="pres">
      <dgm:prSet presAssocID="{2C956A6C-3EFA-4AFB-9F15-4C5A315D3F3D}" presName="composite" presStyleCnt="0"/>
      <dgm:spPr/>
      <dgm:t>
        <a:bodyPr/>
        <a:lstStyle/>
        <a:p>
          <a:endParaRPr lang="fr-FR"/>
        </a:p>
      </dgm:t>
    </dgm:pt>
    <dgm:pt modelId="{C799EC7F-AAB8-4BC6-9EBF-DF49152875B4}" type="pres">
      <dgm:prSet presAssocID="{2C956A6C-3EFA-4AFB-9F15-4C5A315D3F3D}" presName="parentText" presStyleLbl="alignNode1" presStyleIdx="1" presStyleCnt="5" custLinFactNeighborX="-3751" custLinFactNeighborY="304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38454-38A1-47B3-9CAF-4159B9C348F2}" type="pres">
      <dgm:prSet presAssocID="{2C956A6C-3EFA-4AFB-9F15-4C5A315D3F3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28BB3-5355-4C52-A80A-3B1DED23B2AF}" type="pres">
      <dgm:prSet presAssocID="{ABE479D5-91E0-49FB-A48C-92B2FD353BFE}" presName="sp" presStyleCnt="0"/>
      <dgm:spPr/>
      <dgm:t>
        <a:bodyPr/>
        <a:lstStyle/>
        <a:p>
          <a:endParaRPr lang="fr-FR"/>
        </a:p>
      </dgm:t>
    </dgm:pt>
    <dgm:pt modelId="{CDA2670D-B7DF-4D9A-BF5D-279FEB09012B}" type="pres">
      <dgm:prSet presAssocID="{8B17A768-D22C-4FDB-AF09-502D5AD719D6}" presName="composite" presStyleCnt="0"/>
      <dgm:spPr/>
      <dgm:t>
        <a:bodyPr/>
        <a:lstStyle/>
        <a:p>
          <a:endParaRPr lang="fr-FR"/>
        </a:p>
      </dgm:t>
    </dgm:pt>
    <dgm:pt modelId="{A4086303-49C2-4D8C-B0C3-D6D0F6540DC7}" type="pres">
      <dgm:prSet presAssocID="{8B17A768-D22C-4FDB-AF09-502D5AD719D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A252E5-7593-4C65-A41A-628707D70923}" type="pres">
      <dgm:prSet presAssocID="{8B17A768-D22C-4FDB-AF09-502D5AD719D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BC1296-EEE7-4146-ADFE-F4059CC9A47C}" type="pres">
      <dgm:prSet presAssocID="{D603B5B3-C37B-4935-948E-DD1C078DEB54}" presName="sp" presStyleCnt="0"/>
      <dgm:spPr/>
      <dgm:t>
        <a:bodyPr/>
        <a:lstStyle/>
        <a:p>
          <a:endParaRPr lang="fr-FR"/>
        </a:p>
      </dgm:t>
    </dgm:pt>
    <dgm:pt modelId="{8EC9D610-C519-4342-8C04-6A893D649B69}" type="pres">
      <dgm:prSet presAssocID="{6057318B-D1CB-4BEE-9F5A-9F5A7C3FF36D}" presName="composite" presStyleCnt="0"/>
      <dgm:spPr/>
      <dgm:t>
        <a:bodyPr/>
        <a:lstStyle/>
        <a:p>
          <a:endParaRPr lang="fr-FR"/>
        </a:p>
      </dgm:t>
    </dgm:pt>
    <dgm:pt modelId="{87601784-B061-452C-B132-1B36601CA0F4}" type="pres">
      <dgm:prSet presAssocID="{6057318B-D1CB-4BEE-9F5A-9F5A7C3FF36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08AF05-B1C5-4D18-B3A2-1350553E7D1B}" type="pres">
      <dgm:prSet presAssocID="{6057318B-D1CB-4BEE-9F5A-9F5A7C3FF36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EB3AF-770F-4FB1-80AA-2784EAB7C6FF}" type="pres">
      <dgm:prSet presAssocID="{60C1D33E-174B-4DC1-AD8D-013F91F8A49A}" presName="sp" presStyleCnt="0"/>
      <dgm:spPr/>
      <dgm:t>
        <a:bodyPr/>
        <a:lstStyle/>
        <a:p>
          <a:endParaRPr lang="fr-FR"/>
        </a:p>
      </dgm:t>
    </dgm:pt>
    <dgm:pt modelId="{BCC4BD6A-F68D-42C8-83DC-FEC4DEAA38BF}" type="pres">
      <dgm:prSet presAssocID="{C67ACFC8-2101-4DF5-A2F0-29DEAD6DE09E}" presName="composite" presStyleCnt="0"/>
      <dgm:spPr/>
      <dgm:t>
        <a:bodyPr/>
        <a:lstStyle/>
        <a:p>
          <a:endParaRPr lang="fr-FR"/>
        </a:p>
      </dgm:t>
    </dgm:pt>
    <dgm:pt modelId="{7C0C2335-FFBC-4D17-BE01-731C71906512}" type="pres">
      <dgm:prSet presAssocID="{C67ACFC8-2101-4DF5-A2F0-29DEAD6DE09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B3A3AD-4B39-423D-8B7C-C73C3CAB8E67}" type="pres">
      <dgm:prSet presAssocID="{C67ACFC8-2101-4DF5-A2F0-29DEAD6DE09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63ABAB7-EE39-4019-9517-92B717B523A9}" type="presOf" srcId="{8B17A768-D22C-4FDB-AF09-502D5AD719D6}" destId="{A4086303-49C2-4D8C-B0C3-D6D0F6540DC7}" srcOrd="0" destOrd="0" presId="urn:microsoft.com/office/officeart/2005/8/layout/chevron2"/>
    <dgm:cxn modelId="{AD31F9DC-1126-466E-BC50-C98F8554F42F}" type="presOf" srcId="{860270F0-36EA-4BD0-8043-B133B16FE3A2}" destId="{22538454-38A1-47B3-9CAF-4159B9C348F2}" srcOrd="0" destOrd="0" presId="urn:microsoft.com/office/officeart/2005/8/layout/chevron2"/>
    <dgm:cxn modelId="{D33D3B6B-B338-482A-90F0-F39FB58D4181}" srcId="{9CBF5BF9-541B-4C39-BA0D-01040B9D9980}" destId="{FB0F9FF9-70E2-45C2-9171-5A91FB936DDC}" srcOrd="0" destOrd="0" parTransId="{28CFFDF6-90DD-4B88-A74F-48B173DC2108}" sibTransId="{9764A6C6-2CAF-4BA2-87F7-49C8A05F15F8}"/>
    <dgm:cxn modelId="{AEA6794E-E582-49BB-A26B-4075584A357B}" srcId="{2C956A6C-3EFA-4AFB-9F15-4C5A315D3F3D}" destId="{860270F0-36EA-4BD0-8043-B133B16FE3A2}" srcOrd="0" destOrd="0" parTransId="{339D9F63-4C77-4D22-9F46-1581537235DC}" sibTransId="{0A88EC59-EC4E-41C4-9C40-5D1A6B6E19DB}"/>
    <dgm:cxn modelId="{9F4D024F-7C4C-4141-9108-B7663AEB0F0A}" type="presOf" srcId="{348544B3-5227-4D7C-9C4C-BFD186D8F493}" destId="{8ED8814C-1259-41E1-95BE-F87B8A13365E}" srcOrd="0" destOrd="0" presId="urn:microsoft.com/office/officeart/2005/8/layout/chevron2"/>
    <dgm:cxn modelId="{8B4719EF-C849-4165-9630-843CC7986E3A}" srcId="{348544B3-5227-4D7C-9C4C-BFD186D8F493}" destId="{6057318B-D1CB-4BEE-9F5A-9F5A7C3FF36D}" srcOrd="3" destOrd="0" parTransId="{E4166CBD-133E-4D50-B56C-34AC3E896A0F}" sibTransId="{60C1D33E-174B-4DC1-AD8D-013F91F8A49A}"/>
    <dgm:cxn modelId="{D1DAF98A-1923-4049-B17F-474673F5CD4D}" srcId="{C67ACFC8-2101-4DF5-A2F0-29DEAD6DE09E}" destId="{C98B2571-9C8D-4812-9A48-99DDFC63088E}" srcOrd="0" destOrd="0" parTransId="{4EEFDA49-4518-4620-9BF1-6B87011DCC96}" sibTransId="{9CC18F54-D73E-43FD-83A5-A7869EA8BB90}"/>
    <dgm:cxn modelId="{A718A81D-5EC4-4D9B-9784-FE9CF0EE5C97}" srcId="{348544B3-5227-4D7C-9C4C-BFD186D8F493}" destId="{8B17A768-D22C-4FDB-AF09-502D5AD719D6}" srcOrd="2" destOrd="0" parTransId="{88C247B0-58B4-46AC-A4AE-A07C306885CB}" sibTransId="{D603B5B3-C37B-4935-948E-DD1C078DEB54}"/>
    <dgm:cxn modelId="{44377BC2-14B2-4B10-A06F-2397B30F636A}" type="presOf" srcId="{FB0F9FF9-70E2-45C2-9171-5A91FB936DDC}" destId="{918910F9-FF86-43D1-AD8E-CF3EA59AF57A}" srcOrd="0" destOrd="0" presId="urn:microsoft.com/office/officeart/2005/8/layout/chevron2"/>
    <dgm:cxn modelId="{86B13CC4-4B1A-4878-9096-5E24D5CAE44E}" type="presOf" srcId="{4CB28F36-10BE-4459-AECF-C9027E979A4A}" destId="{A9A252E5-7593-4C65-A41A-628707D70923}" srcOrd="0" destOrd="0" presId="urn:microsoft.com/office/officeart/2005/8/layout/chevron2"/>
    <dgm:cxn modelId="{33794704-908C-47DF-9802-CD4A855A0147}" srcId="{348544B3-5227-4D7C-9C4C-BFD186D8F493}" destId="{2C956A6C-3EFA-4AFB-9F15-4C5A315D3F3D}" srcOrd="1" destOrd="0" parTransId="{E2733D77-CF8F-43D4-A6A0-5E04FF90858E}" sibTransId="{ABE479D5-91E0-49FB-A48C-92B2FD353BFE}"/>
    <dgm:cxn modelId="{FFCD6017-FEA7-4021-9CCC-37C0CD5BE446}" type="presOf" srcId="{C67ACFC8-2101-4DF5-A2F0-29DEAD6DE09E}" destId="{7C0C2335-FFBC-4D17-BE01-731C71906512}" srcOrd="0" destOrd="0" presId="urn:microsoft.com/office/officeart/2005/8/layout/chevron2"/>
    <dgm:cxn modelId="{25D87A66-F218-468D-A34C-276095EED136}" srcId="{6057318B-D1CB-4BEE-9F5A-9F5A7C3FF36D}" destId="{95F776F6-92CA-415F-AD23-894E9EE137C0}" srcOrd="0" destOrd="0" parTransId="{AC9B7FEC-7B9F-4C46-8998-973D76B858BF}" sibTransId="{323C1510-8FC1-414A-9F24-F8681569104B}"/>
    <dgm:cxn modelId="{764768A1-8684-4C77-AD2E-422FAAF0006B}" type="presOf" srcId="{9CBF5BF9-541B-4C39-BA0D-01040B9D9980}" destId="{2D012E18-2B0F-4BAC-8CE1-47F5240E9360}" srcOrd="0" destOrd="0" presId="urn:microsoft.com/office/officeart/2005/8/layout/chevron2"/>
    <dgm:cxn modelId="{F617CCEA-4C2C-42B5-8F41-BD06F56B81CA}" srcId="{348544B3-5227-4D7C-9C4C-BFD186D8F493}" destId="{9CBF5BF9-541B-4C39-BA0D-01040B9D9980}" srcOrd="0" destOrd="0" parTransId="{045F3C37-F54F-474E-B725-2B56AD518FDF}" sibTransId="{DA6BA826-D033-40CD-9D03-725B235AC548}"/>
    <dgm:cxn modelId="{EF61E54C-3667-4A78-BEAC-16199FBB1D7D}" type="presOf" srcId="{6057318B-D1CB-4BEE-9F5A-9F5A7C3FF36D}" destId="{87601784-B061-452C-B132-1B36601CA0F4}" srcOrd="0" destOrd="0" presId="urn:microsoft.com/office/officeart/2005/8/layout/chevron2"/>
    <dgm:cxn modelId="{5C1BEC86-B791-4E3D-BB3E-DB4273C12366}" srcId="{8B17A768-D22C-4FDB-AF09-502D5AD719D6}" destId="{4CB28F36-10BE-4459-AECF-C9027E979A4A}" srcOrd="0" destOrd="0" parTransId="{0C1AEDBA-A10D-431A-944B-ECA3707B4A77}" sibTransId="{10CBCB1B-0C5B-4B8C-9AC4-806DBB854A73}"/>
    <dgm:cxn modelId="{9169E8DC-F774-466F-9C3E-336EF720C4CA}" type="presOf" srcId="{C98B2571-9C8D-4812-9A48-99DDFC63088E}" destId="{8EB3A3AD-4B39-423D-8B7C-C73C3CAB8E67}" srcOrd="0" destOrd="0" presId="urn:microsoft.com/office/officeart/2005/8/layout/chevron2"/>
    <dgm:cxn modelId="{2F07E7F4-640A-4730-9D46-756BCF9C7853}" type="presOf" srcId="{95F776F6-92CA-415F-AD23-894E9EE137C0}" destId="{AA08AF05-B1C5-4D18-B3A2-1350553E7D1B}" srcOrd="0" destOrd="0" presId="urn:microsoft.com/office/officeart/2005/8/layout/chevron2"/>
    <dgm:cxn modelId="{69A7CB4F-418A-4AB7-9AA6-4F218AEB4186}" type="presOf" srcId="{2C956A6C-3EFA-4AFB-9F15-4C5A315D3F3D}" destId="{C799EC7F-AAB8-4BC6-9EBF-DF49152875B4}" srcOrd="0" destOrd="0" presId="urn:microsoft.com/office/officeart/2005/8/layout/chevron2"/>
    <dgm:cxn modelId="{580C1932-FEBC-41E5-847B-DD2DD155698C}" srcId="{348544B3-5227-4D7C-9C4C-BFD186D8F493}" destId="{C67ACFC8-2101-4DF5-A2F0-29DEAD6DE09E}" srcOrd="4" destOrd="0" parTransId="{4CC33915-D3A0-48AB-AB8F-E76888EC7231}" sibTransId="{006042CB-7C6F-423C-8780-69C6AE447367}"/>
    <dgm:cxn modelId="{9E432FE3-21CD-4500-AE96-6A285160F176}" type="presParOf" srcId="{8ED8814C-1259-41E1-95BE-F87B8A13365E}" destId="{93F5F661-11B8-49BD-95DF-CA630C07B0E0}" srcOrd="0" destOrd="0" presId="urn:microsoft.com/office/officeart/2005/8/layout/chevron2"/>
    <dgm:cxn modelId="{A64FF7DA-1C4D-4985-BD6F-4EBBDEBF83D6}" type="presParOf" srcId="{93F5F661-11B8-49BD-95DF-CA630C07B0E0}" destId="{2D012E18-2B0F-4BAC-8CE1-47F5240E9360}" srcOrd="0" destOrd="0" presId="urn:microsoft.com/office/officeart/2005/8/layout/chevron2"/>
    <dgm:cxn modelId="{134F8905-61E3-4DAA-B816-C8F691A7364C}" type="presParOf" srcId="{93F5F661-11B8-49BD-95DF-CA630C07B0E0}" destId="{918910F9-FF86-43D1-AD8E-CF3EA59AF57A}" srcOrd="1" destOrd="0" presId="urn:microsoft.com/office/officeart/2005/8/layout/chevron2"/>
    <dgm:cxn modelId="{C8C2F356-7ABC-470C-82CB-93EB827C6C5F}" type="presParOf" srcId="{8ED8814C-1259-41E1-95BE-F87B8A13365E}" destId="{D613A6DB-7E5E-4F84-A347-15482E71BCD6}" srcOrd="1" destOrd="0" presId="urn:microsoft.com/office/officeart/2005/8/layout/chevron2"/>
    <dgm:cxn modelId="{95F4CE88-848D-4671-8A86-967BB14A1222}" type="presParOf" srcId="{8ED8814C-1259-41E1-95BE-F87B8A13365E}" destId="{0F02D0ED-124E-457D-8353-6A9E3D589114}" srcOrd="2" destOrd="0" presId="urn:microsoft.com/office/officeart/2005/8/layout/chevron2"/>
    <dgm:cxn modelId="{85ABF0FB-1E4E-4E34-8C40-7AFF31B9D211}" type="presParOf" srcId="{0F02D0ED-124E-457D-8353-6A9E3D589114}" destId="{C799EC7F-AAB8-4BC6-9EBF-DF49152875B4}" srcOrd="0" destOrd="0" presId="urn:microsoft.com/office/officeart/2005/8/layout/chevron2"/>
    <dgm:cxn modelId="{77B3965E-6D5D-41B9-93CF-FF6589AAA72E}" type="presParOf" srcId="{0F02D0ED-124E-457D-8353-6A9E3D589114}" destId="{22538454-38A1-47B3-9CAF-4159B9C348F2}" srcOrd="1" destOrd="0" presId="urn:microsoft.com/office/officeart/2005/8/layout/chevron2"/>
    <dgm:cxn modelId="{1F5AA7B2-7019-4E4E-B838-E4F66FE56C3D}" type="presParOf" srcId="{8ED8814C-1259-41E1-95BE-F87B8A13365E}" destId="{3BB28BB3-5355-4C52-A80A-3B1DED23B2AF}" srcOrd="3" destOrd="0" presId="urn:microsoft.com/office/officeart/2005/8/layout/chevron2"/>
    <dgm:cxn modelId="{44D66AA6-178C-41FE-A622-E21C1D1A5FDD}" type="presParOf" srcId="{8ED8814C-1259-41E1-95BE-F87B8A13365E}" destId="{CDA2670D-B7DF-4D9A-BF5D-279FEB09012B}" srcOrd="4" destOrd="0" presId="urn:microsoft.com/office/officeart/2005/8/layout/chevron2"/>
    <dgm:cxn modelId="{742E7C01-7907-4BF5-9889-843199EA8208}" type="presParOf" srcId="{CDA2670D-B7DF-4D9A-BF5D-279FEB09012B}" destId="{A4086303-49C2-4D8C-B0C3-D6D0F6540DC7}" srcOrd="0" destOrd="0" presId="urn:microsoft.com/office/officeart/2005/8/layout/chevron2"/>
    <dgm:cxn modelId="{DFD6F4E2-5673-4DA8-8FEB-B01F1EFC37C5}" type="presParOf" srcId="{CDA2670D-B7DF-4D9A-BF5D-279FEB09012B}" destId="{A9A252E5-7593-4C65-A41A-628707D70923}" srcOrd="1" destOrd="0" presId="urn:microsoft.com/office/officeart/2005/8/layout/chevron2"/>
    <dgm:cxn modelId="{8B084A7F-341C-4627-A2BA-FC23EE80D33F}" type="presParOf" srcId="{8ED8814C-1259-41E1-95BE-F87B8A13365E}" destId="{09BC1296-EEE7-4146-ADFE-F4059CC9A47C}" srcOrd="5" destOrd="0" presId="urn:microsoft.com/office/officeart/2005/8/layout/chevron2"/>
    <dgm:cxn modelId="{85177BB4-FCFC-478D-AB2E-5A5BBE647AE3}" type="presParOf" srcId="{8ED8814C-1259-41E1-95BE-F87B8A13365E}" destId="{8EC9D610-C519-4342-8C04-6A893D649B69}" srcOrd="6" destOrd="0" presId="urn:microsoft.com/office/officeart/2005/8/layout/chevron2"/>
    <dgm:cxn modelId="{CC478487-5F49-45FE-B45A-C89E84D7FBA9}" type="presParOf" srcId="{8EC9D610-C519-4342-8C04-6A893D649B69}" destId="{87601784-B061-452C-B132-1B36601CA0F4}" srcOrd="0" destOrd="0" presId="urn:microsoft.com/office/officeart/2005/8/layout/chevron2"/>
    <dgm:cxn modelId="{82C7646B-8740-4EFB-B362-0F0B14F94A5F}" type="presParOf" srcId="{8EC9D610-C519-4342-8C04-6A893D649B69}" destId="{AA08AF05-B1C5-4D18-B3A2-1350553E7D1B}" srcOrd="1" destOrd="0" presId="urn:microsoft.com/office/officeart/2005/8/layout/chevron2"/>
    <dgm:cxn modelId="{FA9EA940-D890-4107-8CDE-25CEE7F35E07}" type="presParOf" srcId="{8ED8814C-1259-41E1-95BE-F87B8A13365E}" destId="{949EB3AF-770F-4FB1-80AA-2784EAB7C6FF}" srcOrd="7" destOrd="0" presId="urn:microsoft.com/office/officeart/2005/8/layout/chevron2"/>
    <dgm:cxn modelId="{E4A7BF0B-14C1-4ED1-A3C2-7E45800CA2DF}" type="presParOf" srcId="{8ED8814C-1259-41E1-95BE-F87B8A13365E}" destId="{BCC4BD6A-F68D-42C8-83DC-FEC4DEAA38BF}" srcOrd="8" destOrd="0" presId="urn:microsoft.com/office/officeart/2005/8/layout/chevron2"/>
    <dgm:cxn modelId="{9F7C3BAE-EBC7-4E14-89A5-8D5D89CAD55A}" type="presParOf" srcId="{BCC4BD6A-F68D-42C8-83DC-FEC4DEAA38BF}" destId="{7C0C2335-FFBC-4D17-BE01-731C71906512}" srcOrd="0" destOrd="0" presId="urn:microsoft.com/office/officeart/2005/8/layout/chevron2"/>
    <dgm:cxn modelId="{ABE404DF-5F77-4C0D-92A3-1AD26B96CC0A}" type="presParOf" srcId="{BCC4BD6A-F68D-42C8-83DC-FEC4DEAA38BF}" destId="{8EB3A3AD-4B39-423D-8B7C-C73C3CAB8E67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544B3-5227-4D7C-9C4C-BFD186D8F493}" type="doc">
      <dgm:prSet loTypeId="urn:microsoft.com/office/officeart/2005/8/layout/chevron2" loCatId="process" qsTypeId="urn:microsoft.com/office/officeart/2005/8/quickstyle/3d1" qsCatId="3D" csTypeId="urn:microsoft.com/office/officeart/2005/8/colors/accent1_2#8" csCatId="accent1" phldr="1"/>
      <dgm:spPr/>
      <dgm:t>
        <a:bodyPr/>
        <a:lstStyle/>
        <a:p>
          <a:endParaRPr lang="fr-FR"/>
        </a:p>
      </dgm:t>
    </dgm:pt>
    <dgm:pt modelId="{9CBF5BF9-541B-4C39-BA0D-01040B9D9980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045F3C37-F54F-474E-B725-2B56AD518FDF}" type="parTrans" cxnId="{F617CCEA-4C2C-42B5-8F41-BD06F56B81CA}">
      <dgm:prSet/>
      <dgm:spPr/>
      <dgm:t>
        <a:bodyPr/>
        <a:lstStyle/>
        <a:p>
          <a:endParaRPr lang="fr-FR"/>
        </a:p>
      </dgm:t>
    </dgm:pt>
    <dgm:pt modelId="{DA6BA826-D033-40CD-9D03-725B235AC548}" type="sibTrans" cxnId="{F617CCEA-4C2C-42B5-8F41-BD06F56B81CA}">
      <dgm:prSet/>
      <dgm:spPr/>
      <dgm:t>
        <a:bodyPr/>
        <a:lstStyle/>
        <a:p>
          <a:endParaRPr lang="fr-FR"/>
        </a:p>
      </dgm:t>
    </dgm:pt>
    <dgm:pt modelId="{FB0F9FF9-70E2-45C2-9171-5A91FB936DDC}">
      <dgm:prSet phldrT="[Texte]"/>
      <dgm:spPr/>
      <dgm:t>
        <a:bodyPr/>
        <a:lstStyle/>
        <a:p>
          <a:r>
            <a:rPr lang="fr-FR" b="0" i="1" dirty="0" smtClean="0">
              <a:latin typeface="Arial" pitchFamily="34" charset="0"/>
              <a:cs typeface="Arial" pitchFamily="34" charset="0"/>
            </a:rPr>
            <a:t>Contexte et problématique</a:t>
          </a:r>
          <a:endParaRPr lang="fr-FR" b="0" i="1" dirty="0">
            <a:latin typeface="Arial" pitchFamily="34" charset="0"/>
            <a:cs typeface="Arial" pitchFamily="34" charset="0"/>
          </a:endParaRPr>
        </a:p>
      </dgm:t>
    </dgm:pt>
    <dgm:pt modelId="{28CFFDF6-90DD-4B88-A74F-48B173DC2108}" type="parTrans" cxnId="{D33D3B6B-B338-482A-90F0-F39FB58D4181}">
      <dgm:prSet/>
      <dgm:spPr/>
      <dgm:t>
        <a:bodyPr/>
        <a:lstStyle/>
        <a:p>
          <a:endParaRPr lang="fr-FR"/>
        </a:p>
      </dgm:t>
    </dgm:pt>
    <dgm:pt modelId="{9764A6C6-2CAF-4BA2-87F7-49C8A05F15F8}" type="sibTrans" cxnId="{D33D3B6B-B338-482A-90F0-F39FB58D4181}">
      <dgm:prSet/>
      <dgm:spPr/>
      <dgm:t>
        <a:bodyPr/>
        <a:lstStyle/>
        <a:p>
          <a:endParaRPr lang="fr-FR"/>
        </a:p>
      </dgm:t>
    </dgm:pt>
    <dgm:pt modelId="{2C956A6C-3EFA-4AFB-9F15-4C5A315D3F3D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E2733D77-CF8F-43D4-A6A0-5E04FF90858E}" type="parTrans" cxnId="{33794704-908C-47DF-9802-CD4A855A0147}">
      <dgm:prSet/>
      <dgm:spPr/>
      <dgm:t>
        <a:bodyPr/>
        <a:lstStyle/>
        <a:p>
          <a:endParaRPr lang="fr-FR"/>
        </a:p>
      </dgm:t>
    </dgm:pt>
    <dgm:pt modelId="{ABE479D5-91E0-49FB-A48C-92B2FD353BFE}" type="sibTrans" cxnId="{33794704-908C-47DF-9802-CD4A855A0147}">
      <dgm:prSet/>
      <dgm:spPr/>
      <dgm:t>
        <a:bodyPr/>
        <a:lstStyle/>
        <a:p>
          <a:endParaRPr lang="fr-FR"/>
        </a:p>
      </dgm:t>
    </dgm:pt>
    <dgm:pt modelId="{860270F0-36EA-4BD0-8043-B133B16FE3A2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Analyse et conception</a:t>
          </a:r>
          <a:endParaRPr lang="fr-FR" b="0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339D9F63-4C77-4D22-9F46-1581537235DC}" type="parTrans" cxnId="{AEA6794E-E582-49BB-A26B-4075584A357B}">
      <dgm:prSet/>
      <dgm:spPr/>
      <dgm:t>
        <a:bodyPr/>
        <a:lstStyle/>
        <a:p>
          <a:endParaRPr lang="fr-FR"/>
        </a:p>
      </dgm:t>
    </dgm:pt>
    <dgm:pt modelId="{0A88EC59-EC4E-41C4-9C40-5D1A6B6E19DB}" type="sibTrans" cxnId="{AEA6794E-E582-49BB-A26B-4075584A357B}">
      <dgm:prSet/>
      <dgm:spPr/>
      <dgm:t>
        <a:bodyPr/>
        <a:lstStyle/>
        <a:p>
          <a:endParaRPr lang="fr-FR"/>
        </a:p>
      </dgm:t>
    </dgm:pt>
    <dgm:pt modelId="{8B17A768-D22C-4FDB-AF09-502D5AD719D6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88C247B0-58B4-46AC-A4AE-A07C306885CB}" type="parTrans" cxnId="{A718A81D-5EC4-4D9B-9784-FE9CF0EE5C97}">
      <dgm:prSet/>
      <dgm:spPr/>
      <dgm:t>
        <a:bodyPr/>
        <a:lstStyle/>
        <a:p>
          <a:endParaRPr lang="fr-FR"/>
        </a:p>
      </dgm:t>
    </dgm:pt>
    <dgm:pt modelId="{D603B5B3-C37B-4935-948E-DD1C078DEB54}" type="sibTrans" cxnId="{A718A81D-5EC4-4D9B-9784-FE9CF0EE5C97}">
      <dgm:prSet/>
      <dgm:spPr/>
      <dgm:t>
        <a:bodyPr/>
        <a:lstStyle/>
        <a:p>
          <a:endParaRPr lang="fr-FR"/>
        </a:p>
      </dgm:t>
    </dgm:pt>
    <dgm:pt modelId="{6057318B-D1CB-4BEE-9F5A-9F5A7C3FF36D}">
      <dgm:prSet phldrT="[Texte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E4166CBD-133E-4D50-B56C-34AC3E896A0F}" type="parTrans" cxnId="{8B4719EF-C849-4165-9630-843CC7986E3A}">
      <dgm:prSet/>
      <dgm:spPr/>
      <dgm:t>
        <a:bodyPr/>
        <a:lstStyle/>
        <a:p>
          <a:endParaRPr lang="fr-FR"/>
        </a:p>
      </dgm:t>
    </dgm:pt>
    <dgm:pt modelId="{60C1D33E-174B-4DC1-AD8D-013F91F8A49A}" type="sibTrans" cxnId="{8B4719EF-C849-4165-9630-843CC7986E3A}">
      <dgm:prSet/>
      <dgm:spPr/>
      <dgm:t>
        <a:bodyPr/>
        <a:lstStyle/>
        <a:p>
          <a:endParaRPr lang="fr-FR"/>
        </a:p>
      </dgm:t>
    </dgm:pt>
    <dgm:pt modelId="{C67ACFC8-2101-4DF5-A2F0-29DEAD6DE09E}">
      <dgm:prSet phldrT="[Texte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4CC33915-D3A0-48AB-AB8F-E76888EC7231}" type="parTrans" cxnId="{580C1932-FEBC-41E5-847B-DD2DD155698C}">
      <dgm:prSet/>
      <dgm:spPr/>
      <dgm:t>
        <a:bodyPr/>
        <a:lstStyle/>
        <a:p>
          <a:endParaRPr lang="fr-FR"/>
        </a:p>
      </dgm:t>
    </dgm:pt>
    <dgm:pt modelId="{006042CB-7C6F-423C-8780-69C6AE447367}" type="sibTrans" cxnId="{580C1932-FEBC-41E5-847B-DD2DD155698C}">
      <dgm:prSet/>
      <dgm:spPr/>
      <dgm:t>
        <a:bodyPr/>
        <a:lstStyle/>
        <a:p>
          <a:endParaRPr lang="fr-FR"/>
        </a:p>
      </dgm:t>
    </dgm:pt>
    <dgm:pt modelId="{4CB28F36-10BE-4459-AECF-C9027E979A4A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</a:rPr>
            <a:t>Réalisation</a:t>
          </a:r>
          <a:endParaRPr lang="fr-FR" b="0" i="1" dirty="0">
            <a:solidFill>
              <a:schemeClr val="bg1">
                <a:lumMod val="75000"/>
              </a:schemeClr>
            </a:solidFill>
          </a:endParaRPr>
        </a:p>
      </dgm:t>
    </dgm:pt>
    <dgm:pt modelId="{0C1AEDBA-A10D-431A-944B-ECA3707B4A77}" type="parTrans" cxnId="{5C1BEC86-B791-4E3D-BB3E-DB4273C12366}">
      <dgm:prSet/>
      <dgm:spPr/>
      <dgm:t>
        <a:bodyPr/>
        <a:lstStyle/>
        <a:p>
          <a:endParaRPr lang="fr-FR"/>
        </a:p>
      </dgm:t>
    </dgm:pt>
    <dgm:pt modelId="{10CBCB1B-0C5B-4B8C-9AC4-806DBB854A73}" type="sibTrans" cxnId="{5C1BEC86-B791-4E3D-BB3E-DB4273C12366}">
      <dgm:prSet/>
      <dgm:spPr/>
      <dgm:t>
        <a:bodyPr/>
        <a:lstStyle/>
        <a:p>
          <a:endParaRPr lang="fr-FR"/>
        </a:p>
      </dgm:t>
    </dgm:pt>
    <dgm:pt modelId="{95F776F6-92CA-415F-AD23-894E9EE137C0}">
      <dgm:prSet/>
      <dgm:spPr/>
      <dgm:t>
        <a:bodyPr/>
        <a:lstStyle/>
        <a:p>
          <a:r>
            <a:rPr lang="fr-FR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Application T_Guide</a:t>
          </a:r>
          <a:endParaRPr lang="fr-FR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AC9B7FEC-7B9F-4C46-8998-973D76B858BF}" type="parTrans" cxnId="{25D87A66-F218-468D-A34C-276095EED136}">
      <dgm:prSet/>
      <dgm:spPr/>
      <dgm:t>
        <a:bodyPr/>
        <a:lstStyle/>
        <a:p>
          <a:endParaRPr lang="fr-FR"/>
        </a:p>
      </dgm:t>
    </dgm:pt>
    <dgm:pt modelId="{323C1510-8FC1-414A-9F24-F8681569104B}" type="sibTrans" cxnId="{25D87A66-F218-468D-A34C-276095EED136}">
      <dgm:prSet/>
      <dgm:spPr/>
      <dgm:t>
        <a:bodyPr/>
        <a:lstStyle/>
        <a:p>
          <a:endParaRPr lang="fr-FR"/>
        </a:p>
      </dgm:t>
    </dgm:pt>
    <dgm:pt modelId="{C98B2571-9C8D-4812-9A48-99DDFC63088E}">
      <dgm:prSet/>
      <dgm:spPr/>
      <dgm:t>
        <a:bodyPr/>
        <a:lstStyle/>
        <a:p>
          <a:r>
            <a:rPr lang="fr-FR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Conclusion</a:t>
          </a:r>
          <a:endParaRPr lang="fr-FR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4EEFDA49-4518-4620-9BF1-6B87011DCC96}" type="parTrans" cxnId="{D1DAF98A-1923-4049-B17F-474673F5CD4D}">
      <dgm:prSet/>
      <dgm:spPr/>
      <dgm:t>
        <a:bodyPr/>
        <a:lstStyle/>
        <a:p>
          <a:endParaRPr lang="fr-FR"/>
        </a:p>
      </dgm:t>
    </dgm:pt>
    <dgm:pt modelId="{9CC18F54-D73E-43FD-83A5-A7869EA8BB90}" type="sibTrans" cxnId="{D1DAF98A-1923-4049-B17F-474673F5CD4D}">
      <dgm:prSet/>
      <dgm:spPr/>
      <dgm:t>
        <a:bodyPr/>
        <a:lstStyle/>
        <a:p>
          <a:endParaRPr lang="fr-FR"/>
        </a:p>
      </dgm:t>
    </dgm:pt>
    <dgm:pt modelId="{8ED8814C-1259-41E1-95BE-F87B8A13365E}" type="pres">
      <dgm:prSet presAssocID="{348544B3-5227-4D7C-9C4C-BFD186D8F49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3F5F661-11B8-49BD-95DF-CA630C07B0E0}" type="pres">
      <dgm:prSet presAssocID="{9CBF5BF9-541B-4C39-BA0D-01040B9D9980}" presName="composite" presStyleCnt="0"/>
      <dgm:spPr/>
      <dgm:t>
        <a:bodyPr/>
        <a:lstStyle/>
        <a:p>
          <a:endParaRPr lang="fr-FR"/>
        </a:p>
      </dgm:t>
    </dgm:pt>
    <dgm:pt modelId="{2D012E18-2B0F-4BAC-8CE1-47F5240E9360}" type="pres">
      <dgm:prSet presAssocID="{9CBF5BF9-541B-4C39-BA0D-01040B9D998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910F9-FF86-43D1-AD8E-CF3EA59AF57A}" type="pres">
      <dgm:prSet presAssocID="{9CBF5BF9-541B-4C39-BA0D-01040B9D998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3A6DB-7E5E-4F84-A347-15482E71BCD6}" type="pres">
      <dgm:prSet presAssocID="{DA6BA826-D033-40CD-9D03-725B235AC548}" presName="sp" presStyleCnt="0"/>
      <dgm:spPr/>
      <dgm:t>
        <a:bodyPr/>
        <a:lstStyle/>
        <a:p>
          <a:endParaRPr lang="fr-FR"/>
        </a:p>
      </dgm:t>
    </dgm:pt>
    <dgm:pt modelId="{0F02D0ED-124E-457D-8353-6A9E3D589114}" type="pres">
      <dgm:prSet presAssocID="{2C956A6C-3EFA-4AFB-9F15-4C5A315D3F3D}" presName="composite" presStyleCnt="0"/>
      <dgm:spPr/>
      <dgm:t>
        <a:bodyPr/>
        <a:lstStyle/>
        <a:p>
          <a:endParaRPr lang="fr-FR"/>
        </a:p>
      </dgm:t>
    </dgm:pt>
    <dgm:pt modelId="{C799EC7F-AAB8-4BC6-9EBF-DF49152875B4}" type="pres">
      <dgm:prSet presAssocID="{2C956A6C-3EFA-4AFB-9F15-4C5A315D3F3D}" presName="parentText" presStyleLbl="alignNode1" presStyleIdx="1" presStyleCnt="5" custLinFactNeighborX="-3751" custLinFactNeighborY="304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38454-38A1-47B3-9CAF-4159B9C348F2}" type="pres">
      <dgm:prSet presAssocID="{2C956A6C-3EFA-4AFB-9F15-4C5A315D3F3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28BB3-5355-4C52-A80A-3B1DED23B2AF}" type="pres">
      <dgm:prSet presAssocID="{ABE479D5-91E0-49FB-A48C-92B2FD353BFE}" presName="sp" presStyleCnt="0"/>
      <dgm:spPr/>
      <dgm:t>
        <a:bodyPr/>
        <a:lstStyle/>
        <a:p>
          <a:endParaRPr lang="fr-FR"/>
        </a:p>
      </dgm:t>
    </dgm:pt>
    <dgm:pt modelId="{CDA2670D-B7DF-4D9A-BF5D-279FEB09012B}" type="pres">
      <dgm:prSet presAssocID="{8B17A768-D22C-4FDB-AF09-502D5AD719D6}" presName="composite" presStyleCnt="0"/>
      <dgm:spPr/>
      <dgm:t>
        <a:bodyPr/>
        <a:lstStyle/>
        <a:p>
          <a:endParaRPr lang="fr-FR"/>
        </a:p>
      </dgm:t>
    </dgm:pt>
    <dgm:pt modelId="{A4086303-49C2-4D8C-B0C3-D6D0F6540DC7}" type="pres">
      <dgm:prSet presAssocID="{8B17A768-D22C-4FDB-AF09-502D5AD719D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A252E5-7593-4C65-A41A-628707D70923}" type="pres">
      <dgm:prSet presAssocID="{8B17A768-D22C-4FDB-AF09-502D5AD719D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BC1296-EEE7-4146-ADFE-F4059CC9A47C}" type="pres">
      <dgm:prSet presAssocID="{D603B5B3-C37B-4935-948E-DD1C078DEB54}" presName="sp" presStyleCnt="0"/>
      <dgm:spPr/>
      <dgm:t>
        <a:bodyPr/>
        <a:lstStyle/>
        <a:p>
          <a:endParaRPr lang="fr-FR"/>
        </a:p>
      </dgm:t>
    </dgm:pt>
    <dgm:pt modelId="{8EC9D610-C519-4342-8C04-6A893D649B69}" type="pres">
      <dgm:prSet presAssocID="{6057318B-D1CB-4BEE-9F5A-9F5A7C3FF36D}" presName="composite" presStyleCnt="0"/>
      <dgm:spPr/>
      <dgm:t>
        <a:bodyPr/>
        <a:lstStyle/>
        <a:p>
          <a:endParaRPr lang="fr-FR"/>
        </a:p>
      </dgm:t>
    </dgm:pt>
    <dgm:pt modelId="{87601784-B061-452C-B132-1B36601CA0F4}" type="pres">
      <dgm:prSet presAssocID="{6057318B-D1CB-4BEE-9F5A-9F5A7C3FF36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08AF05-B1C5-4D18-B3A2-1350553E7D1B}" type="pres">
      <dgm:prSet presAssocID="{6057318B-D1CB-4BEE-9F5A-9F5A7C3FF36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EB3AF-770F-4FB1-80AA-2784EAB7C6FF}" type="pres">
      <dgm:prSet presAssocID="{60C1D33E-174B-4DC1-AD8D-013F91F8A49A}" presName="sp" presStyleCnt="0"/>
      <dgm:spPr/>
      <dgm:t>
        <a:bodyPr/>
        <a:lstStyle/>
        <a:p>
          <a:endParaRPr lang="fr-FR"/>
        </a:p>
      </dgm:t>
    </dgm:pt>
    <dgm:pt modelId="{BCC4BD6A-F68D-42C8-83DC-FEC4DEAA38BF}" type="pres">
      <dgm:prSet presAssocID="{C67ACFC8-2101-4DF5-A2F0-29DEAD6DE09E}" presName="composite" presStyleCnt="0"/>
      <dgm:spPr/>
      <dgm:t>
        <a:bodyPr/>
        <a:lstStyle/>
        <a:p>
          <a:endParaRPr lang="fr-FR"/>
        </a:p>
      </dgm:t>
    </dgm:pt>
    <dgm:pt modelId="{7C0C2335-FFBC-4D17-BE01-731C71906512}" type="pres">
      <dgm:prSet presAssocID="{C67ACFC8-2101-4DF5-A2F0-29DEAD6DE09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B3A3AD-4B39-423D-8B7C-C73C3CAB8E67}" type="pres">
      <dgm:prSet presAssocID="{C67ACFC8-2101-4DF5-A2F0-29DEAD6DE09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BB2F09-2133-4C23-BDFE-811FC3130EE4}" type="presOf" srcId="{6057318B-D1CB-4BEE-9F5A-9F5A7C3FF36D}" destId="{87601784-B061-452C-B132-1B36601CA0F4}" srcOrd="0" destOrd="0" presId="urn:microsoft.com/office/officeart/2005/8/layout/chevron2"/>
    <dgm:cxn modelId="{D33D3B6B-B338-482A-90F0-F39FB58D4181}" srcId="{9CBF5BF9-541B-4C39-BA0D-01040B9D9980}" destId="{FB0F9FF9-70E2-45C2-9171-5A91FB936DDC}" srcOrd="0" destOrd="0" parTransId="{28CFFDF6-90DD-4B88-A74F-48B173DC2108}" sibTransId="{9764A6C6-2CAF-4BA2-87F7-49C8A05F15F8}"/>
    <dgm:cxn modelId="{6BF7C9F4-5F1B-46A6-88CB-5D985ED48605}" type="presOf" srcId="{C67ACFC8-2101-4DF5-A2F0-29DEAD6DE09E}" destId="{7C0C2335-FFBC-4D17-BE01-731C71906512}" srcOrd="0" destOrd="0" presId="urn:microsoft.com/office/officeart/2005/8/layout/chevron2"/>
    <dgm:cxn modelId="{AEA6794E-E582-49BB-A26B-4075584A357B}" srcId="{2C956A6C-3EFA-4AFB-9F15-4C5A315D3F3D}" destId="{860270F0-36EA-4BD0-8043-B133B16FE3A2}" srcOrd="0" destOrd="0" parTransId="{339D9F63-4C77-4D22-9F46-1581537235DC}" sibTransId="{0A88EC59-EC4E-41C4-9C40-5D1A6B6E19DB}"/>
    <dgm:cxn modelId="{6509BCCD-E03C-496C-BE0D-5A93AC29EB45}" type="presOf" srcId="{860270F0-36EA-4BD0-8043-B133B16FE3A2}" destId="{22538454-38A1-47B3-9CAF-4159B9C348F2}" srcOrd="0" destOrd="0" presId="urn:microsoft.com/office/officeart/2005/8/layout/chevron2"/>
    <dgm:cxn modelId="{E8AE6479-B41C-4F3F-8292-249519218B4F}" type="presOf" srcId="{FB0F9FF9-70E2-45C2-9171-5A91FB936DDC}" destId="{918910F9-FF86-43D1-AD8E-CF3EA59AF57A}" srcOrd="0" destOrd="0" presId="urn:microsoft.com/office/officeart/2005/8/layout/chevron2"/>
    <dgm:cxn modelId="{251803E6-A0C8-4443-82BD-D049B1FBDF28}" type="presOf" srcId="{8B17A768-D22C-4FDB-AF09-502D5AD719D6}" destId="{A4086303-49C2-4D8C-B0C3-D6D0F6540DC7}" srcOrd="0" destOrd="0" presId="urn:microsoft.com/office/officeart/2005/8/layout/chevron2"/>
    <dgm:cxn modelId="{8B4719EF-C849-4165-9630-843CC7986E3A}" srcId="{348544B3-5227-4D7C-9C4C-BFD186D8F493}" destId="{6057318B-D1CB-4BEE-9F5A-9F5A7C3FF36D}" srcOrd="3" destOrd="0" parTransId="{E4166CBD-133E-4D50-B56C-34AC3E896A0F}" sibTransId="{60C1D33E-174B-4DC1-AD8D-013F91F8A49A}"/>
    <dgm:cxn modelId="{D1DAF98A-1923-4049-B17F-474673F5CD4D}" srcId="{C67ACFC8-2101-4DF5-A2F0-29DEAD6DE09E}" destId="{C98B2571-9C8D-4812-9A48-99DDFC63088E}" srcOrd="0" destOrd="0" parTransId="{4EEFDA49-4518-4620-9BF1-6B87011DCC96}" sibTransId="{9CC18F54-D73E-43FD-83A5-A7869EA8BB90}"/>
    <dgm:cxn modelId="{DA4152C3-447A-43C1-B2E3-4C99DEBC2ED2}" type="presOf" srcId="{348544B3-5227-4D7C-9C4C-BFD186D8F493}" destId="{8ED8814C-1259-41E1-95BE-F87B8A13365E}" srcOrd="0" destOrd="0" presId="urn:microsoft.com/office/officeart/2005/8/layout/chevron2"/>
    <dgm:cxn modelId="{A718A81D-5EC4-4D9B-9784-FE9CF0EE5C97}" srcId="{348544B3-5227-4D7C-9C4C-BFD186D8F493}" destId="{8B17A768-D22C-4FDB-AF09-502D5AD719D6}" srcOrd="2" destOrd="0" parTransId="{88C247B0-58B4-46AC-A4AE-A07C306885CB}" sibTransId="{D603B5B3-C37B-4935-948E-DD1C078DEB54}"/>
    <dgm:cxn modelId="{33794704-908C-47DF-9802-CD4A855A0147}" srcId="{348544B3-5227-4D7C-9C4C-BFD186D8F493}" destId="{2C956A6C-3EFA-4AFB-9F15-4C5A315D3F3D}" srcOrd="1" destOrd="0" parTransId="{E2733D77-CF8F-43D4-A6A0-5E04FF90858E}" sibTransId="{ABE479D5-91E0-49FB-A48C-92B2FD353BFE}"/>
    <dgm:cxn modelId="{25D87A66-F218-468D-A34C-276095EED136}" srcId="{6057318B-D1CB-4BEE-9F5A-9F5A7C3FF36D}" destId="{95F776F6-92CA-415F-AD23-894E9EE137C0}" srcOrd="0" destOrd="0" parTransId="{AC9B7FEC-7B9F-4C46-8998-973D76B858BF}" sibTransId="{323C1510-8FC1-414A-9F24-F8681569104B}"/>
    <dgm:cxn modelId="{F617CCEA-4C2C-42B5-8F41-BD06F56B81CA}" srcId="{348544B3-5227-4D7C-9C4C-BFD186D8F493}" destId="{9CBF5BF9-541B-4C39-BA0D-01040B9D9980}" srcOrd="0" destOrd="0" parTransId="{045F3C37-F54F-474E-B725-2B56AD518FDF}" sibTransId="{DA6BA826-D033-40CD-9D03-725B235AC548}"/>
    <dgm:cxn modelId="{5C1BEC86-B791-4E3D-BB3E-DB4273C12366}" srcId="{8B17A768-D22C-4FDB-AF09-502D5AD719D6}" destId="{4CB28F36-10BE-4459-AECF-C9027E979A4A}" srcOrd="0" destOrd="0" parTransId="{0C1AEDBA-A10D-431A-944B-ECA3707B4A77}" sibTransId="{10CBCB1B-0C5B-4B8C-9AC4-806DBB854A73}"/>
    <dgm:cxn modelId="{D77121A6-5B14-43B0-A9B4-BEACB6407D2F}" type="presOf" srcId="{95F776F6-92CA-415F-AD23-894E9EE137C0}" destId="{AA08AF05-B1C5-4D18-B3A2-1350553E7D1B}" srcOrd="0" destOrd="0" presId="urn:microsoft.com/office/officeart/2005/8/layout/chevron2"/>
    <dgm:cxn modelId="{42409325-91ED-4892-855C-B6FDCB83EC4F}" type="presOf" srcId="{9CBF5BF9-541B-4C39-BA0D-01040B9D9980}" destId="{2D012E18-2B0F-4BAC-8CE1-47F5240E9360}" srcOrd="0" destOrd="0" presId="urn:microsoft.com/office/officeart/2005/8/layout/chevron2"/>
    <dgm:cxn modelId="{60E62D67-DF9A-4202-AD1C-3B7813DEDF31}" type="presOf" srcId="{2C956A6C-3EFA-4AFB-9F15-4C5A315D3F3D}" destId="{C799EC7F-AAB8-4BC6-9EBF-DF49152875B4}" srcOrd="0" destOrd="0" presId="urn:microsoft.com/office/officeart/2005/8/layout/chevron2"/>
    <dgm:cxn modelId="{5776935F-4391-43CF-B75D-7245E09F759F}" type="presOf" srcId="{C98B2571-9C8D-4812-9A48-99DDFC63088E}" destId="{8EB3A3AD-4B39-423D-8B7C-C73C3CAB8E67}" srcOrd="0" destOrd="0" presId="urn:microsoft.com/office/officeart/2005/8/layout/chevron2"/>
    <dgm:cxn modelId="{580C1932-FEBC-41E5-847B-DD2DD155698C}" srcId="{348544B3-5227-4D7C-9C4C-BFD186D8F493}" destId="{C67ACFC8-2101-4DF5-A2F0-29DEAD6DE09E}" srcOrd="4" destOrd="0" parTransId="{4CC33915-D3A0-48AB-AB8F-E76888EC7231}" sibTransId="{006042CB-7C6F-423C-8780-69C6AE447367}"/>
    <dgm:cxn modelId="{9A53B869-F9CB-41F2-8B0C-13658E32B3EC}" type="presOf" srcId="{4CB28F36-10BE-4459-AECF-C9027E979A4A}" destId="{A9A252E5-7593-4C65-A41A-628707D70923}" srcOrd="0" destOrd="0" presId="urn:microsoft.com/office/officeart/2005/8/layout/chevron2"/>
    <dgm:cxn modelId="{2A613783-B1AE-47B2-865D-DD4F5740A650}" type="presParOf" srcId="{8ED8814C-1259-41E1-95BE-F87B8A13365E}" destId="{93F5F661-11B8-49BD-95DF-CA630C07B0E0}" srcOrd="0" destOrd="0" presId="urn:microsoft.com/office/officeart/2005/8/layout/chevron2"/>
    <dgm:cxn modelId="{D4434D4D-6054-44A2-95AD-CA1955C227A1}" type="presParOf" srcId="{93F5F661-11B8-49BD-95DF-CA630C07B0E0}" destId="{2D012E18-2B0F-4BAC-8CE1-47F5240E9360}" srcOrd="0" destOrd="0" presId="urn:microsoft.com/office/officeart/2005/8/layout/chevron2"/>
    <dgm:cxn modelId="{BE3895F0-71EA-4A6D-91F4-32A434363FB5}" type="presParOf" srcId="{93F5F661-11B8-49BD-95DF-CA630C07B0E0}" destId="{918910F9-FF86-43D1-AD8E-CF3EA59AF57A}" srcOrd="1" destOrd="0" presId="urn:microsoft.com/office/officeart/2005/8/layout/chevron2"/>
    <dgm:cxn modelId="{EBD6C0FF-EFD8-4225-9288-1D3BEFD7B023}" type="presParOf" srcId="{8ED8814C-1259-41E1-95BE-F87B8A13365E}" destId="{D613A6DB-7E5E-4F84-A347-15482E71BCD6}" srcOrd="1" destOrd="0" presId="urn:microsoft.com/office/officeart/2005/8/layout/chevron2"/>
    <dgm:cxn modelId="{ABECCF26-FE07-4252-B85F-00160BB52A6D}" type="presParOf" srcId="{8ED8814C-1259-41E1-95BE-F87B8A13365E}" destId="{0F02D0ED-124E-457D-8353-6A9E3D589114}" srcOrd="2" destOrd="0" presId="urn:microsoft.com/office/officeart/2005/8/layout/chevron2"/>
    <dgm:cxn modelId="{0924BCD6-4CD5-4429-B64C-ACD8849D105D}" type="presParOf" srcId="{0F02D0ED-124E-457D-8353-6A9E3D589114}" destId="{C799EC7F-AAB8-4BC6-9EBF-DF49152875B4}" srcOrd="0" destOrd="0" presId="urn:microsoft.com/office/officeart/2005/8/layout/chevron2"/>
    <dgm:cxn modelId="{214A5C01-6397-4EC5-8904-0BE4CDBE3DB5}" type="presParOf" srcId="{0F02D0ED-124E-457D-8353-6A9E3D589114}" destId="{22538454-38A1-47B3-9CAF-4159B9C348F2}" srcOrd="1" destOrd="0" presId="urn:microsoft.com/office/officeart/2005/8/layout/chevron2"/>
    <dgm:cxn modelId="{2F3E5622-7076-4B6B-8E0B-D2A349820760}" type="presParOf" srcId="{8ED8814C-1259-41E1-95BE-F87B8A13365E}" destId="{3BB28BB3-5355-4C52-A80A-3B1DED23B2AF}" srcOrd="3" destOrd="0" presId="urn:microsoft.com/office/officeart/2005/8/layout/chevron2"/>
    <dgm:cxn modelId="{5580279F-B631-4311-939E-7C07BDF8CA77}" type="presParOf" srcId="{8ED8814C-1259-41E1-95BE-F87B8A13365E}" destId="{CDA2670D-B7DF-4D9A-BF5D-279FEB09012B}" srcOrd="4" destOrd="0" presId="urn:microsoft.com/office/officeart/2005/8/layout/chevron2"/>
    <dgm:cxn modelId="{2CF8DDD1-A56C-44BD-9B3D-1C0FAC8FBA81}" type="presParOf" srcId="{CDA2670D-B7DF-4D9A-BF5D-279FEB09012B}" destId="{A4086303-49C2-4D8C-B0C3-D6D0F6540DC7}" srcOrd="0" destOrd="0" presId="urn:microsoft.com/office/officeart/2005/8/layout/chevron2"/>
    <dgm:cxn modelId="{EAE13DF6-879C-4DAE-9AD4-1B548B7014BD}" type="presParOf" srcId="{CDA2670D-B7DF-4D9A-BF5D-279FEB09012B}" destId="{A9A252E5-7593-4C65-A41A-628707D70923}" srcOrd="1" destOrd="0" presId="urn:microsoft.com/office/officeart/2005/8/layout/chevron2"/>
    <dgm:cxn modelId="{CE9C104B-D624-4AE2-8618-D0CF59254910}" type="presParOf" srcId="{8ED8814C-1259-41E1-95BE-F87B8A13365E}" destId="{09BC1296-EEE7-4146-ADFE-F4059CC9A47C}" srcOrd="5" destOrd="0" presId="urn:microsoft.com/office/officeart/2005/8/layout/chevron2"/>
    <dgm:cxn modelId="{4DD44507-22BC-443E-A923-5119252D9577}" type="presParOf" srcId="{8ED8814C-1259-41E1-95BE-F87B8A13365E}" destId="{8EC9D610-C519-4342-8C04-6A893D649B69}" srcOrd="6" destOrd="0" presId="urn:microsoft.com/office/officeart/2005/8/layout/chevron2"/>
    <dgm:cxn modelId="{0FB4F62D-C81B-4397-B959-B2F8944316C7}" type="presParOf" srcId="{8EC9D610-C519-4342-8C04-6A893D649B69}" destId="{87601784-B061-452C-B132-1B36601CA0F4}" srcOrd="0" destOrd="0" presId="urn:microsoft.com/office/officeart/2005/8/layout/chevron2"/>
    <dgm:cxn modelId="{CF5FF445-13C6-4C4F-A1DD-AA5F1062CA5E}" type="presParOf" srcId="{8EC9D610-C519-4342-8C04-6A893D649B69}" destId="{AA08AF05-B1C5-4D18-B3A2-1350553E7D1B}" srcOrd="1" destOrd="0" presId="urn:microsoft.com/office/officeart/2005/8/layout/chevron2"/>
    <dgm:cxn modelId="{1EBCA4A9-6CD4-4134-9590-4EB721666DC3}" type="presParOf" srcId="{8ED8814C-1259-41E1-95BE-F87B8A13365E}" destId="{949EB3AF-770F-4FB1-80AA-2784EAB7C6FF}" srcOrd="7" destOrd="0" presId="urn:microsoft.com/office/officeart/2005/8/layout/chevron2"/>
    <dgm:cxn modelId="{0219AA54-B168-45F0-B764-57A001A5E6E7}" type="presParOf" srcId="{8ED8814C-1259-41E1-95BE-F87B8A13365E}" destId="{BCC4BD6A-F68D-42C8-83DC-FEC4DEAA38BF}" srcOrd="8" destOrd="0" presId="urn:microsoft.com/office/officeart/2005/8/layout/chevron2"/>
    <dgm:cxn modelId="{66DFD76C-D33A-4293-9B0D-BE59A1F9CBFD}" type="presParOf" srcId="{BCC4BD6A-F68D-42C8-83DC-FEC4DEAA38BF}" destId="{7C0C2335-FFBC-4D17-BE01-731C71906512}" srcOrd="0" destOrd="0" presId="urn:microsoft.com/office/officeart/2005/8/layout/chevron2"/>
    <dgm:cxn modelId="{98DF4A9B-0254-464C-B977-ACA7B3B8BF2C}" type="presParOf" srcId="{BCC4BD6A-F68D-42C8-83DC-FEC4DEAA38BF}" destId="{8EB3A3AD-4B39-423D-8B7C-C73C3CAB8E67}" srcOrd="1" destOrd="0" presId="urn:microsoft.com/office/officeart/2005/8/layout/chevron2"/>
  </dgm:cxnLst>
  <dgm:bg>
    <a:noFill/>
  </dgm:bg>
  <dgm:whole>
    <a:ln>
      <a:noFill/>
    </a:ln>
  </dgm:whole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8544B3-5227-4D7C-9C4C-BFD186D8F493}" type="doc">
      <dgm:prSet loTypeId="urn:microsoft.com/office/officeart/2005/8/layout/chevron2" loCatId="process" qsTypeId="urn:microsoft.com/office/officeart/2005/8/quickstyle/3d1" qsCatId="3D" csTypeId="urn:microsoft.com/office/officeart/2005/8/colors/accent1_2#9" csCatId="accent1" phldr="1"/>
      <dgm:spPr/>
      <dgm:t>
        <a:bodyPr/>
        <a:lstStyle/>
        <a:p>
          <a:endParaRPr lang="fr-FR"/>
        </a:p>
      </dgm:t>
    </dgm:pt>
    <dgm:pt modelId="{9CBF5BF9-541B-4C39-BA0D-01040B9D9980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045F3C37-F54F-474E-B725-2B56AD518FDF}" type="parTrans" cxnId="{F617CCEA-4C2C-42B5-8F41-BD06F56B81CA}">
      <dgm:prSet/>
      <dgm:spPr/>
      <dgm:t>
        <a:bodyPr/>
        <a:lstStyle/>
        <a:p>
          <a:endParaRPr lang="fr-FR"/>
        </a:p>
      </dgm:t>
    </dgm:pt>
    <dgm:pt modelId="{DA6BA826-D033-40CD-9D03-725B235AC548}" type="sibTrans" cxnId="{F617CCEA-4C2C-42B5-8F41-BD06F56B81CA}">
      <dgm:prSet/>
      <dgm:spPr/>
      <dgm:t>
        <a:bodyPr/>
        <a:lstStyle/>
        <a:p>
          <a:endParaRPr lang="fr-FR"/>
        </a:p>
      </dgm:t>
    </dgm:pt>
    <dgm:pt modelId="{FB0F9FF9-70E2-45C2-9171-5A91FB936DDC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Contexte et problématique</a:t>
          </a:r>
          <a:endParaRPr lang="fr-FR" b="0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28CFFDF6-90DD-4B88-A74F-48B173DC2108}" type="parTrans" cxnId="{D33D3B6B-B338-482A-90F0-F39FB58D4181}">
      <dgm:prSet/>
      <dgm:spPr/>
      <dgm:t>
        <a:bodyPr/>
        <a:lstStyle/>
        <a:p>
          <a:endParaRPr lang="fr-FR"/>
        </a:p>
      </dgm:t>
    </dgm:pt>
    <dgm:pt modelId="{9764A6C6-2CAF-4BA2-87F7-49C8A05F15F8}" type="sibTrans" cxnId="{D33D3B6B-B338-482A-90F0-F39FB58D4181}">
      <dgm:prSet/>
      <dgm:spPr/>
      <dgm:t>
        <a:bodyPr/>
        <a:lstStyle/>
        <a:p>
          <a:endParaRPr lang="fr-FR"/>
        </a:p>
      </dgm:t>
    </dgm:pt>
    <dgm:pt modelId="{2C956A6C-3EFA-4AFB-9F15-4C5A315D3F3D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E2733D77-CF8F-43D4-A6A0-5E04FF90858E}" type="parTrans" cxnId="{33794704-908C-47DF-9802-CD4A855A0147}">
      <dgm:prSet/>
      <dgm:spPr/>
      <dgm:t>
        <a:bodyPr/>
        <a:lstStyle/>
        <a:p>
          <a:endParaRPr lang="fr-FR"/>
        </a:p>
      </dgm:t>
    </dgm:pt>
    <dgm:pt modelId="{ABE479D5-91E0-49FB-A48C-92B2FD353BFE}" type="sibTrans" cxnId="{33794704-908C-47DF-9802-CD4A855A0147}">
      <dgm:prSet/>
      <dgm:spPr/>
      <dgm:t>
        <a:bodyPr/>
        <a:lstStyle/>
        <a:p>
          <a:endParaRPr lang="fr-FR"/>
        </a:p>
      </dgm:t>
    </dgm:pt>
    <dgm:pt modelId="{860270F0-36EA-4BD0-8043-B133B16FE3A2}">
      <dgm:prSet phldrT="[Texte]"/>
      <dgm:spPr/>
      <dgm:t>
        <a:bodyPr/>
        <a:lstStyle/>
        <a:p>
          <a:r>
            <a:rPr lang="fr-FR" b="0" i="1" dirty="0" smtClean="0">
              <a:latin typeface="Arial" pitchFamily="34" charset="0"/>
              <a:cs typeface="Arial" pitchFamily="34" charset="0"/>
            </a:rPr>
            <a:t>Analyse et conception</a:t>
          </a:r>
          <a:endParaRPr lang="fr-FR" b="0" i="1" dirty="0">
            <a:latin typeface="Arial" pitchFamily="34" charset="0"/>
            <a:cs typeface="Arial" pitchFamily="34" charset="0"/>
          </a:endParaRPr>
        </a:p>
      </dgm:t>
    </dgm:pt>
    <dgm:pt modelId="{339D9F63-4C77-4D22-9F46-1581537235DC}" type="parTrans" cxnId="{AEA6794E-E582-49BB-A26B-4075584A357B}">
      <dgm:prSet/>
      <dgm:spPr/>
      <dgm:t>
        <a:bodyPr/>
        <a:lstStyle/>
        <a:p>
          <a:endParaRPr lang="fr-FR"/>
        </a:p>
      </dgm:t>
    </dgm:pt>
    <dgm:pt modelId="{0A88EC59-EC4E-41C4-9C40-5D1A6B6E19DB}" type="sibTrans" cxnId="{AEA6794E-E582-49BB-A26B-4075584A357B}">
      <dgm:prSet/>
      <dgm:spPr/>
      <dgm:t>
        <a:bodyPr/>
        <a:lstStyle/>
        <a:p>
          <a:endParaRPr lang="fr-FR"/>
        </a:p>
      </dgm:t>
    </dgm:pt>
    <dgm:pt modelId="{8B17A768-D22C-4FDB-AF09-502D5AD719D6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88C247B0-58B4-46AC-A4AE-A07C306885CB}" type="parTrans" cxnId="{A718A81D-5EC4-4D9B-9784-FE9CF0EE5C97}">
      <dgm:prSet/>
      <dgm:spPr/>
      <dgm:t>
        <a:bodyPr/>
        <a:lstStyle/>
        <a:p>
          <a:endParaRPr lang="fr-FR"/>
        </a:p>
      </dgm:t>
    </dgm:pt>
    <dgm:pt modelId="{D603B5B3-C37B-4935-948E-DD1C078DEB54}" type="sibTrans" cxnId="{A718A81D-5EC4-4D9B-9784-FE9CF0EE5C97}">
      <dgm:prSet/>
      <dgm:spPr/>
      <dgm:t>
        <a:bodyPr/>
        <a:lstStyle/>
        <a:p>
          <a:endParaRPr lang="fr-FR"/>
        </a:p>
      </dgm:t>
    </dgm:pt>
    <dgm:pt modelId="{6057318B-D1CB-4BEE-9F5A-9F5A7C3FF36D}">
      <dgm:prSet phldrT="[Texte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E4166CBD-133E-4D50-B56C-34AC3E896A0F}" type="parTrans" cxnId="{8B4719EF-C849-4165-9630-843CC7986E3A}">
      <dgm:prSet/>
      <dgm:spPr/>
      <dgm:t>
        <a:bodyPr/>
        <a:lstStyle/>
        <a:p>
          <a:endParaRPr lang="fr-FR"/>
        </a:p>
      </dgm:t>
    </dgm:pt>
    <dgm:pt modelId="{60C1D33E-174B-4DC1-AD8D-013F91F8A49A}" type="sibTrans" cxnId="{8B4719EF-C849-4165-9630-843CC7986E3A}">
      <dgm:prSet/>
      <dgm:spPr/>
      <dgm:t>
        <a:bodyPr/>
        <a:lstStyle/>
        <a:p>
          <a:endParaRPr lang="fr-FR"/>
        </a:p>
      </dgm:t>
    </dgm:pt>
    <dgm:pt modelId="{C67ACFC8-2101-4DF5-A2F0-29DEAD6DE09E}">
      <dgm:prSet phldrT="[Texte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4CC33915-D3A0-48AB-AB8F-E76888EC7231}" type="parTrans" cxnId="{580C1932-FEBC-41E5-847B-DD2DD155698C}">
      <dgm:prSet/>
      <dgm:spPr/>
      <dgm:t>
        <a:bodyPr/>
        <a:lstStyle/>
        <a:p>
          <a:endParaRPr lang="fr-FR"/>
        </a:p>
      </dgm:t>
    </dgm:pt>
    <dgm:pt modelId="{006042CB-7C6F-423C-8780-69C6AE447367}" type="sibTrans" cxnId="{580C1932-FEBC-41E5-847B-DD2DD155698C}">
      <dgm:prSet/>
      <dgm:spPr/>
      <dgm:t>
        <a:bodyPr/>
        <a:lstStyle/>
        <a:p>
          <a:endParaRPr lang="fr-FR"/>
        </a:p>
      </dgm:t>
    </dgm:pt>
    <dgm:pt modelId="{4CB28F36-10BE-4459-AECF-C9027E979A4A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</a:rPr>
            <a:t>Réalisation</a:t>
          </a:r>
          <a:endParaRPr lang="fr-FR" b="0" i="1" dirty="0">
            <a:solidFill>
              <a:schemeClr val="bg1">
                <a:lumMod val="75000"/>
              </a:schemeClr>
            </a:solidFill>
          </a:endParaRPr>
        </a:p>
      </dgm:t>
    </dgm:pt>
    <dgm:pt modelId="{0C1AEDBA-A10D-431A-944B-ECA3707B4A77}" type="parTrans" cxnId="{5C1BEC86-B791-4E3D-BB3E-DB4273C12366}">
      <dgm:prSet/>
      <dgm:spPr/>
      <dgm:t>
        <a:bodyPr/>
        <a:lstStyle/>
        <a:p>
          <a:endParaRPr lang="fr-FR"/>
        </a:p>
      </dgm:t>
    </dgm:pt>
    <dgm:pt modelId="{10CBCB1B-0C5B-4B8C-9AC4-806DBB854A73}" type="sibTrans" cxnId="{5C1BEC86-B791-4E3D-BB3E-DB4273C12366}">
      <dgm:prSet/>
      <dgm:spPr/>
      <dgm:t>
        <a:bodyPr/>
        <a:lstStyle/>
        <a:p>
          <a:endParaRPr lang="fr-FR"/>
        </a:p>
      </dgm:t>
    </dgm:pt>
    <dgm:pt modelId="{95F776F6-92CA-415F-AD23-894E9EE137C0}">
      <dgm:prSet/>
      <dgm:spPr/>
      <dgm:t>
        <a:bodyPr/>
        <a:lstStyle/>
        <a:p>
          <a:r>
            <a:rPr lang="fr-FR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Application T_Guide</a:t>
          </a:r>
          <a:endParaRPr lang="fr-FR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AC9B7FEC-7B9F-4C46-8998-973D76B858BF}" type="parTrans" cxnId="{25D87A66-F218-468D-A34C-276095EED136}">
      <dgm:prSet/>
      <dgm:spPr/>
      <dgm:t>
        <a:bodyPr/>
        <a:lstStyle/>
        <a:p>
          <a:endParaRPr lang="fr-FR"/>
        </a:p>
      </dgm:t>
    </dgm:pt>
    <dgm:pt modelId="{323C1510-8FC1-414A-9F24-F8681569104B}" type="sibTrans" cxnId="{25D87A66-F218-468D-A34C-276095EED136}">
      <dgm:prSet/>
      <dgm:spPr/>
      <dgm:t>
        <a:bodyPr/>
        <a:lstStyle/>
        <a:p>
          <a:endParaRPr lang="fr-FR"/>
        </a:p>
      </dgm:t>
    </dgm:pt>
    <dgm:pt modelId="{C98B2571-9C8D-4812-9A48-99DDFC63088E}">
      <dgm:prSet/>
      <dgm:spPr/>
      <dgm:t>
        <a:bodyPr/>
        <a:lstStyle/>
        <a:p>
          <a:r>
            <a:rPr lang="fr-FR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Conclusion</a:t>
          </a:r>
          <a:endParaRPr lang="fr-FR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4EEFDA49-4518-4620-9BF1-6B87011DCC96}" type="parTrans" cxnId="{D1DAF98A-1923-4049-B17F-474673F5CD4D}">
      <dgm:prSet/>
      <dgm:spPr/>
      <dgm:t>
        <a:bodyPr/>
        <a:lstStyle/>
        <a:p>
          <a:endParaRPr lang="fr-FR"/>
        </a:p>
      </dgm:t>
    </dgm:pt>
    <dgm:pt modelId="{9CC18F54-D73E-43FD-83A5-A7869EA8BB90}" type="sibTrans" cxnId="{D1DAF98A-1923-4049-B17F-474673F5CD4D}">
      <dgm:prSet/>
      <dgm:spPr/>
      <dgm:t>
        <a:bodyPr/>
        <a:lstStyle/>
        <a:p>
          <a:endParaRPr lang="fr-FR"/>
        </a:p>
      </dgm:t>
    </dgm:pt>
    <dgm:pt modelId="{8ED8814C-1259-41E1-95BE-F87B8A13365E}" type="pres">
      <dgm:prSet presAssocID="{348544B3-5227-4D7C-9C4C-BFD186D8F49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3F5F661-11B8-49BD-95DF-CA630C07B0E0}" type="pres">
      <dgm:prSet presAssocID="{9CBF5BF9-541B-4C39-BA0D-01040B9D9980}" presName="composite" presStyleCnt="0"/>
      <dgm:spPr/>
      <dgm:t>
        <a:bodyPr/>
        <a:lstStyle/>
        <a:p>
          <a:endParaRPr lang="fr-FR"/>
        </a:p>
      </dgm:t>
    </dgm:pt>
    <dgm:pt modelId="{2D012E18-2B0F-4BAC-8CE1-47F5240E9360}" type="pres">
      <dgm:prSet presAssocID="{9CBF5BF9-541B-4C39-BA0D-01040B9D998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910F9-FF86-43D1-AD8E-CF3EA59AF57A}" type="pres">
      <dgm:prSet presAssocID="{9CBF5BF9-541B-4C39-BA0D-01040B9D998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3A6DB-7E5E-4F84-A347-15482E71BCD6}" type="pres">
      <dgm:prSet presAssocID="{DA6BA826-D033-40CD-9D03-725B235AC548}" presName="sp" presStyleCnt="0"/>
      <dgm:spPr/>
      <dgm:t>
        <a:bodyPr/>
        <a:lstStyle/>
        <a:p>
          <a:endParaRPr lang="fr-FR"/>
        </a:p>
      </dgm:t>
    </dgm:pt>
    <dgm:pt modelId="{0F02D0ED-124E-457D-8353-6A9E3D589114}" type="pres">
      <dgm:prSet presAssocID="{2C956A6C-3EFA-4AFB-9F15-4C5A315D3F3D}" presName="composite" presStyleCnt="0"/>
      <dgm:spPr/>
      <dgm:t>
        <a:bodyPr/>
        <a:lstStyle/>
        <a:p>
          <a:endParaRPr lang="fr-FR"/>
        </a:p>
      </dgm:t>
    </dgm:pt>
    <dgm:pt modelId="{C799EC7F-AAB8-4BC6-9EBF-DF49152875B4}" type="pres">
      <dgm:prSet presAssocID="{2C956A6C-3EFA-4AFB-9F15-4C5A315D3F3D}" presName="parentText" presStyleLbl="alignNode1" presStyleIdx="1" presStyleCnt="5" custLinFactNeighborX="-3751" custLinFactNeighborY="304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38454-38A1-47B3-9CAF-4159B9C348F2}" type="pres">
      <dgm:prSet presAssocID="{2C956A6C-3EFA-4AFB-9F15-4C5A315D3F3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28BB3-5355-4C52-A80A-3B1DED23B2AF}" type="pres">
      <dgm:prSet presAssocID="{ABE479D5-91E0-49FB-A48C-92B2FD353BFE}" presName="sp" presStyleCnt="0"/>
      <dgm:spPr/>
      <dgm:t>
        <a:bodyPr/>
        <a:lstStyle/>
        <a:p>
          <a:endParaRPr lang="fr-FR"/>
        </a:p>
      </dgm:t>
    </dgm:pt>
    <dgm:pt modelId="{CDA2670D-B7DF-4D9A-BF5D-279FEB09012B}" type="pres">
      <dgm:prSet presAssocID="{8B17A768-D22C-4FDB-AF09-502D5AD719D6}" presName="composite" presStyleCnt="0"/>
      <dgm:spPr/>
      <dgm:t>
        <a:bodyPr/>
        <a:lstStyle/>
        <a:p>
          <a:endParaRPr lang="fr-FR"/>
        </a:p>
      </dgm:t>
    </dgm:pt>
    <dgm:pt modelId="{A4086303-49C2-4D8C-B0C3-D6D0F6540DC7}" type="pres">
      <dgm:prSet presAssocID="{8B17A768-D22C-4FDB-AF09-502D5AD719D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A252E5-7593-4C65-A41A-628707D70923}" type="pres">
      <dgm:prSet presAssocID="{8B17A768-D22C-4FDB-AF09-502D5AD719D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BC1296-EEE7-4146-ADFE-F4059CC9A47C}" type="pres">
      <dgm:prSet presAssocID="{D603B5B3-C37B-4935-948E-DD1C078DEB54}" presName="sp" presStyleCnt="0"/>
      <dgm:spPr/>
      <dgm:t>
        <a:bodyPr/>
        <a:lstStyle/>
        <a:p>
          <a:endParaRPr lang="fr-FR"/>
        </a:p>
      </dgm:t>
    </dgm:pt>
    <dgm:pt modelId="{8EC9D610-C519-4342-8C04-6A893D649B69}" type="pres">
      <dgm:prSet presAssocID="{6057318B-D1CB-4BEE-9F5A-9F5A7C3FF36D}" presName="composite" presStyleCnt="0"/>
      <dgm:spPr/>
      <dgm:t>
        <a:bodyPr/>
        <a:lstStyle/>
        <a:p>
          <a:endParaRPr lang="fr-FR"/>
        </a:p>
      </dgm:t>
    </dgm:pt>
    <dgm:pt modelId="{87601784-B061-452C-B132-1B36601CA0F4}" type="pres">
      <dgm:prSet presAssocID="{6057318B-D1CB-4BEE-9F5A-9F5A7C3FF36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08AF05-B1C5-4D18-B3A2-1350553E7D1B}" type="pres">
      <dgm:prSet presAssocID="{6057318B-D1CB-4BEE-9F5A-9F5A7C3FF36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EB3AF-770F-4FB1-80AA-2784EAB7C6FF}" type="pres">
      <dgm:prSet presAssocID="{60C1D33E-174B-4DC1-AD8D-013F91F8A49A}" presName="sp" presStyleCnt="0"/>
      <dgm:spPr/>
      <dgm:t>
        <a:bodyPr/>
        <a:lstStyle/>
        <a:p>
          <a:endParaRPr lang="fr-FR"/>
        </a:p>
      </dgm:t>
    </dgm:pt>
    <dgm:pt modelId="{BCC4BD6A-F68D-42C8-83DC-FEC4DEAA38BF}" type="pres">
      <dgm:prSet presAssocID="{C67ACFC8-2101-4DF5-A2F0-29DEAD6DE09E}" presName="composite" presStyleCnt="0"/>
      <dgm:spPr/>
      <dgm:t>
        <a:bodyPr/>
        <a:lstStyle/>
        <a:p>
          <a:endParaRPr lang="fr-FR"/>
        </a:p>
      </dgm:t>
    </dgm:pt>
    <dgm:pt modelId="{7C0C2335-FFBC-4D17-BE01-731C71906512}" type="pres">
      <dgm:prSet presAssocID="{C67ACFC8-2101-4DF5-A2F0-29DEAD6DE09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B3A3AD-4B39-423D-8B7C-C73C3CAB8E67}" type="pres">
      <dgm:prSet presAssocID="{C67ACFC8-2101-4DF5-A2F0-29DEAD6DE09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42F11E-5AC1-4F8B-A228-472030D3B279}" type="presOf" srcId="{860270F0-36EA-4BD0-8043-B133B16FE3A2}" destId="{22538454-38A1-47B3-9CAF-4159B9C348F2}" srcOrd="0" destOrd="0" presId="urn:microsoft.com/office/officeart/2005/8/layout/chevron2"/>
    <dgm:cxn modelId="{473D311A-2A4B-41DD-9422-2CA09874B4B6}" type="presOf" srcId="{8B17A768-D22C-4FDB-AF09-502D5AD719D6}" destId="{A4086303-49C2-4D8C-B0C3-D6D0F6540DC7}" srcOrd="0" destOrd="0" presId="urn:microsoft.com/office/officeart/2005/8/layout/chevron2"/>
    <dgm:cxn modelId="{A014C66B-D548-469A-90F1-D9BBB7E1C433}" type="presOf" srcId="{4CB28F36-10BE-4459-AECF-C9027E979A4A}" destId="{A9A252E5-7593-4C65-A41A-628707D70923}" srcOrd="0" destOrd="0" presId="urn:microsoft.com/office/officeart/2005/8/layout/chevron2"/>
    <dgm:cxn modelId="{D33D3B6B-B338-482A-90F0-F39FB58D4181}" srcId="{9CBF5BF9-541B-4C39-BA0D-01040B9D9980}" destId="{FB0F9FF9-70E2-45C2-9171-5A91FB936DDC}" srcOrd="0" destOrd="0" parTransId="{28CFFDF6-90DD-4B88-A74F-48B173DC2108}" sibTransId="{9764A6C6-2CAF-4BA2-87F7-49C8A05F15F8}"/>
    <dgm:cxn modelId="{E2D28B9D-47F3-496B-A469-71EA48729299}" type="presOf" srcId="{2C956A6C-3EFA-4AFB-9F15-4C5A315D3F3D}" destId="{C799EC7F-AAB8-4BC6-9EBF-DF49152875B4}" srcOrd="0" destOrd="0" presId="urn:microsoft.com/office/officeart/2005/8/layout/chevron2"/>
    <dgm:cxn modelId="{588A1F6D-7A51-48A5-A9C3-1AF23A32FAB3}" type="presOf" srcId="{9CBF5BF9-541B-4C39-BA0D-01040B9D9980}" destId="{2D012E18-2B0F-4BAC-8CE1-47F5240E9360}" srcOrd="0" destOrd="0" presId="urn:microsoft.com/office/officeart/2005/8/layout/chevron2"/>
    <dgm:cxn modelId="{AEA6794E-E582-49BB-A26B-4075584A357B}" srcId="{2C956A6C-3EFA-4AFB-9F15-4C5A315D3F3D}" destId="{860270F0-36EA-4BD0-8043-B133B16FE3A2}" srcOrd="0" destOrd="0" parTransId="{339D9F63-4C77-4D22-9F46-1581537235DC}" sibTransId="{0A88EC59-EC4E-41C4-9C40-5D1A6B6E19DB}"/>
    <dgm:cxn modelId="{217BE047-22EC-461E-8F59-8E15C5C93C8C}" type="presOf" srcId="{FB0F9FF9-70E2-45C2-9171-5A91FB936DDC}" destId="{918910F9-FF86-43D1-AD8E-CF3EA59AF57A}" srcOrd="0" destOrd="0" presId="urn:microsoft.com/office/officeart/2005/8/layout/chevron2"/>
    <dgm:cxn modelId="{8B4719EF-C849-4165-9630-843CC7986E3A}" srcId="{348544B3-5227-4D7C-9C4C-BFD186D8F493}" destId="{6057318B-D1CB-4BEE-9F5A-9F5A7C3FF36D}" srcOrd="3" destOrd="0" parTransId="{E4166CBD-133E-4D50-B56C-34AC3E896A0F}" sibTransId="{60C1D33E-174B-4DC1-AD8D-013F91F8A49A}"/>
    <dgm:cxn modelId="{D1DAF98A-1923-4049-B17F-474673F5CD4D}" srcId="{C67ACFC8-2101-4DF5-A2F0-29DEAD6DE09E}" destId="{C98B2571-9C8D-4812-9A48-99DDFC63088E}" srcOrd="0" destOrd="0" parTransId="{4EEFDA49-4518-4620-9BF1-6B87011DCC96}" sibTransId="{9CC18F54-D73E-43FD-83A5-A7869EA8BB90}"/>
    <dgm:cxn modelId="{23E1CAE8-2F53-4B96-9BBA-6AD85BE83CEA}" type="presOf" srcId="{6057318B-D1CB-4BEE-9F5A-9F5A7C3FF36D}" destId="{87601784-B061-452C-B132-1B36601CA0F4}" srcOrd="0" destOrd="0" presId="urn:microsoft.com/office/officeart/2005/8/layout/chevron2"/>
    <dgm:cxn modelId="{F4859C1E-FF40-433C-97A3-D02951FEE68C}" type="presOf" srcId="{348544B3-5227-4D7C-9C4C-BFD186D8F493}" destId="{8ED8814C-1259-41E1-95BE-F87B8A13365E}" srcOrd="0" destOrd="0" presId="urn:microsoft.com/office/officeart/2005/8/layout/chevron2"/>
    <dgm:cxn modelId="{A718A81D-5EC4-4D9B-9784-FE9CF0EE5C97}" srcId="{348544B3-5227-4D7C-9C4C-BFD186D8F493}" destId="{8B17A768-D22C-4FDB-AF09-502D5AD719D6}" srcOrd="2" destOrd="0" parTransId="{88C247B0-58B4-46AC-A4AE-A07C306885CB}" sibTransId="{D603B5B3-C37B-4935-948E-DD1C078DEB54}"/>
    <dgm:cxn modelId="{33794704-908C-47DF-9802-CD4A855A0147}" srcId="{348544B3-5227-4D7C-9C4C-BFD186D8F493}" destId="{2C956A6C-3EFA-4AFB-9F15-4C5A315D3F3D}" srcOrd="1" destOrd="0" parTransId="{E2733D77-CF8F-43D4-A6A0-5E04FF90858E}" sibTransId="{ABE479D5-91E0-49FB-A48C-92B2FD353BFE}"/>
    <dgm:cxn modelId="{25D87A66-F218-468D-A34C-276095EED136}" srcId="{6057318B-D1CB-4BEE-9F5A-9F5A7C3FF36D}" destId="{95F776F6-92CA-415F-AD23-894E9EE137C0}" srcOrd="0" destOrd="0" parTransId="{AC9B7FEC-7B9F-4C46-8998-973D76B858BF}" sibTransId="{323C1510-8FC1-414A-9F24-F8681569104B}"/>
    <dgm:cxn modelId="{4E694508-88AF-46A3-A20C-14A654E6A406}" type="presOf" srcId="{C67ACFC8-2101-4DF5-A2F0-29DEAD6DE09E}" destId="{7C0C2335-FFBC-4D17-BE01-731C71906512}" srcOrd="0" destOrd="0" presId="urn:microsoft.com/office/officeart/2005/8/layout/chevron2"/>
    <dgm:cxn modelId="{F617CCEA-4C2C-42B5-8F41-BD06F56B81CA}" srcId="{348544B3-5227-4D7C-9C4C-BFD186D8F493}" destId="{9CBF5BF9-541B-4C39-BA0D-01040B9D9980}" srcOrd="0" destOrd="0" parTransId="{045F3C37-F54F-474E-B725-2B56AD518FDF}" sibTransId="{DA6BA826-D033-40CD-9D03-725B235AC548}"/>
    <dgm:cxn modelId="{5C1BEC86-B791-4E3D-BB3E-DB4273C12366}" srcId="{8B17A768-D22C-4FDB-AF09-502D5AD719D6}" destId="{4CB28F36-10BE-4459-AECF-C9027E979A4A}" srcOrd="0" destOrd="0" parTransId="{0C1AEDBA-A10D-431A-944B-ECA3707B4A77}" sibTransId="{10CBCB1B-0C5B-4B8C-9AC4-806DBB854A73}"/>
    <dgm:cxn modelId="{95C7AC32-9240-4881-97D3-7AEE30878B6B}" type="presOf" srcId="{C98B2571-9C8D-4812-9A48-99DDFC63088E}" destId="{8EB3A3AD-4B39-423D-8B7C-C73C3CAB8E67}" srcOrd="0" destOrd="0" presId="urn:microsoft.com/office/officeart/2005/8/layout/chevron2"/>
    <dgm:cxn modelId="{C99B55E4-1E8C-4B54-9B24-28E30095489F}" type="presOf" srcId="{95F776F6-92CA-415F-AD23-894E9EE137C0}" destId="{AA08AF05-B1C5-4D18-B3A2-1350553E7D1B}" srcOrd="0" destOrd="0" presId="urn:microsoft.com/office/officeart/2005/8/layout/chevron2"/>
    <dgm:cxn modelId="{580C1932-FEBC-41E5-847B-DD2DD155698C}" srcId="{348544B3-5227-4D7C-9C4C-BFD186D8F493}" destId="{C67ACFC8-2101-4DF5-A2F0-29DEAD6DE09E}" srcOrd="4" destOrd="0" parTransId="{4CC33915-D3A0-48AB-AB8F-E76888EC7231}" sibTransId="{006042CB-7C6F-423C-8780-69C6AE447367}"/>
    <dgm:cxn modelId="{214295B1-45F7-47EF-8405-3D6D29934057}" type="presParOf" srcId="{8ED8814C-1259-41E1-95BE-F87B8A13365E}" destId="{93F5F661-11B8-49BD-95DF-CA630C07B0E0}" srcOrd="0" destOrd="0" presId="urn:microsoft.com/office/officeart/2005/8/layout/chevron2"/>
    <dgm:cxn modelId="{3FF0B8D7-547F-4F84-86D7-36ED06D1841C}" type="presParOf" srcId="{93F5F661-11B8-49BD-95DF-CA630C07B0E0}" destId="{2D012E18-2B0F-4BAC-8CE1-47F5240E9360}" srcOrd="0" destOrd="0" presId="urn:microsoft.com/office/officeart/2005/8/layout/chevron2"/>
    <dgm:cxn modelId="{CB77131C-31F7-4CE4-BF56-83A0F07A9339}" type="presParOf" srcId="{93F5F661-11B8-49BD-95DF-CA630C07B0E0}" destId="{918910F9-FF86-43D1-AD8E-CF3EA59AF57A}" srcOrd="1" destOrd="0" presId="urn:microsoft.com/office/officeart/2005/8/layout/chevron2"/>
    <dgm:cxn modelId="{6819F549-1BEA-4291-B448-BAEB6B2B42FB}" type="presParOf" srcId="{8ED8814C-1259-41E1-95BE-F87B8A13365E}" destId="{D613A6DB-7E5E-4F84-A347-15482E71BCD6}" srcOrd="1" destOrd="0" presId="urn:microsoft.com/office/officeart/2005/8/layout/chevron2"/>
    <dgm:cxn modelId="{1A3285C3-F05B-4C46-9445-3B904A2B716D}" type="presParOf" srcId="{8ED8814C-1259-41E1-95BE-F87B8A13365E}" destId="{0F02D0ED-124E-457D-8353-6A9E3D589114}" srcOrd="2" destOrd="0" presId="urn:microsoft.com/office/officeart/2005/8/layout/chevron2"/>
    <dgm:cxn modelId="{F21C1EBD-216D-4982-8850-63727F339424}" type="presParOf" srcId="{0F02D0ED-124E-457D-8353-6A9E3D589114}" destId="{C799EC7F-AAB8-4BC6-9EBF-DF49152875B4}" srcOrd="0" destOrd="0" presId="urn:microsoft.com/office/officeart/2005/8/layout/chevron2"/>
    <dgm:cxn modelId="{174D28BB-DCA7-4EBB-BC01-0F10B1A0834D}" type="presParOf" srcId="{0F02D0ED-124E-457D-8353-6A9E3D589114}" destId="{22538454-38A1-47B3-9CAF-4159B9C348F2}" srcOrd="1" destOrd="0" presId="urn:microsoft.com/office/officeart/2005/8/layout/chevron2"/>
    <dgm:cxn modelId="{6B864FF9-5385-424B-BBBD-9C09CA90683C}" type="presParOf" srcId="{8ED8814C-1259-41E1-95BE-F87B8A13365E}" destId="{3BB28BB3-5355-4C52-A80A-3B1DED23B2AF}" srcOrd="3" destOrd="0" presId="urn:microsoft.com/office/officeart/2005/8/layout/chevron2"/>
    <dgm:cxn modelId="{766B4865-5CB7-4CA8-A93E-607672A715F8}" type="presParOf" srcId="{8ED8814C-1259-41E1-95BE-F87B8A13365E}" destId="{CDA2670D-B7DF-4D9A-BF5D-279FEB09012B}" srcOrd="4" destOrd="0" presId="urn:microsoft.com/office/officeart/2005/8/layout/chevron2"/>
    <dgm:cxn modelId="{410896C8-A736-458C-9976-95D018A95929}" type="presParOf" srcId="{CDA2670D-B7DF-4D9A-BF5D-279FEB09012B}" destId="{A4086303-49C2-4D8C-B0C3-D6D0F6540DC7}" srcOrd="0" destOrd="0" presId="urn:microsoft.com/office/officeart/2005/8/layout/chevron2"/>
    <dgm:cxn modelId="{1C62FD12-C13E-41EA-8770-BB44B7E82857}" type="presParOf" srcId="{CDA2670D-B7DF-4D9A-BF5D-279FEB09012B}" destId="{A9A252E5-7593-4C65-A41A-628707D70923}" srcOrd="1" destOrd="0" presId="urn:microsoft.com/office/officeart/2005/8/layout/chevron2"/>
    <dgm:cxn modelId="{68E7B1C0-D1D5-412F-843D-E641E3C7559E}" type="presParOf" srcId="{8ED8814C-1259-41E1-95BE-F87B8A13365E}" destId="{09BC1296-EEE7-4146-ADFE-F4059CC9A47C}" srcOrd="5" destOrd="0" presId="urn:microsoft.com/office/officeart/2005/8/layout/chevron2"/>
    <dgm:cxn modelId="{50C9B415-10EA-405C-9470-7E44703FAA56}" type="presParOf" srcId="{8ED8814C-1259-41E1-95BE-F87B8A13365E}" destId="{8EC9D610-C519-4342-8C04-6A893D649B69}" srcOrd="6" destOrd="0" presId="urn:microsoft.com/office/officeart/2005/8/layout/chevron2"/>
    <dgm:cxn modelId="{DB65AC9F-A2EA-4A4D-8E05-A0537A69CDCF}" type="presParOf" srcId="{8EC9D610-C519-4342-8C04-6A893D649B69}" destId="{87601784-B061-452C-B132-1B36601CA0F4}" srcOrd="0" destOrd="0" presId="urn:microsoft.com/office/officeart/2005/8/layout/chevron2"/>
    <dgm:cxn modelId="{6459C609-DF0C-4D44-86D6-B5D7B6750CFB}" type="presParOf" srcId="{8EC9D610-C519-4342-8C04-6A893D649B69}" destId="{AA08AF05-B1C5-4D18-B3A2-1350553E7D1B}" srcOrd="1" destOrd="0" presId="urn:microsoft.com/office/officeart/2005/8/layout/chevron2"/>
    <dgm:cxn modelId="{83EBC488-9596-4749-A78E-CF83C4E9167B}" type="presParOf" srcId="{8ED8814C-1259-41E1-95BE-F87B8A13365E}" destId="{949EB3AF-770F-4FB1-80AA-2784EAB7C6FF}" srcOrd="7" destOrd="0" presId="urn:microsoft.com/office/officeart/2005/8/layout/chevron2"/>
    <dgm:cxn modelId="{49D0E6E5-83F8-4060-80FA-8E552E501DBD}" type="presParOf" srcId="{8ED8814C-1259-41E1-95BE-F87B8A13365E}" destId="{BCC4BD6A-F68D-42C8-83DC-FEC4DEAA38BF}" srcOrd="8" destOrd="0" presId="urn:microsoft.com/office/officeart/2005/8/layout/chevron2"/>
    <dgm:cxn modelId="{24FE31BF-3ACC-480F-AF01-5571C415D4EB}" type="presParOf" srcId="{BCC4BD6A-F68D-42C8-83DC-FEC4DEAA38BF}" destId="{7C0C2335-FFBC-4D17-BE01-731C71906512}" srcOrd="0" destOrd="0" presId="urn:microsoft.com/office/officeart/2005/8/layout/chevron2"/>
    <dgm:cxn modelId="{9A024817-52AE-4D79-A516-7CE21F3D3C6D}" type="presParOf" srcId="{BCC4BD6A-F68D-42C8-83DC-FEC4DEAA38BF}" destId="{8EB3A3AD-4B39-423D-8B7C-C73C3CAB8E67}" srcOrd="1" destOrd="0" presId="urn:microsoft.com/office/officeart/2005/8/layout/chevron2"/>
  </dgm:cxnLst>
  <dgm:bg>
    <a:noFill/>
  </dgm:bg>
  <dgm:whole>
    <a:ln>
      <a:noFill/>
    </a:ln>
  </dgm:whole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8544B3-5227-4D7C-9C4C-BFD186D8F493}" type="doc">
      <dgm:prSet loTypeId="urn:microsoft.com/office/officeart/2005/8/layout/chevron2" loCatId="process" qsTypeId="urn:microsoft.com/office/officeart/2005/8/quickstyle/3d1" qsCatId="3D" csTypeId="urn:microsoft.com/office/officeart/2005/8/colors/accent1_2#10" csCatId="accent1" phldr="1"/>
      <dgm:spPr/>
      <dgm:t>
        <a:bodyPr/>
        <a:lstStyle/>
        <a:p>
          <a:endParaRPr lang="fr-FR"/>
        </a:p>
      </dgm:t>
    </dgm:pt>
    <dgm:pt modelId="{9CBF5BF9-541B-4C39-BA0D-01040B9D9980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045F3C37-F54F-474E-B725-2B56AD518FDF}" type="parTrans" cxnId="{F617CCEA-4C2C-42B5-8F41-BD06F56B81CA}">
      <dgm:prSet/>
      <dgm:spPr/>
      <dgm:t>
        <a:bodyPr/>
        <a:lstStyle/>
        <a:p>
          <a:endParaRPr lang="fr-FR"/>
        </a:p>
      </dgm:t>
    </dgm:pt>
    <dgm:pt modelId="{DA6BA826-D033-40CD-9D03-725B235AC548}" type="sibTrans" cxnId="{F617CCEA-4C2C-42B5-8F41-BD06F56B81CA}">
      <dgm:prSet/>
      <dgm:spPr/>
      <dgm:t>
        <a:bodyPr/>
        <a:lstStyle/>
        <a:p>
          <a:endParaRPr lang="fr-FR"/>
        </a:p>
      </dgm:t>
    </dgm:pt>
    <dgm:pt modelId="{FB0F9FF9-70E2-45C2-9171-5A91FB936DDC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Contexte et problématique</a:t>
          </a:r>
          <a:endParaRPr lang="fr-FR" b="0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28CFFDF6-90DD-4B88-A74F-48B173DC2108}" type="parTrans" cxnId="{D33D3B6B-B338-482A-90F0-F39FB58D4181}">
      <dgm:prSet/>
      <dgm:spPr/>
      <dgm:t>
        <a:bodyPr/>
        <a:lstStyle/>
        <a:p>
          <a:endParaRPr lang="fr-FR"/>
        </a:p>
      </dgm:t>
    </dgm:pt>
    <dgm:pt modelId="{9764A6C6-2CAF-4BA2-87F7-49C8A05F15F8}" type="sibTrans" cxnId="{D33D3B6B-B338-482A-90F0-F39FB58D4181}">
      <dgm:prSet/>
      <dgm:spPr/>
      <dgm:t>
        <a:bodyPr/>
        <a:lstStyle/>
        <a:p>
          <a:endParaRPr lang="fr-FR"/>
        </a:p>
      </dgm:t>
    </dgm:pt>
    <dgm:pt modelId="{2C956A6C-3EFA-4AFB-9F15-4C5A315D3F3D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E2733D77-CF8F-43D4-A6A0-5E04FF90858E}" type="parTrans" cxnId="{33794704-908C-47DF-9802-CD4A855A0147}">
      <dgm:prSet/>
      <dgm:spPr/>
      <dgm:t>
        <a:bodyPr/>
        <a:lstStyle/>
        <a:p>
          <a:endParaRPr lang="fr-FR"/>
        </a:p>
      </dgm:t>
    </dgm:pt>
    <dgm:pt modelId="{ABE479D5-91E0-49FB-A48C-92B2FD353BFE}" type="sibTrans" cxnId="{33794704-908C-47DF-9802-CD4A855A0147}">
      <dgm:prSet/>
      <dgm:spPr/>
      <dgm:t>
        <a:bodyPr/>
        <a:lstStyle/>
        <a:p>
          <a:endParaRPr lang="fr-FR"/>
        </a:p>
      </dgm:t>
    </dgm:pt>
    <dgm:pt modelId="{860270F0-36EA-4BD0-8043-B133B16FE3A2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Analyse et conception</a:t>
          </a:r>
          <a:endParaRPr lang="fr-FR" b="0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339D9F63-4C77-4D22-9F46-1581537235DC}" type="parTrans" cxnId="{AEA6794E-E582-49BB-A26B-4075584A357B}">
      <dgm:prSet/>
      <dgm:spPr/>
      <dgm:t>
        <a:bodyPr/>
        <a:lstStyle/>
        <a:p>
          <a:endParaRPr lang="fr-FR"/>
        </a:p>
      </dgm:t>
    </dgm:pt>
    <dgm:pt modelId="{0A88EC59-EC4E-41C4-9C40-5D1A6B6E19DB}" type="sibTrans" cxnId="{AEA6794E-E582-49BB-A26B-4075584A357B}">
      <dgm:prSet/>
      <dgm:spPr/>
      <dgm:t>
        <a:bodyPr/>
        <a:lstStyle/>
        <a:p>
          <a:endParaRPr lang="fr-FR"/>
        </a:p>
      </dgm:t>
    </dgm:pt>
    <dgm:pt modelId="{8B17A768-D22C-4FDB-AF09-502D5AD719D6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88C247B0-58B4-46AC-A4AE-A07C306885CB}" type="parTrans" cxnId="{A718A81D-5EC4-4D9B-9784-FE9CF0EE5C97}">
      <dgm:prSet/>
      <dgm:spPr/>
      <dgm:t>
        <a:bodyPr/>
        <a:lstStyle/>
        <a:p>
          <a:endParaRPr lang="fr-FR"/>
        </a:p>
      </dgm:t>
    </dgm:pt>
    <dgm:pt modelId="{D603B5B3-C37B-4935-948E-DD1C078DEB54}" type="sibTrans" cxnId="{A718A81D-5EC4-4D9B-9784-FE9CF0EE5C97}">
      <dgm:prSet/>
      <dgm:spPr/>
      <dgm:t>
        <a:bodyPr/>
        <a:lstStyle/>
        <a:p>
          <a:endParaRPr lang="fr-FR"/>
        </a:p>
      </dgm:t>
    </dgm:pt>
    <dgm:pt modelId="{6057318B-D1CB-4BEE-9F5A-9F5A7C3FF36D}">
      <dgm:prSet phldrT="[Texte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E4166CBD-133E-4D50-B56C-34AC3E896A0F}" type="parTrans" cxnId="{8B4719EF-C849-4165-9630-843CC7986E3A}">
      <dgm:prSet/>
      <dgm:spPr/>
      <dgm:t>
        <a:bodyPr/>
        <a:lstStyle/>
        <a:p>
          <a:endParaRPr lang="fr-FR"/>
        </a:p>
      </dgm:t>
    </dgm:pt>
    <dgm:pt modelId="{60C1D33E-174B-4DC1-AD8D-013F91F8A49A}" type="sibTrans" cxnId="{8B4719EF-C849-4165-9630-843CC7986E3A}">
      <dgm:prSet/>
      <dgm:spPr/>
      <dgm:t>
        <a:bodyPr/>
        <a:lstStyle/>
        <a:p>
          <a:endParaRPr lang="fr-FR"/>
        </a:p>
      </dgm:t>
    </dgm:pt>
    <dgm:pt modelId="{C67ACFC8-2101-4DF5-A2F0-29DEAD6DE09E}">
      <dgm:prSet phldrT="[Texte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4CC33915-D3A0-48AB-AB8F-E76888EC7231}" type="parTrans" cxnId="{580C1932-FEBC-41E5-847B-DD2DD155698C}">
      <dgm:prSet/>
      <dgm:spPr/>
      <dgm:t>
        <a:bodyPr/>
        <a:lstStyle/>
        <a:p>
          <a:endParaRPr lang="fr-FR"/>
        </a:p>
      </dgm:t>
    </dgm:pt>
    <dgm:pt modelId="{006042CB-7C6F-423C-8780-69C6AE447367}" type="sibTrans" cxnId="{580C1932-FEBC-41E5-847B-DD2DD155698C}">
      <dgm:prSet/>
      <dgm:spPr/>
      <dgm:t>
        <a:bodyPr/>
        <a:lstStyle/>
        <a:p>
          <a:endParaRPr lang="fr-FR"/>
        </a:p>
      </dgm:t>
    </dgm:pt>
    <dgm:pt modelId="{4CB28F36-10BE-4459-AECF-C9027E979A4A}">
      <dgm:prSet phldrT="[Texte]"/>
      <dgm:spPr/>
      <dgm:t>
        <a:bodyPr/>
        <a:lstStyle/>
        <a:p>
          <a:r>
            <a:rPr lang="fr-FR" b="0" i="1" dirty="0" smtClean="0"/>
            <a:t>Réalisation</a:t>
          </a:r>
          <a:endParaRPr lang="fr-FR" b="0" i="1" dirty="0"/>
        </a:p>
      </dgm:t>
    </dgm:pt>
    <dgm:pt modelId="{0C1AEDBA-A10D-431A-944B-ECA3707B4A77}" type="parTrans" cxnId="{5C1BEC86-B791-4E3D-BB3E-DB4273C12366}">
      <dgm:prSet/>
      <dgm:spPr/>
      <dgm:t>
        <a:bodyPr/>
        <a:lstStyle/>
        <a:p>
          <a:endParaRPr lang="fr-FR"/>
        </a:p>
      </dgm:t>
    </dgm:pt>
    <dgm:pt modelId="{10CBCB1B-0C5B-4B8C-9AC4-806DBB854A73}" type="sibTrans" cxnId="{5C1BEC86-B791-4E3D-BB3E-DB4273C12366}">
      <dgm:prSet/>
      <dgm:spPr/>
      <dgm:t>
        <a:bodyPr/>
        <a:lstStyle/>
        <a:p>
          <a:endParaRPr lang="fr-FR"/>
        </a:p>
      </dgm:t>
    </dgm:pt>
    <dgm:pt modelId="{95F776F6-92CA-415F-AD23-894E9EE137C0}">
      <dgm:prSet/>
      <dgm:spPr/>
      <dgm:t>
        <a:bodyPr/>
        <a:lstStyle/>
        <a:p>
          <a:r>
            <a:rPr lang="fr-FR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Application T_Guide</a:t>
          </a:r>
          <a:endParaRPr lang="fr-FR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AC9B7FEC-7B9F-4C46-8998-973D76B858BF}" type="parTrans" cxnId="{25D87A66-F218-468D-A34C-276095EED136}">
      <dgm:prSet/>
      <dgm:spPr/>
      <dgm:t>
        <a:bodyPr/>
        <a:lstStyle/>
        <a:p>
          <a:endParaRPr lang="fr-FR"/>
        </a:p>
      </dgm:t>
    </dgm:pt>
    <dgm:pt modelId="{323C1510-8FC1-414A-9F24-F8681569104B}" type="sibTrans" cxnId="{25D87A66-F218-468D-A34C-276095EED136}">
      <dgm:prSet/>
      <dgm:spPr/>
      <dgm:t>
        <a:bodyPr/>
        <a:lstStyle/>
        <a:p>
          <a:endParaRPr lang="fr-FR"/>
        </a:p>
      </dgm:t>
    </dgm:pt>
    <dgm:pt modelId="{C98B2571-9C8D-4812-9A48-99DDFC63088E}">
      <dgm:prSet/>
      <dgm:spPr/>
      <dgm:t>
        <a:bodyPr/>
        <a:lstStyle/>
        <a:p>
          <a:r>
            <a:rPr lang="fr-FR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Conclusion</a:t>
          </a:r>
          <a:endParaRPr lang="fr-FR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4EEFDA49-4518-4620-9BF1-6B87011DCC96}" type="parTrans" cxnId="{D1DAF98A-1923-4049-B17F-474673F5CD4D}">
      <dgm:prSet/>
      <dgm:spPr/>
      <dgm:t>
        <a:bodyPr/>
        <a:lstStyle/>
        <a:p>
          <a:endParaRPr lang="fr-FR"/>
        </a:p>
      </dgm:t>
    </dgm:pt>
    <dgm:pt modelId="{9CC18F54-D73E-43FD-83A5-A7869EA8BB90}" type="sibTrans" cxnId="{D1DAF98A-1923-4049-B17F-474673F5CD4D}">
      <dgm:prSet/>
      <dgm:spPr/>
      <dgm:t>
        <a:bodyPr/>
        <a:lstStyle/>
        <a:p>
          <a:endParaRPr lang="fr-FR"/>
        </a:p>
      </dgm:t>
    </dgm:pt>
    <dgm:pt modelId="{8ED8814C-1259-41E1-95BE-F87B8A13365E}" type="pres">
      <dgm:prSet presAssocID="{348544B3-5227-4D7C-9C4C-BFD186D8F49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3F5F661-11B8-49BD-95DF-CA630C07B0E0}" type="pres">
      <dgm:prSet presAssocID="{9CBF5BF9-541B-4C39-BA0D-01040B9D9980}" presName="composite" presStyleCnt="0"/>
      <dgm:spPr/>
      <dgm:t>
        <a:bodyPr/>
        <a:lstStyle/>
        <a:p>
          <a:endParaRPr lang="fr-FR"/>
        </a:p>
      </dgm:t>
    </dgm:pt>
    <dgm:pt modelId="{2D012E18-2B0F-4BAC-8CE1-47F5240E9360}" type="pres">
      <dgm:prSet presAssocID="{9CBF5BF9-541B-4C39-BA0D-01040B9D998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910F9-FF86-43D1-AD8E-CF3EA59AF57A}" type="pres">
      <dgm:prSet presAssocID="{9CBF5BF9-541B-4C39-BA0D-01040B9D998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3A6DB-7E5E-4F84-A347-15482E71BCD6}" type="pres">
      <dgm:prSet presAssocID="{DA6BA826-D033-40CD-9D03-725B235AC548}" presName="sp" presStyleCnt="0"/>
      <dgm:spPr/>
      <dgm:t>
        <a:bodyPr/>
        <a:lstStyle/>
        <a:p>
          <a:endParaRPr lang="fr-FR"/>
        </a:p>
      </dgm:t>
    </dgm:pt>
    <dgm:pt modelId="{0F02D0ED-124E-457D-8353-6A9E3D589114}" type="pres">
      <dgm:prSet presAssocID="{2C956A6C-3EFA-4AFB-9F15-4C5A315D3F3D}" presName="composite" presStyleCnt="0"/>
      <dgm:spPr/>
      <dgm:t>
        <a:bodyPr/>
        <a:lstStyle/>
        <a:p>
          <a:endParaRPr lang="fr-FR"/>
        </a:p>
      </dgm:t>
    </dgm:pt>
    <dgm:pt modelId="{C799EC7F-AAB8-4BC6-9EBF-DF49152875B4}" type="pres">
      <dgm:prSet presAssocID="{2C956A6C-3EFA-4AFB-9F15-4C5A315D3F3D}" presName="parentText" presStyleLbl="alignNode1" presStyleIdx="1" presStyleCnt="5" custLinFactNeighborX="-3751" custLinFactNeighborY="304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38454-38A1-47B3-9CAF-4159B9C348F2}" type="pres">
      <dgm:prSet presAssocID="{2C956A6C-3EFA-4AFB-9F15-4C5A315D3F3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28BB3-5355-4C52-A80A-3B1DED23B2AF}" type="pres">
      <dgm:prSet presAssocID="{ABE479D5-91E0-49FB-A48C-92B2FD353BFE}" presName="sp" presStyleCnt="0"/>
      <dgm:spPr/>
      <dgm:t>
        <a:bodyPr/>
        <a:lstStyle/>
        <a:p>
          <a:endParaRPr lang="fr-FR"/>
        </a:p>
      </dgm:t>
    </dgm:pt>
    <dgm:pt modelId="{CDA2670D-B7DF-4D9A-BF5D-279FEB09012B}" type="pres">
      <dgm:prSet presAssocID="{8B17A768-D22C-4FDB-AF09-502D5AD719D6}" presName="composite" presStyleCnt="0"/>
      <dgm:spPr/>
      <dgm:t>
        <a:bodyPr/>
        <a:lstStyle/>
        <a:p>
          <a:endParaRPr lang="fr-FR"/>
        </a:p>
      </dgm:t>
    </dgm:pt>
    <dgm:pt modelId="{A4086303-49C2-4D8C-B0C3-D6D0F6540DC7}" type="pres">
      <dgm:prSet presAssocID="{8B17A768-D22C-4FDB-AF09-502D5AD719D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A252E5-7593-4C65-A41A-628707D70923}" type="pres">
      <dgm:prSet presAssocID="{8B17A768-D22C-4FDB-AF09-502D5AD719D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BC1296-EEE7-4146-ADFE-F4059CC9A47C}" type="pres">
      <dgm:prSet presAssocID="{D603B5B3-C37B-4935-948E-DD1C078DEB54}" presName="sp" presStyleCnt="0"/>
      <dgm:spPr/>
      <dgm:t>
        <a:bodyPr/>
        <a:lstStyle/>
        <a:p>
          <a:endParaRPr lang="fr-FR"/>
        </a:p>
      </dgm:t>
    </dgm:pt>
    <dgm:pt modelId="{8EC9D610-C519-4342-8C04-6A893D649B69}" type="pres">
      <dgm:prSet presAssocID="{6057318B-D1CB-4BEE-9F5A-9F5A7C3FF36D}" presName="composite" presStyleCnt="0"/>
      <dgm:spPr/>
      <dgm:t>
        <a:bodyPr/>
        <a:lstStyle/>
        <a:p>
          <a:endParaRPr lang="fr-FR"/>
        </a:p>
      </dgm:t>
    </dgm:pt>
    <dgm:pt modelId="{87601784-B061-452C-B132-1B36601CA0F4}" type="pres">
      <dgm:prSet presAssocID="{6057318B-D1CB-4BEE-9F5A-9F5A7C3FF36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08AF05-B1C5-4D18-B3A2-1350553E7D1B}" type="pres">
      <dgm:prSet presAssocID="{6057318B-D1CB-4BEE-9F5A-9F5A7C3FF36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EB3AF-770F-4FB1-80AA-2784EAB7C6FF}" type="pres">
      <dgm:prSet presAssocID="{60C1D33E-174B-4DC1-AD8D-013F91F8A49A}" presName="sp" presStyleCnt="0"/>
      <dgm:spPr/>
      <dgm:t>
        <a:bodyPr/>
        <a:lstStyle/>
        <a:p>
          <a:endParaRPr lang="fr-FR"/>
        </a:p>
      </dgm:t>
    </dgm:pt>
    <dgm:pt modelId="{BCC4BD6A-F68D-42C8-83DC-FEC4DEAA38BF}" type="pres">
      <dgm:prSet presAssocID="{C67ACFC8-2101-4DF5-A2F0-29DEAD6DE09E}" presName="composite" presStyleCnt="0"/>
      <dgm:spPr/>
      <dgm:t>
        <a:bodyPr/>
        <a:lstStyle/>
        <a:p>
          <a:endParaRPr lang="fr-FR"/>
        </a:p>
      </dgm:t>
    </dgm:pt>
    <dgm:pt modelId="{7C0C2335-FFBC-4D17-BE01-731C71906512}" type="pres">
      <dgm:prSet presAssocID="{C67ACFC8-2101-4DF5-A2F0-29DEAD6DE09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B3A3AD-4B39-423D-8B7C-C73C3CAB8E67}" type="pres">
      <dgm:prSet presAssocID="{C67ACFC8-2101-4DF5-A2F0-29DEAD6DE09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1D4E43-9AC2-4006-8DD9-7F9B1786E3CB}" type="presOf" srcId="{C98B2571-9C8D-4812-9A48-99DDFC63088E}" destId="{8EB3A3AD-4B39-423D-8B7C-C73C3CAB8E67}" srcOrd="0" destOrd="0" presId="urn:microsoft.com/office/officeart/2005/8/layout/chevron2"/>
    <dgm:cxn modelId="{17664A5D-4FC6-4AAD-B890-B4CDCA011470}" type="presOf" srcId="{6057318B-D1CB-4BEE-9F5A-9F5A7C3FF36D}" destId="{87601784-B061-452C-B132-1B36601CA0F4}" srcOrd="0" destOrd="0" presId="urn:microsoft.com/office/officeart/2005/8/layout/chevron2"/>
    <dgm:cxn modelId="{F1D0D59B-1680-4852-9A7B-5045FB7AA3D6}" type="presOf" srcId="{348544B3-5227-4D7C-9C4C-BFD186D8F493}" destId="{8ED8814C-1259-41E1-95BE-F87B8A13365E}" srcOrd="0" destOrd="0" presId="urn:microsoft.com/office/officeart/2005/8/layout/chevron2"/>
    <dgm:cxn modelId="{D33D3B6B-B338-482A-90F0-F39FB58D4181}" srcId="{9CBF5BF9-541B-4C39-BA0D-01040B9D9980}" destId="{FB0F9FF9-70E2-45C2-9171-5A91FB936DDC}" srcOrd="0" destOrd="0" parTransId="{28CFFDF6-90DD-4B88-A74F-48B173DC2108}" sibTransId="{9764A6C6-2CAF-4BA2-87F7-49C8A05F15F8}"/>
    <dgm:cxn modelId="{AEA6794E-E582-49BB-A26B-4075584A357B}" srcId="{2C956A6C-3EFA-4AFB-9F15-4C5A315D3F3D}" destId="{860270F0-36EA-4BD0-8043-B133B16FE3A2}" srcOrd="0" destOrd="0" parTransId="{339D9F63-4C77-4D22-9F46-1581537235DC}" sibTransId="{0A88EC59-EC4E-41C4-9C40-5D1A6B6E19DB}"/>
    <dgm:cxn modelId="{8BF5C6FB-D90C-4883-9C77-A6151AE83DCC}" type="presOf" srcId="{95F776F6-92CA-415F-AD23-894E9EE137C0}" destId="{AA08AF05-B1C5-4D18-B3A2-1350553E7D1B}" srcOrd="0" destOrd="0" presId="urn:microsoft.com/office/officeart/2005/8/layout/chevron2"/>
    <dgm:cxn modelId="{8B4719EF-C849-4165-9630-843CC7986E3A}" srcId="{348544B3-5227-4D7C-9C4C-BFD186D8F493}" destId="{6057318B-D1CB-4BEE-9F5A-9F5A7C3FF36D}" srcOrd="3" destOrd="0" parTransId="{E4166CBD-133E-4D50-B56C-34AC3E896A0F}" sibTransId="{60C1D33E-174B-4DC1-AD8D-013F91F8A49A}"/>
    <dgm:cxn modelId="{D1DAF98A-1923-4049-B17F-474673F5CD4D}" srcId="{C67ACFC8-2101-4DF5-A2F0-29DEAD6DE09E}" destId="{C98B2571-9C8D-4812-9A48-99DDFC63088E}" srcOrd="0" destOrd="0" parTransId="{4EEFDA49-4518-4620-9BF1-6B87011DCC96}" sibTransId="{9CC18F54-D73E-43FD-83A5-A7869EA8BB90}"/>
    <dgm:cxn modelId="{5DBA68D0-A3BE-4062-A922-659EB449A5A3}" type="presOf" srcId="{860270F0-36EA-4BD0-8043-B133B16FE3A2}" destId="{22538454-38A1-47B3-9CAF-4159B9C348F2}" srcOrd="0" destOrd="0" presId="urn:microsoft.com/office/officeart/2005/8/layout/chevron2"/>
    <dgm:cxn modelId="{A718A81D-5EC4-4D9B-9784-FE9CF0EE5C97}" srcId="{348544B3-5227-4D7C-9C4C-BFD186D8F493}" destId="{8B17A768-D22C-4FDB-AF09-502D5AD719D6}" srcOrd="2" destOrd="0" parTransId="{88C247B0-58B4-46AC-A4AE-A07C306885CB}" sibTransId="{D603B5B3-C37B-4935-948E-DD1C078DEB54}"/>
    <dgm:cxn modelId="{33794704-908C-47DF-9802-CD4A855A0147}" srcId="{348544B3-5227-4D7C-9C4C-BFD186D8F493}" destId="{2C956A6C-3EFA-4AFB-9F15-4C5A315D3F3D}" srcOrd="1" destOrd="0" parTransId="{E2733D77-CF8F-43D4-A6A0-5E04FF90858E}" sibTransId="{ABE479D5-91E0-49FB-A48C-92B2FD353BFE}"/>
    <dgm:cxn modelId="{25D87A66-F218-468D-A34C-276095EED136}" srcId="{6057318B-D1CB-4BEE-9F5A-9F5A7C3FF36D}" destId="{95F776F6-92CA-415F-AD23-894E9EE137C0}" srcOrd="0" destOrd="0" parTransId="{AC9B7FEC-7B9F-4C46-8998-973D76B858BF}" sibTransId="{323C1510-8FC1-414A-9F24-F8681569104B}"/>
    <dgm:cxn modelId="{F617CCEA-4C2C-42B5-8F41-BD06F56B81CA}" srcId="{348544B3-5227-4D7C-9C4C-BFD186D8F493}" destId="{9CBF5BF9-541B-4C39-BA0D-01040B9D9980}" srcOrd="0" destOrd="0" parTransId="{045F3C37-F54F-474E-B725-2B56AD518FDF}" sibTransId="{DA6BA826-D033-40CD-9D03-725B235AC548}"/>
    <dgm:cxn modelId="{5C1BEC86-B791-4E3D-BB3E-DB4273C12366}" srcId="{8B17A768-D22C-4FDB-AF09-502D5AD719D6}" destId="{4CB28F36-10BE-4459-AECF-C9027E979A4A}" srcOrd="0" destOrd="0" parTransId="{0C1AEDBA-A10D-431A-944B-ECA3707B4A77}" sibTransId="{10CBCB1B-0C5B-4B8C-9AC4-806DBB854A73}"/>
    <dgm:cxn modelId="{272D3F86-DED6-422C-ABD0-5A163F87E967}" type="presOf" srcId="{4CB28F36-10BE-4459-AECF-C9027E979A4A}" destId="{A9A252E5-7593-4C65-A41A-628707D70923}" srcOrd="0" destOrd="0" presId="urn:microsoft.com/office/officeart/2005/8/layout/chevron2"/>
    <dgm:cxn modelId="{5B3630A0-C6EA-4DAF-9906-BA3EB575F77F}" type="presOf" srcId="{8B17A768-D22C-4FDB-AF09-502D5AD719D6}" destId="{A4086303-49C2-4D8C-B0C3-D6D0F6540DC7}" srcOrd="0" destOrd="0" presId="urn:microsoft.com/office/officeart/2005/8/layout/chevron2"/>
    <dgm:cxn modelId="{072A9D0F-F1D9-4CBC-84E4-3AEA9917DF76}" type="presOf" srcId="{2C956A6C-3EFA-4AFB-9F15-4C5A315D3F3D}" destId="{C799EC7F-AAB8-4BC6-9EBF-DF49152875B4}" srcOrd="0" destOrd="0" presId="urn:microsoft.com/office/officeart/2005/8/layout/chevron2"/>
    <dgm:cxn modelId="{E7CA154F-BCB3-4FCF-B28D-F383B49C8BFF}" type="presOf" srcId="{9CBF5BF9-541B-4C39-BA0D-01040B9D9980}" destId="{2D012E18-2B0F-4BAC-8CE1-47F5240E9360}" srcOrd="0" destOrd="0" presId="urn:microsoft.com/office/officeart/2005/8/layout/chevron2"/>
    <dgm:cxn modelId="{580C1932-FEBC-41E5-847B-DD2DD155698C}" srcId="{348544B3-5227-4D7C-9C4C-BFD186D8F493}" destId="{C67ACFC8-2101-4DF5-A2F0-29DEAD6DE09E}" srcOrd="4" destOrd="0" parTransId="{4CC33915-D3A0-48AB-AB8F-E76888EC7231}" sibTransId="{006042CB-7C6F-423C-8780-69C6AE447367}"/>
    <dgm:cxn modelId="{741C19D9-6B3B-4C06-9651-5437D03DDFB7}" type="presOf" srcId="{C67ACFC8-2101-4DF5-A2F0-29DEAD6DE09E}" destId="{7C0C2335-FFBC-4D17-BE01-731C71906512}" srcOrd="0" destOrd="0" presId="urn:microsoft.com/office/officeart/2005/8/layout/chevron2"/>
    <dgm:cxn modelId="{3ED23E3C-5706-446D-AA76-40F25AD9E108}" type="presOf" srcId="{FB0F9FF9-70E2-45C2-9171-5A91FB936DDC}" destId="{918910F9-FF86-43D1-AD8E-CF3EA59AF57A}" srcOrd="0" destOrd="0" presId="urn:microsoft.com/office/officeart/2005/8/layout/chevron2"/>
    <dgm:cxn modelId="{CC59B520-62D4-49C5-A2FC-E926300DAB55}" type="presParOf" srcId="{8ED8814C-1259-41E1-95BE-F87B8A13365E}" destId="{93F5F661-11B8-49BD-95DF-CA630C07B0E0}" srcOrd="0" destOrd="0" presId="urn:microsoft.com/office/officeart/2005/8/layout/chevron2"/>
    <dgm:cxn modelId="{5F27F9B9-17D1-47AF-9650-5C1C02CBEA23}" type="presParOf" srcId="{93F5F661-11B8-49BD-95DF-CA630C07B0E0}" destId="{2D012E18-2B0F-4BAC-8CE1-47F5240E9360}" srcOrd="0" destOrd="0" presId="urn:microsoft.com/office/officeart/2005/8/layout/chevron2"/>
    <dgm:cxn modelId="{C50221DB-9412-4551-AA9D-5AE4E35C6E0F}" type="presParOf" srcId="{93F5F661-11B8-49BD-95DF-CA630C07B0E0}" destId="{918910F9-FF86-43D1-AD8E-CF3EA59AF57A}" srcOrd="1" destOrd="0" presId="urn:microsoft.com/office/officeart/2005/8/layout/chevron2"/>
    <dgm:cxn modelId="{08A6B976-35DE-4F22-B6B8-2738D59417C3}" type="presParOf" srcId="{8ED8814C-1259-41E1-95BE-F87B8A13365E}" destId="{D613A6DB-7E5E-4F84-A347-15482E71BCD6}" srcOrd="1" destOrd="0" presId="urn:microsoft.com/office/officeart/2005/8/layout/chevron2"/>
    <dgm:cxn modelId="{62B30C1A-2FA9-4F90-872D-088393194177}" type="presParOf" srcId="{8ED8814C-1259-41E1-95BE-F87B8A13365E}" destId="{0F02D0ED-124E-457D-8353-6A9E3D589114}" srcOrd="2" destOrd="0" presId="urn:microsoft.com/office/officeart/2005/8/layout/chevron2"/>
    <dgm:cxn modelId="{B5212209-6D22-4018-AD99-B4FF3CDAE13B}" type="presParOf" srcId="{0F02D0ED-124E-457D-8353-6A9E3D589114}" destId="{C799EC7F-AAB8-4BC6-9EBF-DF49152875B4}" srcOrd="0" destOrd="0" presId="urn:microsoft.com/office/officeart/2005/8/layout/chevron2"/>
    <dgm:cxn modelId="{A53CB785-CBD0-42E1-87C2-C0C820E5C39F}" type="presParOf" srcId="{0F02D0ED-124E-457D-8353-6A9E3D589114}" destId="{22538454-38A1-47B3-9CAF-4159B9C348F2}" srcOrd="1" destOrd="0" presId="urn:microsoft.com/office/officeart/2005/8/layout/chevron2"/>
    <dgm:cxn modelId="{0DC46B7A-2699-434C-AB54-9A6070AC7FDF}" type="presParOf" srcId="{8ED8814C-1259-41E1-95BE-F87B8A13365E}" destId="{3BB28BB3-5355-4C52-A80A-3B1DED23B2AF}" srcOrd="3" destOrd="0" presId="urn:microsoft.com/office/officeart/2005/8/layout/chevron2"/>
    <dgm:cxn modelId="{F597D23B-C017-4E6F-9AFB-6E5B2E196F69}" type="presParOf" srcId="{8ED8814C-1259-41E1-95BE-F87B8A13365E}" destId="{CDA2670D-B7DF-4D9A-BF5D-279FEB09012B}" srcOrd="4" destOrd="0" presId="urn:microsoft.com/office/officeart/2005/8/layout/chevron2"/>
    <dgm:cxn modelId="{DE04C1B0-3F8F-4260-B0D0-283FAC9E4955}" type="presParOf" srcId="{CDA2670D-B7DF-4D9A-BF5D-279FEB09012B}" destId="{A4086303-49C2-4D8C-B0C3-D6D0F6540DC7}" srcOrd="0" destOrd="0" presId="urn:microsoft.com/office/officeart/2005/8/layout/chevron2"/>
    <dgm:cxn modelId="{114D8330-01AE-4032-84E0-69CBD1A4AB6E}" type="presParOf" srcId="{CDA2670D-B7DF-4D9A-BF5D-279FEB09012B}" destId="{A9A252E5-7593-4C65-A41A-628707D70923}" srcOrd="1" destOrd="0" presId="urn:microsoft.com/office/officeart/2005/8/layout/chevron2"/>
    <dgm:cxn modelId="{076E3994-3883-4323-B487-CFA91517CE13}" type="presParOf" srcId="{8ED8814C-1259-41E1-95BE-F87B8A13365E}" destId="{09BC1296-EEE7-4146-ADFE-F4059CC9A47C}" srcOrd="5" destOrd="0" presId="urn:microsoft.com/office/officeart/2005/8/layout/chevron2"/>
    <dgm:cxn modelId="{DCA18C0A-2191-41FA-83BA-7EFFCBAD3103}" type="presParOf" srcId="{8ED8814C-1259-41E1-95BE-F87B8A13365E}" destId="{8EC9D610-C519-4342-8C04-6A893D649B69}" srcOrd="6" destOrd="0" presId="urn:microsoft.com/office/officeart/2005/8/layout/chevron2"/>
    <dgm:cxn modelId="{FC3664A1-CC68-433C-9147-267A097FD5F1}" type="presParOf" srcId="{8EC9D610-C519-4342-8C04-6A893D649B69}" destId="{87601784-B061-452C-B132-1B36601CA0F4}" srcOrd="0" destOrd="0" presId="urn:microsoft.com/office/officeart/2005/8/layout/chevron2"/>
    <dgm:cxn modelId="{01EEEF48-F06A-4654-943E-56783D99FCA8}" type="presParOf" srcId="{8EC9D610-C519-4342-8C04-6A893D649B69}" destId="{AA08AF05-B1C5-4D18-B3A2-1350553E7D1B}" srcOrd="1" destOrd="0" presId="urn:microsoft.com/office/officeart/2005/8/layout/chevron2"/>
    <dgm:cxn modelId="{D6AD9BB0-EFEC-4C0E-8F34-94CA93B59B77}" type="presParOf" srcId="{8ED8814C-1259-41E1-95BE-F87B8A13365E}" destId="{949EB3AF-770F-4FB1-80AA-2784EAB7C6FF}" srcOrd="7" destOrd="0" presId="urn:microsoft.com/office/officeart/2005/8/layout/chevron2"/>
    <dgm:cxn modelId="{D31BA794-7BFA-4E30-8212-78D1C864FB19}" type="presParOf" srcId="{8ED8814C-1259-41E1-95BE-F87B8A13365E}" destId="{BCC4BD6A-F68D-42C8-83DC-FEC4DEAA38BF}" srcOrd="8" destOrd="0" presId="urn:microsoft.com/office/officeart/2005/8/layout/chevron2"/>
    <dgm:cxn modelId="{3D3B7B9B-B315-48B6-952D-E6BBB922C91F}" type="presParOf" srcId="{BCC4BD6A-F68D-42C8-83DC-FEC4DEAA38BF}" destId="{7C0C2335-FFBC-4D17-BE01-731C71906512}" srcOrd="0" destOrd="0" presId="urn:microsoft.com/office/officeart/2005/8/layout/chevron2"/>
    <dgm:cxn modelId="{CE007187-8B7C-431F-9CA3-CB2A1FD0EF3A}" type="presParOf" srcId="{BCC4BD6A-F68D-42C8-83DC-FEC4DEAA38BF}" destId="{8EB3A3AD-4B39-423D-8B7C-C73C3CAB8E67}" srcOrd="1" destOrd="0" presId="urn:microsoft.com/office/officeart/2005/8/layout/chevron2"/>
  </dgm:cxnLst>
  <dgm:bg>
    <a:noFill/>
  </dgm:bg>
  <dgm:whole>
    <a:ln>
      <a:noFill/>
    </a:ln>
  </dgm:whole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8544B3-5227-4D7C-9C4C-BFD186D8F493}" type="doc">
      <dgm:prSet loTypeId="urn:microsoft.com/office/officeart/2005/8/layout/chevron2" loCatId="process" qsTypeId="urn:microsoft.com/office/officeart/2005/8/quickstyle/3d1" qsCatId="3D" csTypeId="urn:microsoft.com/office/officeart/2005/8/colors/accent1_2#11" csCatId="accent1" phldr="1"/>
      <dgm:spPr/>
      <dgm:t>
        <a:bodyPr/>
        <a:lstStyle/>
        <a:p>
          <a:endParaRPr lang="fr-FR"/>
        </a:p>
      </dgm:t>
    </dgm:pt>
    <dgm:pt modelId="{9CBF5BF9-541B-4C39-BA0D-01040B9D9980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045F3C37-F54F-474E-B725-2B56AD518FDF}" type="parTrans" cxnId="{F617CCEA-4C2C-42B5-8F41-BD06F56B81CA}">
      <dgm:prSet/>
      <dgm:spPr/>
      <dgm:t>
        <a:bodyPr/>
        <a:lstStyle/>
        <a:p>
          <a:endParaRPr lang="fr-FR"/>
        </a:p>
      </dgm:t>
    </dgm:pt>
    <dgm:pt modelId="{DA6BA826-D033-40CD-9D03-725B235AC548}" type="sibTrans" cxnId="{F617CCEA-4C2C-42B5-8F41-BD06F56B81CA}">
      <dgm:prSet/>
      <dgm:spPr/>
      <dgm:t>
        <a:bodyPr/>
        <a:lstStyle/>
        <a:p>
          <a:endParaRPr lang="fr-FR"/>
        </a:p>
      </dgm:t>
    </dgm:pt>
    <dgm:pt modelId="{FB0F9FF9-70E2-45C2-9171-5A91FB936DDC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Contexte et problématique</a:t>
          </a:r>
          <a:endParaRPr lang="fr-FR" b="0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28CFFDF6-90DD-4B88-A74F-48B173DC2108}" type="parTrans" cxnId="{D33D3B6B-B338-482A-90F0-F39FB58D4181}">
      <dgm:prSet/>
      <dgm:spPr/>
      <dgm:t>
        <a:bodyPr/>
        <a:lstStyle/>
        <a:p>
          <a:endParaRPr lang="fr-FR"/>
        </a:p>
      </dgm:t>
    </dgm:pt>
    <dgm:pt modelId="{9764A6C6-2CAF-4BA2-87F7-49C8A05F15F8}" type="sibTrans" cxnId="{D33D3B6B-B338-482A-90F0-F39FB58D4181}">
      <dgm:prSet/>
      <dgm:spPr/>
      <dgm:t>
        <a:bodyPr/>
        <a:lstStyle/>
        <a:p>
          <a:endParaRPr lang="fr-FR"/>
        </a:p>
      </dgm:t>
    </dgm:pt>
    <dgm:pt modelId="{2C956A6C-3EFA-4AFB-9F15-4C5A315D3F3D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E2733D77-CF8F-43D4-A6A0-5E04FF90858E}" type="parTrans" cxnId="{33794704-908C-47DF-9802-CD4A855A0147}">
      <dgm:prSet/>
      <dgm:spPr/>
      <dgm:t>
        <a:bodyPr/>
        <a:lstStyle/>
        <a:p>
          <a:endParaRPr lang="fr-FR"/>
        </a:p>
      </dgm:t>
    </dgm:pt>
    <dgm:pt modelId="{ABE479D5-91E0-49FB-A48C-92B2FD353BFE}" type="sibTrans" cxnId="{33794704-908C-47DF-9802-CD4A855A0147}">
      <dgm:prSet/>
      <dgm:spPr/>
      <dgm:t>
        <a:bodyPr/>
        <a:lstStyle/>
        <a:p>
          <a:endParaRPr lang="fr-FR"/>
        </a:p>
      </dgm:t>
    </dgm:pt>
    <dgm:pt modelId="{860270F0-36EA-4BD0-8043-B133B16FE3A2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Analyse et conception</a:t>
          </a:r>
          <a:endParaRPr lang="fr-FR" b="0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339D9F63-4C77-4D22-9F46-1581537235DC}" type="parTrans" cxnId="{AEA6794E-E582-49BB-A26B-4075584A357B}">
      <dgm:prSet/>
      <dgm:spPr/>
      <dgm:t>
        <a:bodyPr/>
        <a:lstStyle/>
        <a:p>
          <a:endParaRPr lang="fr-FR"/>
        </a:p>
      </dgm:t>
    </dgm:pt>
    <dgm:pt modelId="{0A88EC59-EC4E-41C4-9C40-5D1A6B6E19DB}" type="sibTrans" cxnId="{AEA6794E-E582-49BB-A26B-4075584A357B}">
      <dgm:prSet/>
      <dgm:spPr/>
      <dgm:t>
        <a:bodyPr/>
        <a:lstStyle/>
        <a:p>
          <a:endParaRPr lang="fr-FR"/>
        </a:p>
      </dgm:t>
    </dgm:pt>
    <dgm:pt modelId="{8B17A768-D22C-4FDB-AF09-502D5AD719D6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88C247B0-58B4-46AC-A4AE-A07C306885CB}" type="parTrans" cxnId="{A718A81D-5EC4-4D9B-9784-FE9CF0EE5C97}">
      <dgm:prSet/>
      <dgm:spPr/>
      <dgm:t>
        <a:bodyPr/>
        <a:lstStyle/>
        <a:p>
          <a:endParaRPr lang="fr-FR"/>
        </a:p>
      </dgm:t>
    </dgm:pt>
    <dgm:pt modelId="{D603B5B3-C37B-4935-948E-DD1C078DEB54}" type="sibTrans" cxnId="{A718A81D-5EC4-4D9B-9784-FE9CF0EE5C97}">
      <dgm:prSet/>
      <dgm:spPr/>
      <dgm:t>
        <a:bodyPr/>
        <a:lstStyle/>
        <a:p>
          <a:endParaRPr lang="fr-FR"/>
        </a:p>
      </dgm:t>
    </dgm:pt>
    <dgm:pt modelId="{6057318B-D1CB-4BEE-9F5A-9F5A7C3FF36D}">
      <dgm:prSet phldrT="[Texte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E4166CBD-133E-4D50-B56C-34AC3E896A0F}" type="parTrans" cxnId="{8B4719EF-C849-4165-9630-843CC7986E3A}">
      <dgm:prSet/>
      <dgm:spPr/>
      <dgm:t>
        <a:bodyPr/>
        <a:lstStyle/>
        <a:p>
          <a:endParaRPr lang="fr-FR"/>
        </a:p>
      </dgm:t>
    </dgm:pt>
    <dgm:pt modelId="{60C1D33E-174B-4DC1-AD8D-013F91F8A49A}" type="sibTrans" cxnId="{8B4719EF-C849-4165-9630-843CC7986E3A}">
      <dgm:prSet/>
      <dgm:spPr/>
      <dgm:t>
        <a:bodyPr/>
        <a:lstStyle/>
        <a:p>
          <a:endParaRPr lang="fr-FR"/>
        </a:p>
      </dgm:t>
    </dgm:pt>
    <dgm:pt modelId="{C67ACFC8-2101-4DF5-A2F0-29DEAD6DE09E}">
      <dgm:prSet phldrT="[Texte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4CC33915-D3A0-48AB-AB8F-E76888EC7231}" type="parTrans" cxnId="{580C1932-FEBC-41E5-847B-DD2DD155698C}">
      <dgm:prSet/>
      <dgm:spPr/>
      <dgm:t>
        <a:bodyPr/>
        <a:lstStyle/>
        <a:p>
          <a:endParaRPr lang="fr-FR"/>
        </a:p>
      </dgm:t>
    </dgm:pt>
    <dgm:pt modelId="{006042CB-7C6F-423C-8780-69C6AE447367}" type="sibTrans" cxnId="{580C1932-FEBC-41E5-847B-DD2DD155698C}">
      <dgm:prSet/>
      <dgm:spPr/>
      <dgm:t>
        <a:bodyPr/>
        <a:lstStyle/>
        <a:p>
          <a:endParaRPr lang="fr-FR"/>
        </a:p>
      </dgm:t>
    </dgm:pt>
    <dgm:pt modelId="{4CB28F36-10BE-4459-AECF-C9027E979A4A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</a:rPr>
            <a:t>Réalisation</a:t>
          </a:r>
          <a:endParaRPr lang="fr-FR" b="0" i="1" dirty="0">
            <a:solidFill>
              <a:schemeClr val="bg1">
                <a:lumMod val="75000"/>
              </a:schemeClr>
            </a:solidFill>
          </a:endParaRPr>
        </a:p>
      </dgm:t>
    </dgm:pt>
    <dgm:pt modelId="{0C1AEDBA-A10D-431A-944B-ECA3707B4A77}" type="parTrans" cxnId="{5C1BEC86-B791-4E3D-BB3E-DB4273C12366}">
      <dgm:prSet/>
      <dgm:spPr/>
      <dgm:t>
        <a:bodyPr/>
        <a:lstStyle/>
        <a:p>
          <a:endParaRPr lang="fr-FR"/>
        </a:p>
      </dgm:t>
    </dgm:pt>
    <dgm:pt modelId="{10CBCB1B-0C5B-4B8C-9AC4-806DBB854A73}" type="sibTrans" cxnId="{5C1BEC86-B791-4E3D-BB3E-DB4273C12366}">
      <dgm:prSet/>
      <dgm:spPr/>
      <dgm:t>
        <a:bodyPr/>
        <a:lstStyle/>
        <a:p>
          <a:endParaRPr lang="fr-FR"/>
        </a:p>
      </dgm:t>
    </dgm:pt>
    <dgm:pt modelId="{95F776F6-92CA-415F-AD23-894E9EE137C0}">
      <dgm:prSet/>
      <dgm:spPr/>
      <dgm:t>
        <a:bodyPr/>
        <a:lstStyle/>
        <a:p>
          <a:r>
            <a:rPr lang="fr-FR" i="1" dirty="0" smtClean="0">
              <a:latin typeface="Arial" pitchFamily="34" charset="0"/>
              <a:cs typeface="Arial" pitchFamily="34" charset="0"/>
            </a:rPr>
            <a:t>Application T_Guide</a:t>
          </a:r>
          <a:endParaRPr lang="fr-FR" i="1" dirty="0">
            <a:latin typeface="Arial" pitchFamily="34" charset="0"/>
            <a:cs typeface="Arial" pitchFamily="34" charset="0"/>
          </a:endParaRPr>
        </a:p>
      </dgm:t>
    </dgm:pt>
    <dgm:pt modelId="{AC9B7FEC-7B9F-4C46-8998-973D76B858BF}" type="parTrans" cxnId="{25D87A66-F218-468D-A34C-276095EED136}">
      <dgm:prSet/>
      <dgm:spPr/>
      <dgm:t>
        <a:bodyPr/>
        <a:lstStyle/>
        <a:p>
          <a:endParaRPr lang="fr-FR"/>
        </a:p>
      </dgm:t>
    </dgm:pt>
    <dgm:pt modelId="{323C1510-8FC1-414A-9F24-F8681569104B}" type="sibTrans" cxnId="{25D87A66-F218-468D-A34C-276095EED136}">
      <dgm:prSet/>
      <dgm:spPr/>
      <dgm:t>
        <a:bodyPr/>
        <a:lstStyle/>
        <a:p>
          <a:endParaRPr lang="fr-FR"/>
        </a:p>
      </dgm:t>
    </dgm:pt>
    <dgm:pt modelId="{C98B2571-9C8D-4812-9A48-99DDFC63088E}">
      <dgm:prSet/>
      <dgm:spPr/>
      <dgm:t>
        <a:bodyPr/>
        <a:lstStyle/>
        <a:p>
          <a:r>
            <a:rPr lang="fr-FR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Conclusion</a:t>
          </a:r>
          <a:endParaRPr lang="fr-FR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4EEFDA49-4518-4620-9BF1-6B87011DCC96}" type="parTrans" cxnId="{D1DAF98A-1923-4049-B17F-474673F5CD4D}">
      <dgm:prSet/>
      <dgm:spPr/>
      <dgm:t>
        <a:bodyPr/>
        <a:lstStyle/>
        <a:p>
          <a:endParaRPr lang="fr-FR"/>
        </a:p>
      </dgm:t>
    </dgm:pt>
    <dgm:pt modelId="{9CC18F54-D73E-43FD-83A5-A7869EA8BB90}" type="sibTrans" cxnId="{D1DAF98A-1923-4049-B17F-474673F5CD4D}">
      <dgm:prSet/>
      <dgm:spPr/>
      <dgm:t>
        <a:bodyPr/>
        <a:lstStyle/>
        <a:p>
          <a:endParaRPr lang="fr-FR"/>
        </a:p>
      </dgm:t>
    </dgm:pt>
    <dgm:pt modelId="{8ED8814C-1259-41E1-95BE-F87B8A13365E}" type="pres">
      <dgm:prSet presAssocID="{348544B3-5227-4D7C-9C4C-BFD186D8F49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3F5F661-11B8-49BD-95DF-CA630C07B0E0}" type="pres">
      <dgm:prSet presAssocID="{9CBF5BF9-541B-4C39-BA0D-01040B9D9980}" presName="composite" presStyleCnt="0"/>
      <dgm:spPr/>
      <dgm:t>
        <a:bodyPr/>
        <a:lstStyle/>
        <a:p>
          <a:endParaRPr lang="fr-FR"/>
        </a:p>
      </dgm:t>
    </dgm:pt>
    <dgm:pt modelId="{2D012E18-2B0F-4BAC-8CE1-47F5240E9360}" type="pres">
      <dgm:prSet presAssocID="{9CBF5BF9-541B-4C39-BA0D-01040B9D998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910F9-FF86-43D1-AD8E-CF3EA59AF57A}" type="pres">
      <dgm:prSet presAssocID="{9CBF5BF9-541B-4C39-BA0D-01040B9D998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3A6DB-7E5E-4F84-A347-15482E71BCD6}" type="pres">
      <dgm:prSet presAssocID="{DA6BA826-D033-40CD-9D03-725B235AC548}" presName="sp" presStyleCnt="0"/>
      <dgm:spPr/>
      <dgm:t>
        <a:bodyPr/>
        <a:lstStyle/>
        <a:p>
          <a:endParaRPr lang="fr-FR"/>
        </a:p>
      </dgm:t>
    </dgm:pt>
    <dgm:pt modelId="{0F02D0ED-124E-457D-8353-6A9E3D589114}" type="pres">
      <dgm:prSet presAssocID="{2C956A6C-3EFA-4AFB-9F15-4C5A315D3F3D}" presName="composite" presStyleCnt="0"/>
      <dgm:spPr/>
      <dgm:t>
        <a:bodyPr/>
        <a:lstStyle/>
        <a:p>
          <a:endParaRPr lang="fr-FR"/>
        </a:p>
      </dgm:t>
    </dgm:pt>
    <dgm:pt modelId="{C799EC7F-AAB8-4BC6-9EBF-DF49152875B4}" type="pres">
      <dgm:prSet presAssocID="{2C956A6C-3EFA-4AFB-9F15-4C5A315D3F3D}" presName="parentText" presStyleLbl="alignNode1" presStyleIdx="1" presStyleCnt="5" custLinFactNeighborX="-3751" custLinFactNeighborY="304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38454-38A1-47B3-9CAF-4159B9C348F2}" type="pres">
      <dgm:prSet presAssocID="{2C956A6C-3EFA-4AFB-9F15-4C5A315D3F3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28BB3-5355-4C52-A80A-3B1DED23B2AF}" type="pres">
      <dgm:prSet presAssocID="{ABE479D5-91E0-49FB-A48C-92B2FD353BFE}" presName="sp" presStyleCnt="0"/>
      <dgm:spPr/>
      <dgm:t>
        <a:bodyPr/>
        <a:lstStyle/>
        <a:p>
          <a:endParaRPr lang="fr-FR"/>
        </a:p>
      </dgm:t>
    </dgm:pt>
    <dgm:pt modelId="{CDA2670D-B7DF-4D9A-BF5D-279FEB09012B}" type="pres">
      <dgm:prSet presAssocID="{8B17A768-D22C-4FDB-AF09-502D5AD719D6}" presName="composite" presStyleCnt="0"/>
      <dgm:spPr/>
      <dgm:t>
        <a:bodyPr/>
        <a:lstStyle/>
        <a:p>
          <a:endParaRPr lang="fr-FR"/>
        </a:p>
      </dgm:t>
    </dgm:pt>
    <dgm:pt modelId="{A4086303-49C2-4D8C-B0C3-D6D0F6540DC7}" type="pres">
      <dgm:prSet presAssocID="{8B17A768-D22C-4FDB-AF09-502D5AD719D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A252E5-7593-4C65-A41A-628707D70923}" type="pres">
      <dgm:prSet presAssocID="{8B17A768-D22C-4FDB-AF09-502D5AD719D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BC1296-EEE7-4146-ADFE-F4059CC9A47C}" type="pres">
      <dgm:prSet presAssocID="{D603B5B3-C37B-4935-948E-DD1C078DEB54}" presName="sp" presStyleCnt="0"/>
      <dgm:spPr/>
      <dgm:t>
        <a:bodyPr/>
        <a:lstStyle/>
        <a:p>
          <a:endParaRPr lang="fr-FR"/>
        </a:p>
      </dgm:t>
    </dgm:pt>
    <dgm:pt modelId="{8EC9D610-C519-4342-8C04-6A893D649B69}" type="pres">
      <dgm:prSet presAssocID="{6057318B-D1CB-4BEE-9F5A-9F5A7C3FF36D}" presName="composite" presStyleCnt="0"/>
      <dgm:spPr/>
      <dgm:t>
        <a:bodyPr/>
        <a:lstStyle/>
        <a:p>
          <a:endParaRPr lang="fr-FR"/>
        </a:p>
      </dgm:t>
    </dgm:pt>
    <dgm:pt modelId="{87601784-B061-452C-B132-1B36601CA0F4}" type="pres">
      <dgm:prSet presAssocID="{6057318B-D1CB-4BEE-9F5A-9F5A7C3FF36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08AF05-B1C5-4D18-B3A2-1350553E7D1B}" type="pres">
      <dgm:prSet presAssocID="{6057318B-D1CB-4BEE-9F5A-9F5A7C3FF36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EB3AF-770F-4FB1-80AA-2784EAB7C6FF}" type="pres">
      <dgm:prSet presAssocID="{60C1D33E-174B-4DC1-AD8D-013F91F8A49A}" presName="sp" presStyleCnt="0"/>
      <dgm:spPr/>
      <dgm:t>
        <a:bodyPr/>
        <a:lstStyle/>
        <a:p>
          <a:endParaRPr lang="fr-FR"/>
        </a:p>
      </dgm:t>
    </dgm:pt>
    <dgm:pt modelId="{BCC4BD6A-F68D-42C8-83DC-FEC4DEAA38BF}" type="pres">
      <dgm:prSet presAssocID="{C67ACFC8-2101-4DF5-A2F0-29DEAD6DE09E}" presName="composite" presStyleCnt="0"/>
      <dgm:spPr/>
      <dgm:t>
        <a:bodyPr/>
        <a:lstStyle/>
        <a:p>
          <a:endParaRPr lang="fr-FR"/>
        </a:p>
      </dgm:t>
    </dgm:pt>
    <dgm:pt modelId="{7C0C2335-FFBC-4D17-BE01-731C71906512}" type="pres">
      <dgm:prSet presAssocID="{C67ACFC8-2101-4DF5-A2F0-29DEAD6DE09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B3A3AD-4B39-423D-8B7C-C73C3CAB8E67}" type="pres">
      <dgm:prSet presAssocID="{C67ACFC8-2101-4DF5-A2F0-29DEAD6DE09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D16A811-8F59-4B42-B99B-3DE2B19D824E}" type="presOf" srcId="{C67ACFC8-2101-4DF5-A2F0-29DEAD6DE09E}" destId="{7C0C2335-FFBC-4D17-BE01-731C71906512}" srcOrd="0" destOrd="0" presId="urn:microsoft.com/office/officeart/2005/8/layout/chevron2"/>
    <dgm:cxn modelId="{666C7189-5B09-4B28-8C70-CD2D27431004}" type="presOf" srcId="{6057318B-D1CB-4BEE-9F5A-9F5A7C3FF36D}" destId="{87601784-B061-452C-B132-1B36601CA0F4}" srcOrd="0" destOrd="0" presId="urn:microsoft.com/office/officeart/2005/8/layout/chevron2"/>
    <dgm:cxn modelId="{D33D3B6B-B338-482A-90F0-F39FB58D4181}" srcId="{9CBF5BF9-541B-4C39-BA0D-01040B9D9980}" destId="{FB0F9FF9-70E2-45C2-9171-5A91FB936DDC}" srcOrd="0" destOrd="0" parTransId="{28CFFDF6-90DD-4B88-A74F-48B173DC2108}" sibTransId="{9764A6C6-2CAF-4BA2-87F7-49C8A05F15F8}"/>
    <dgm:cxn modelId="{D52A39C2-4D17-4783-A149-0DD2B067D6BE}" type="presOf" srcId="{9CBF5BF9-541B-4C39-BA0D-01040B9D9980}" destId="{2D012E18-2B0F-4BAC-8CE1-47F5240E9360}" srcOrd="0" destOrd="0" presId="urn:microsoft.com/office/officeart/2005/8/layout/chevron2"/>
    <dgm:cxn modelId="{AEA6794E-E582-49BB-A26B-4075584A357B}" srcId="{2C956A6C-3EFA-4AFB-9F15-4C5A315D3F3D}" destId="{860270F0-36EA-4BD0-8043-B133B16FE3A2}" srcOrd="0" destOrd="0" parTransId="{339D9F63-4C77-4D22-9F46-1581537235DC}" sibTransId="{0A88EC59-EC4E-41C4-9C40-5D1A6B6E19DB}"/>
    <dgm:cxn modelId="{F647CFBB-1E77-4E74-A1EB-EDAE92D3E556}" type="presOf" srcId="{C98B2571-9C8D-4812-9A48-99DDFC63088E}" destId="{8EB3A3AD-4B39-423D-8B7C-C73C3CAB8E67}" srcOrd="0" destOrd="0" presId="urn:microsoft.com/office/officeart/2005/8/layout/chevron2"/>
    <dgm:cxn modelId="{78E0EDDA-9A7A-4299-8504-9F5B50B5F56F}" type="presOf" srcId="{860270F0-36EA-4BD0-8043-B133B16FE3A2}" destId="{22538454-38A1-47B3-9CAF-4159B9C348F2}" srcOrd="0" destOrd="0" presId="urn:microsoft.com/office/officeart/2005/8/layout/chevron2"/>
    <dgm:cxn modelId="{8B4719EF-C849-4165-9630-843CC7986E3A}" srcId="{348544B3-5227-4D7C-9C4C-BFD186D8F493}" destId="{6057318B-D1CB-4BEE-9F5A-9F5A7C3FF36D}" srcOrd="3" destOrd="0" parTransId="{E4166CBD-133E-4D50-B56C-34AC3E896A0F}" sibTransId="{60C1D33E-174B-4DC1-AD8D-013F91F8A49A}"/>
    <dgm:cxn modelId="{D1DAF98A-1923-4049-B17F-474673F5CD4D}" srcId="{C67ACFC8-2101-4DF5-A2F0-29DEAD6DE09E}" destId="{C98B2571-9C8D-4812-9A48-99DDFC63088E}" srcOrd="0" destOrd="0" parTransId="{4EEFDA49-4518-4620-9BF1-6B87011DCC96}" sibTransId="{9CC18F54-D73E-43FD-83A5-A7869EA8BB90}"/>
    <dgm:cxn modelId="{A718A81D-5EC4-4D9B-9784-FE9CF0EE5C97}" srcId="{348544B3-5227-4D7C-9C4C-BFD186D8F493}" destId="{8B17A768-D22C-4FDB-AF09-502D5AD719D6}" srcOrd="2" destOrd="0" parTransId="{88C247B0-58B4-46AC-A4AE-A07C306885CB}" sibTransId="{D603B5B3-C37B-4935-948E-DD1C078DEB54}"/>
    <dgm:cxn modelId="{33794704-908C-47DF-9802-CD4A855A0147}" srcId="{348544B3-5227-4D7C-9C4C-BFD186D8F493}" destId="{2C956A6C-3EFA-4AFB-9F15-4C5A315D3F3D}" srcOrd="1" destOrd="0" parTransId="{E2733D77-CF8F-43D4-A6A0-5E04FF90858E}" sibTransId="{ABE479D5-91E0-49FB-A48C-92B2FD353BFE}"/>
    <dgm:cxn modelId="{570E0039-98BC-48F2-8E92-1AEA8AEE6CE6}" type="presOf" srcId="{FB0F9FF9-70E2-45C2-9171-5A91FB936DDC}" destId="{918910F9-FF86-43D1-AD8E-CF3EA59AF57A}" srcOrd="0" destOrd="0" presId="urn:microsoft.com/office/officeart/2005/8/layout/chevron2"/>
    <dgm:cxn modelId="{25D87A66-F218-468D-A34C-276095EED136}" srcId="{6057318B-D1CB-4BEE-9F5A-9F5A7C3FF36D}" destId="{95F776F6-92CA-415F-AD23-894E9EE137C0}" srcOrd="0" destOrd="0" parTransId="{AC9B7FEC-7B9F-4C46-8998-973D76B858BF}" sibTransId="{323C1510-8FC1-414A-9F24-F8681569104B}"/>
    <dgm:cxn modelId="{0B9134F2-4BF4-42E0-B9A3-C9F28C763B5A}" type="presOf" srcId="{4CB28F36-10BE-4459-AECF-C9027E979A4A}" destId="{A9A252E5-7593-4C65-A41A-628707D70923}" srcOrd="0" destOrd="0" presId="urn:microsoft.com/office/officeart/2005/8/layout/chevron2"/>
    <dgm:cxn modelId="{F617CCEA-4C2C-42B5-8F41-BD06F56B81CA}" srcId="{348544B3-5227-4D7C-9C4C-BFD186D8F493}" destId="{9CBF5BF9-541B-4C39-BA0D-01040B9D9980}" srcOrd="0" destOrd="0" parTransId="{045F3C37-F54F-474E-B725-2B56AD518FDF}" sibTransId="{DA6BA826-D033-40CD-9D03-725B235AC548}"/>
    <dgm:cxn modelId="{5C1BEC86-B791-4E3D-BB3E-DB4273C12366}" srcId="{8B17A768-D22C-4FDB-AF09-502D5AD719D6}" destId="{4CB28F36-10BE-4459-AECF-C9027E979A4A}" srcOrd="0" destOrd="0" parTransId="{0C1AEDBA-A10D-431A-944B-ECA3707B4A77}" sibTransId="{10CBCB1B-0C5B-4B8C-9AC4-806DBB854A73}"/>
    <dgm:cxn modelId="{90BD0A55-3E13-4F14-AA25-8A7057A69137}" type="presOf" srcId="{95F776F6-92CA-415F-AD23-894E9EE137C0}" destId="{AA08AF05-B1C5-4D18-B3A2-1350553E7D1B}" srcOrd="0" destOrd="0" presId="urn:microsoft.com/office/officeart/2005/8/layout/chevron2"/>
    <dgm:cxn modelId="{8D064255-6477-447B-8CA3-99EC9493C01A}" type="presOf" srcId="{8B17A768-D22C-4FDB-AF09-502D5AD719D6}" destId="{A4086303-49C2-4D8C-B0C3-D6D0F6540DC7}" srcOrd="0" destOrd="0" presId="urn:microsoft.com/office/officeart/2005/8/layout/chevron2"/>
    <dgm:cxn modelId="{73F671DF-989C-46E7-A9EE-20AB7A092D0C}" type="presOf" srcId="{348544B3-5227-4D7C-9C4C-BFD186D8F493}" destId="{8ED8814C-1259-41E1-95BE-F87B8A13365E}" srcOrd="0" destOrd="0" presId="urn:microsoft.com/office/officeart/2005/8/layout/chevron2"/>
    <dgm:cxn modelId="{40B0A06C-0043-410D-B2D1-F31F7FA26886}" type="presOf" srcId="{2C956A6C-3EFA-4AFB-9F15-4C5A315D3F3D}" destId="{C799EC7F-AAB8-4BC6-9EBF-DF49152875B4}" srcOrd="0" destOrd="0" presId="urn:microsoft.com/office/officeart/2005/8/layout/chevron2"/>
    <dgm:cxn modelId="{580C1932-FEBC-41E5-847B-DD2DD155698C}" srcId="{348544B3-5227-4D7C-9C4C-BFD186D8F493}" destId="{C67ACFC8-2101-4DF5-A2F0-29DEAD6DE09E}" srcOrd="4" destOrd="0" parTransId="{4CC33915-D3A0-48AB-AB8F-E76888EC7231}" sibTransId="{006042CB-7C6F-423C-8780-69C6AE447367}"/>
    <dgm:cxn modelId="{0568B382-1439-4C70-9BC0-F9382CF03692}" type="presParOf" srcId="{8ED8814C-1259-41E1-95BE-F87B8A13365E}" destId="{93F5F661-11B8-49BD-95DF-CA630C07B0E0}" srcOrd="0" destOrd="0" presId="urn:microsoft.com/office/officeart/2005/8/layout/chevron2"/>
    <dgm:cxn modelId="{42611A79-1061-485F-8DAF-6C7155D69D67}" type="presParOf" srcId="{93F5F661-11B8-49BD-95DF-CA630C07B0E0}" destId="{2D012E18-2B0F-4BAC-8CE1-47F5240E9360}" srcOrd="0" destOrd="0" presId="urn:microsoft.com/office/officeart/2005/8/layout/chevron2"/>
    <dgm:cxn modelId="{FB8207CD-9949-49DB-9245-F9016E689021}" type="presParOf" srcId="{93F5F661-11B8-49BD-95DF-CA630C07B0E0}" destId="{918910F9-FF86-43D1-AD8E-CF3EA59AF57A}" srcOrd="1" destOrd="0" presId="urn:microsoft.com/office/officeart/2005/8/layout/chevron2"/>
    <dgm:cxn modelId="{044CCC21-DD92-4EC3-8E03-36B5EA32A5E2}" type="presParOf" srcId="{8ED8814C-1259-41E1-95BE-F87B8A13365E}" destId="{D613A6DB-7E5E-4F84-A347-15482E71BCD6}" srcOrd="1" destOrd="0" presId="urn:microsoft.com/office/officeart/2005/8/layout/chevron2"/>
    <dgm:cxn modelId="{A1B700BB-A4BE-40B3-AC8A-D658C1E30AF9}" type="presParOf" srcId="{8ED8814C-1259-41E1-95BE-F87B8A13365E}" destId="{0F02D0ED-124E-457D-8353-6A9E3D589114}" srcOrd="2" destOrd="0" presId="urn:microsoft.com/office/officeart/2005/8/layout/chevron2"/>
    <dgm:cxn modelId="{F3B1D489-9D92-4A90-B8EA-960FDF9CF37D}" type="presParOf" srcId="{0F02D0ED-124E-457D-8353-6A9E3D589114}" destId="{C799EC7F-AAB8-4BC6-9EBF-DF49152875B4}" srcOrd="0" destOrd="0" presId="urn:microsoft.com/office/officeart/2005/8/layout/chevron2"/>
    <dgm:cxn modelId="{91EEEA22-17FF-4486-AB70-EC6C93613377}" type="presParOf" srcId="{0F02D0ED-124E-457D-8353-6A9E3D589114}" destId="{22538454-38A1-47B3-9CAF-4159B9C348F2}" srcOrd="1" destOrd="0" presId="urn:microsoft.com/office/officeart/2005/8/layout/chevron2"/>
    <dgm:cxn modelId="{3ECD99CB-94DC-4FD8-AC28-6F532554D9FD}" type="presParOf" srcId="{8ED8814C-1259-41E1-95BE-F87B8A13365E}" destId="{3BB28BB3-5355-4C52-A80A-3B1DED23B2AF}" srcOrd="3" destOrd="0" presId="urn:microsoft.com/office/officeart/2005/8/layout/chevron2"/>
    <dgm:cxn modelId="{6422C28E-D229-4372-BC25-8A4E42725208}" type="presParOf" srcId="{8ED8814C-1259-41E1-95BE-F87B8A13365E}" destId="{CDA2670D-B7DF-4D9A-BF5D-279FEB09012B}" srcOrd="4" destOrd="0" presId="urn:microsoft.com/office/officeart/2005/8/layout/chevron2"/>
    <dgm:cxn modelId="{63675205-9D86-4181-B98C-DE44AB4301AD}" type="presParOf" srcId="{CDA2670D-B7DF-4D9A-BF5D-279FEB09012B}" destId="{A4086303-49C2-4D8C-B0C3-D6D0F6540DC7}" srcOrd="0" destOrd="0" presId="urn:microsoft.com/office/officeart/2005/8/layout/chevron2"/>
    <dgm:cxn modelId="{89621632-3236-45C2-8D30-093C373EAFBE}" type="presParOf" srcId="{CDA2670D-B7DF-4D9A-BF5D-279FEB09012B}" destId="{A9A252E5-7593-4C65-A41A-628707D70923}" srcOrd="1" destOrd="0" presId="urn:microsoft.com/office/officeart/2005/8/layout/chevron2"/>
    <dgm:cxn modelId="{445CFA61-A8BF-49EF-91EA-336BD3C7F640}" type="presParOf" srcId="{8ED8814C-1259-41E1-95BE-F87B8A13365E}" destId="{09BC1296-EEE7-4146-ADFE-F4059CC9A47C}" srcOrd="5" destOrd="0" presId="urn:microsoft.com/office/officeart/2005/8/layout/chevron2"/>
    <dgm:cxn modelId="{618F69F2-0C41-49FF-AD51-A2C37F47DE76}" type="presParOf" srcId="{8ED8814C-1259-41E1-95BE-F87B8A13365E}" destId="{8EC9D610-C519-4342-8C04-6A893D649B69}" srcOrd="6" destOrd="0" presId="urn:microsoft.com/office/officeart/2005/8/layout/chevron2"/>
    <dgm:cxn modelId="{172B2531-7EA4-4221-B8C8-489A40E5F54A}" type="presParOf" srcId="{8EC9D610-C519-4342-8C04-6A893D649B69}" destId="{87601784-B061-452C-B132-1B36601CA0F4}" srcOrd="0" destOrd="0" presId="urn:microsoft.com/office/officeart/2005/8/layout/chevron2"/>
    <dgm:cxn modelId="{D6E3DD3D-80A1-41CE-9886-09E9ED95F6DC}" type="presParOf" srcId="{8EC9D610-C519-4342-8C04-6A893D649B69}" destId="{AA08AF05-B1C5-4D18-B3A2-1350553E7D1B}" srcOrd="1" destOrd="0" presId="urn:microsoft.com/office/officeart/2005/8/layout/chevron2"/>
    <dgm:cxn modelId="{4F1E114E-0C8A-4652-BEB6-23D14A767D34}" type="presParOf" srcId="{8ED8814C-1259-41E1-95BE-F87B8A13365E}" destId="{949EB3AF-770F-4FB1-80AA-2784EAB7C6FF}" srcOrd="7" destOrd="0" presId="urn:microsoft.com/office/officeart/2005/8/layout/chevron2"/>
    <dgm:cxn modelId="{82DC90F3-FF30-46BB-81A8-9EFFF845A5C5}" type="presParOf" srcId="{8ED8814C-1259-41E1-95BE-F87B8A13365E}" destId="{BCC4BD6A-F68D-42C8-83DC-FEC4DEAA38BF}" srcOrd="8" destOrd="0" presId="urn:microsoft.com/office/officeart/2005/8/layout/chevron2"/>
    <dgm:cxn modelId="{AB1089C5-8D17-43D6-8155-96D9BD2E6612}" type="presParOf" srcId="{BCC4BD6A-F68D-42C8-83DC-FEC4DEAA38BF}" destId="{7C0C2335-FFBC-4D17-BE01-731C71906512}" srcOrd="0" destOrd="0" presId="urn:microsoft.com/office/officeart/2005/8/layout/chevron2"/>
    <dgm:cxn modelId="{639EAAA0-AB78-4F27-AC3F-D193737F980E}" type="presParOf" srcId="{BCC4BD6A-F68D-42C8-83DC-FEC4DEAA38BF}" destId="{8EB3A3AD-4B39-423D-8B7C-C73C3CAB8E67}" srcOrd="1" destOrd="0" presId="urn:microsoft.com/office/officeart/2005/8/layout/chevron2"/>
  </dgm:cxnLst>
  <dgm:bg>
    <a:noFill/>
  </dgm:bg>
  <dgm:whole>
    <a:ln>
      <a:noFill/>
    </a:ln>
  </dgm:whole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8544B3-5227-4D7C-9C4C-BFD186D8F493}" type="doc">
      <dgm:prSet loTypeId="urn:microsoft.com/office/officeart/2005/8/layout/chevron2" loCatId="process" qsTypeId="urn:microsoft.com/office/officeart/2005/8/quickstyle/3d1" qsCatId="3D" csTypeId="urn:microsoft.com/office/officeart/2005/8/colors/accent1_2#12" csCatId="accent1" phldr="1"/>
      <dgm:spPr/>
      <dgm:t>
        <a:bodyPr/>
        <a:lstStyle/>
        <a:p>
          <a:endParaRPr lang="fr-FR"/>
        </a:p>
      </dgm:t>
    </dgm:pt>
    <dgm:pt modelId="{9CBF5BF9-541B-4C39-BA0D-01040B9D9980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045F3C37-F54F-474E-B725-2B56AD518FDF}" type="parTrans" cxnId="{F617CCEA-4C2C-42B5-8F41-BD06F56B81CA}">
      <dgm:prSet/>
      <dgm:spPr/>
      <dgm:t>
        <a:bodyPr/>
        <a:lstStyle/>
        <a:p>
          <a:endParaRPr lang="fr-FR"/>
        </a:p>
      </dgm:t>
    </dgm:pt>
    <dgm:pt modelId="{DA6BA826-D033-40CD-9D03-725B235AC548}" type="sibTrans" cxnId="{F617CCEA-4C2C-42B5-8F41-BD06F56B81CA}">
      <dgm:prSet/>
      <dgm:spPr/>
      <dgm:t>
        <a:bodyPr/>
        <a:lstStyle/>
        <a:p>
          <a:endParaRPr lang="fr-FR"/>
        </a:p>
      </dgm:t>
    </dgm:pt>
    <dgm:pt modelId="{FB0F9FF9-70E2-45C2-9171-5A91FB936DDC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Contexte et problématique</a:t>
          </a:r>
          <a:endParaRPr lang="fr-FR" b="0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28CFFDF6-90DD-4B88-A74F-48B173DC2108}" type="parTrans" cxnId="{D33D3B6B-B338-482A-90F0-F39FB58D4181}">
      <dgm:prSet/>
      <dgm:spPr/>
      <dgm:t>
        <a:bodyPr/>
        <a:lstStyle/>
        <a:p>
          <a:endParaRPr lang="fr-FR"/>
        </a:p>
      </dgm:t>
    </dgm:pt>
    <dgm:pt modelId="{9764A6C6-2CAF-4BA2-87F7-49C8A05F15F8}" type="sibTrans" cxnId="{D33D3B6B-B338-482A-90F0-F39FB58D4181}">
      <dgm:prSet/>
      <dgm:spPr/>
      <dgm:t>
        <a:bodyPr/>
        <a:lstStyle/>
        <a:p>
          <a:endParaRPr lang="fr-FR"/>
        </a:p>
      </dgm:t>
    </dgm:pt>
    <dgm:pt modelId="{2C956A6C-3EFA-4AFB-9F15-4C5A315D3F3D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E2733D77-CF8F-43D4-A6A0-5E04FF90858E}" type="parTrans" cxnId="{33794704-908C-47DF-9802-CD4A855A0147}">
      <dgm:prSet/>
      <dgm:spPr/>
      <dgm:t>
        <a:bodyPr/>
        <a:lstStyle/>
        <a:p>
          <a:endParaRPr lang="fr-FR"/>
        </a:p>
      </dgm:t>
    </dgm:pt>
    <dgm:pt modelId="{ABE479D5-91E0-49FB-A48C-92B2FD353BFE}" type="sibTrans" cxnId="{33794704-908C-47DF-9802-CD4A855A0147}">
      <dgm:prSet/>
      <dgm:spPr/>
      <dgm:t>
        <a:bodyPr/>
        <a:lstStyle/>
        <a:p>
          <a:endParaRPr lang="fr-FR"/>
        </a:p>
      </dgm:t>
    </dgm:pt>
    <dgm:pt modelId="{860270F0-36EA-4BD0-8043-B133B16FE3A2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Analyse et conception</a:t>
          </a:r>
          <a:endParaRPr lang="fr-FR" b="0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339D9F63-4C77-4D22-9F46-1581537235DC}" type="parTrans" cxnId="{AEA6794E-E582-49BB-A26B-4075584A357B}">
      <dgm:prSet/>
      <dgm:spPr/>
      <dgm:t>
        <a:bodyPr/>
        <a:lstStyle/>
        <a:p>
          <a:endParaRPr lang="fr-FR"/>
        </a:p>
      </dgm:t>
    </dgm:pt>
    <dgm:pt modelId="{0A88EC59-EC4E-41C4-9C40-5D1A6B6E19DB}" type="sibTrans" cxnId="{AEA6794E-E582-49BB-A26B-4075584A357B}">
      <dgm:prSet/>
      <dgm:spPr/>
      <dgm:t>
        <a:bodyPr/>
        <a:lstStyle/>
        <a:p>
          <a:endParaRPr lang="fr-FR"/>
        </a:p>
      </dgm:t>
    </dgm:pt>
    <dgm:pt modelId="{8B17A768-D22C-4FDB-AF09-502D5AD719D6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88C247B0-58B4-46AC-A4AE-A07C306885CB}" type="parTrans" cxnId="{A718A81D-5EC4-4D9B-9784-FE9CF0EE5C97}">
      <dgm:prSet/>
      <dgm:spPr/>
      <dgm:t>
        <a:bodyPr/>
        <a:lstStyle/>
        <a:p>
          <a:endParaRPr lang="fr-FR"/>
        </a:p>
      </dgm:t>
    </dgm:pt>
    <dgm:pt modelId="{D603B5B3-C37B-4935-948E-DD1C078DEB54}" type="sibTrans" cxnId="{A718A81D-5EC4-4D9B-9784-FE9CF0EE5C97}">
      <dgm:prSet/>
      <dgm:spPr/>
      <dgm:t>
        <a:bodyPr/>
        <a:lstStyle/>
        <a:p>
          <a:endParaRPr lang="fr-FR"/>
        </a:p>
      </dgm:t>
    </dgm:pt>
    <dgm:pt modelId="{6057318B-D1CB-4BEE-9F5A-9F5A7C3FF36D}">
      <dgm:prSet phldrT="[Texte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E4166CBD-133E-4D50-B56C-34AC3E896A0F}" type="parTrans" cxnId="{8B4719EF-C849-4165-9630-843CC7986E3A}">
      <dgm:prSet/>
      <dgm:spPr/>
      <dgm:t>
        <a:bodyPr/>
        <a:lstStyle/>
        <a:p>
          <a:endParaRPr lang="fr-FR"/>
        </a:p>
      </dgm:t>
    </dgm:pt>
    <dgm:pt modelId="{60C1D33E-174B-4DC1-AD8D-013F91F8A49A}" type="sibTrans" cxnId="{8B4719EF-C849-4165-9630-843CC7986E3A}">
      <dgm:prSet/>
      <dgm:spPr/>
      <dgm:t>
        <a:bodyPr/>
        <a:lstStyle/>
        <a:p>
          <a:endParaRPr lang="fr-FR"/>
        </a:p>
      </dgm:t>
    </dgm:pt>
    <dgm:pt modelId="{C67ACFC8-2101-4DF5-A2F0-29DEAD6DE09E}">
      <dgm:prSet phldrT="[Texte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4CC33915-D3A0-48AB-AB8F-E76888EC7231}" type="parTrans" cxnId="{580C1932-FEBC-41E5-847B-DD2DD155698C}">
      <dgm:prSet/>
      <dgm:spPr/>
      <dgm:t>
        <a:bodyPr/>
        <a:lstStyle/>
        <a:p>
          <a:endParaRPr lang="fr-FR"/>
        </a:p>
      </dgm:t>
    </dgm:pt>
    <dgm:pt modelId="{006042CB-7C6F-423C-8780-69C6AE447367}" type="sibTrans" cxnId="{580C1932-FEBC-41E5-847B-DD2DD155698C}">
      <dgm:prSet/>
      <dgm:spPr/>
      <dgm:t>
        <a:bodyPr/>
        <a:lstStyle/>
        <a:p>
          <a:endParaRPr lang="fr-FR"/>
        </a:p>
      </dgm:t>
    </dgm:pt>
    <dgm:pt modelId="{4CB28F36-10BE-4459-AECF-C9027E979A4A}">
      <dgm:prSet phldrT="[Texte]"/>
      <dgm:spPr/>
      <dgm:t>
        <a:bodyPr/>
        <a:lstStyle/>
        <a:p>
          <a:r>
            <a:rPr lang="fr-FR" b="0" i="1" dirty="0" smtClean="0">
              <a:solidFill>
                <a:schemeClr val="bg1">
                  <a:lumMod val="75000"/>
                </a:schemeClr>
              </a:solidFill>
            </a:rPr>
            <a:t>Réalisation</a:t>
          </a:r>
          <a:endParaRPr lang="fr-FR" b="0" i="1" dirty="0">
            <a:solidFill>
              <a:schemeClr val="bg1">
                <a:lumMod val="75000"/>
              </a:schemeClr>
            </a:solidFill>
          </a:endParaRPr>
        </a:p>
      </dgm:t>
    </dgm:pt>
    <dgm:pt modelId="{0C1AEDBA-A10D-431A-944B-ECA3707B4A77}" type="parTrans" cxnId="{5C1BEC86-B791-4E3D-BB3E-DB4273C12366}">
      <dgm:prSet/>
      <dgm:spPr/>
      <dgm:t>
        <a:bodyPr/>
        <a:lstStyle/>
        <a:p>
          <a:endParaRPr lang="fr-FR"/>
        </a:p>
      </dgm:t>
    </dgm:pt>
    <dgm:pt modelId="{10CBCB1B-0C5B-4B8C-9AC4-806DBB854A73}" type="sibTrans" cxnId="{5C1BEC86-B791-4E3D-BB3E-DB4273C12366}">
      <dgm:prSet/>
      <dgm:spPr/>
      <dgm:t>
        <a:bodyPr/>
        <a:lstStyle/>
        <a:p>
          <a:endParaRPr lang="fr-FR"/>
        </a:p>
      </dgm:t>
    </dgm:pt>
    <dgm:pt modelId="{95F776F6-92CA-415F-AD23-894E9EE137C0}">
      <dgm:prSet/>
      <dgm:spPr/>
      <dgm:t>
        <a:bodyPr/>
        <a:lstStyle/>
        <a:p>
          <a:r>
            <a:rPr lang="fr-FR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Application T_Guide</a:t>
          </a:r>
          <a:endParaRPr lang="fr-FR" i="1" dirty="0">
            <a:solidFill>
              <a:schemeClr val="bg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AC9B7FEC-7B9F-4C46-8998-973D76B858BF}" type="parTrans" cxnId="{25D87A66-F218-468D-A34C-276095EED136}">
      <dgm:prSet/>
      <dgm:spPr/>
      <dgm:t>
        <a:bodyPr/>
        <a:lstStyle/>
        <a:p>
          <a:endParaRPr lang="fr-FR"/>
        </a:p>
      </dgm:t>
    </dgm:pt>
    <dgm:pt modelId="{323C1510-8FC1-414A-9F24-F8681569104B}" type="sibTrans" cxnId="{25D87A66-F218-468D-A34C-276095EED136}">
      <dgm:prSet/>
      <dgm:spPr/>
      <dgm:t>
        <a:bodyPr/>
        <a:lstStyle/>
        <a:p>
          <a:endParaRPr lang="fr-FR"/>
        </a:p>
      </dgm:t>
    </dgm:pt>
    <dgm:pt modelId="{C98B2571-9C8D-4812-9A48-99DDFC63088E}">
      <dgm:prSet/>
      <dgm:spPr/>
      <dgm:t>
        <a:bodyPr/>
        <a:lstStyle/>
        <a:p>
          <a:r>
            <a:rPr lang="fr-FR" i="1" dirty="0" smtClean="0">
              <a:latin typeface="Arial" pitchFamily="34" charset="0"/>
              <a:cs typeface="Arial" pitchFamily="34" charset="0"/>
            </a:rPr>
            <a:t>Conclusion</a:t>
          </a:r>
          <a:endParaRPr lang="fr-FR" i="1" dirty="0">
            <a:latin typeface="Arial" pitchFamily="34" charset="0"/>
            <a:cs typeface="Arial" pitchFamily="34" charset="0"/>
          </a:endParaRPr>
        </a:p>
      </dgm:t>
    </dgm:pt>
    <dgm:pt modelId="{4EEFDA49-4518-4620-9BF1-6B87011DCC96}" type="parTrans" cxnId="{D1DAF98A-1923-4049-B17F-474673F5CD4D}">
      <dgm:prSet/>
      <dgm:spPr/>
      <dgm:t>
        <a:bodyPr/>
        <a:lstStyle/>
        <a:p>
          <a:endParaRPr lang="fr-FR"/>
        </a:p>
      </dgm:t>
    </dgm:pt>
    <dgm:pt modelId="{9CC18F54-D73E-43FD-83A5-A7869EA8BB90}" type="sibTrans" cxnId="{D1DAF98A-1923-4049-B17F-474673F5CD4D}">
      <dgm:prSet/>
      <dgm:spPr/>
      <dgm:t>
        <a:bodyPr/>
        <a:lstStyle/>
        <a:p>
          <a:endParaRPr lang="fr-FR"/>
        </a:p>
      </dgm:t>
    </dgm:pt>
    <dgm:pt modelId="{8ED8814C-1259-41E1-95BE-F87B8A13365E}" type="pres">
      <dgm:prSet presAssocID="{348544B3-5227-4D7C-9C4C-BFD186D8F49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3F5F661-11B8-49BD-95DF-CA630C07B0E0}" type="pres">
      <dgm:prSet presAssocID="{9CBF5BF9-541B-4C39-BA0D-01040B9D9980}" presName="composite" presStyleCnt="0"/>
      <dgm:spPr/>
      <dgm:t>
        <a:bodyPr/>
        <a:lstStyle/>
        <a:p>
          <a:endParaRPr lang="fr-FR"/>
        </a:p>
      </dgm:t>
    </dgm:pt>
    <dgm:pt modelId="{2D012E18-2B0F-4BAC-8CE1-47F5240E9360}" type="pres">
      <dgm:prSet presAssocID="{9CBF5BF9-541B-4C39-BA0D-01040B9D998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910F9-FF86-43D1-AD8E-CF3EA59AF57A}" type="pres">
      <dgm:prSet presAssocID="{9CBF5BF9-541B-4C39-BA0D-01040B9D998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3A6DB-7E5E-4F84-A347-15482E71BCD6}" type="pres">
      <dgm:prSet presAssocID="{DA6BA826-D033-40CD-9D03-725B235AC548}" presName="sp" presStyleCnt="0"/>
      <dgm:spPr/>
      <dgm:t>
        <a:bodyPr/>
        <a:lstStyle/>
        <a:p>
          <a:endParaRPr lang="fr-FR"/>
        </a:p>
      </dgm:t>
    </dgm:pt>
    <dgm:pt modelId="{0F02D0ED-124E-457D-8353-6A9E3D589114}" type="pres">
      <dgm:prSet presAssocID="{2C956A6C-3EFA-4AFB-9F15-4C5A315D3F3D}" presName="composite" presStyleCnt="0"/>
      <dgm:spPr/>
      <dgm:t>
        <a:bodyPr/>
        <a:lstStyle/>
        <a:p>
          <a:endParaRPr lang="fr-FR"/>
        </a:p>
      </dgm:t>
    </dgm:pt>
    <dgm:pt modelId="{C799EC7F-AAB8-4BC6-9EBF-DF49152875B4}" type="pres">
      <dgm:prSet presAssocID="{2C956A6C-3EFA-4AFB-9F15-4C5A315D3F3D}" presName="parentText" presStyleLbl="alignNode1" presStyleIdx="1" presStyleCnt="5" custLinFactNeighborX="-3751" custLinFactNeighborY="304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38454-38A1-47B3-9CAF-4159B9C348F2}" type="pres">
      <dgm:prSet presAssocID="{2C956A6C-3EFA-4AFB-9F15-4C5A315D3F3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28BB3-5355-4C52-A80A-3B1DED23B2AF}" type="pres">
      <dgm:prSet presAssocID="{ABE479D5-91E0-49FB-A48C-92B2FD353BFE}" presName="sp" presStyleCnt="0"/>
      <dgm:spPr/>
      <dgm:t>
        <a:bodyPr/>
        <a:lstStyle/>
        <a:p>
          <a:endParaRPr lang="fr-FR"/>
        </a:p>
      </dgm:t>
    </dgm:pt>
    <dgm:pt modelId="{CDA2670D-B7DF-4D9A-BF5D-279FEB09012B}" type="pres">
      <dgm:prSet presAssocID="{8B17A768-D22C-4FDB-AF09-502D5AD719D6}" presName="composite" presStyleCnt="0"/>
      <dgm:spPr/>
      <dgm:t>
        <a:bodyPr/>
        <a:lstStyle/>
        <a:p>
          <a:endParaRPr lang="fr-FR"/>
        </a:p>
      </dgm:t>
    </dgm:pt>
    <dgm:pt modelId="{A4086303-49C2-4D8C-B0C3-D6D0F6540DC7}" type="pres">
      <dgm:prSet presAssocID="{8B17A768-D22C-4FDB-AF09-502D5AD719D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A252E5-7593-4C65-A41A-628707D70923}" type="pres">
      <dgm:prSet presAssocID="{8B17A768-D22C-4FDB-AF09-502D5AD719D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BC1296-EEE7-4146-ADFE-F4059CC9A47C}" type="pres">
      <dgm:prSet presAssocID="{D603B5B3-C37B-4935-948E-DD1C078DEB54}" presName="sp" presStyleCnt="0"/>
      <dgm:spPr/>
      <dgm:t>
        <a:bodyPr/>
        <a:lstStyle/>
        <a:p>
          <a:endParaRPr lang="fr-FR"/>
        </a:p>
      </dgm:t>
    </dgm:pt>
    <dgm:pt modelId="{8EC9D610-C519-4342-8C04-6A893D649B69}" type="pres">
      <dgm:prSet presAssocID="{6057318B-D1CB-4BEE-9F5A-9F5A7C3FF36D}" presName="composite" presStyleCnt="0"/>
      <dgm:spPr/>
      <dgm:t>
        <a:bodyPr/>
        <a:lstStyle/>
        <a:p>
          <a:endParaRPr lang="fr-FR"/>
        </a:p>
      </dgm:t>
    </dgm:pt>
    <dgm:pt modelId="{87601784-B061-452C-B132-1B36601CA0F4}" type="pres">
      <dgm:prSet presAssocID="{6057318B-D1CB-4BEE-9F5A-9F5A7C3FF36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08AF05-B1C5-4D18-B3A2-1350553E7D1B}" type="pres">
      <dgm:prSet presAssocID="{6057318B-D1CB-4BEE-9F5A-9F5A7C3FF36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EB3AF-770F-4FB1-80AA-2784EAB7C6FF}" type="pres">
      <dgm:prSet presAssocID="{60C1D33E-174B-4DC1-AD8D-013F91F8A49A}" presName="sp" presStyleCnt="0"/>
      <dgm:spPr/>
      <dgm:t>
        <a:bodyPr/>
        <a:lstStyle/>
        <a:p>
          <a:endParaRPr lang="fr-FR"/>
        </a:p>
      </dgm:t>
    </dgm:pt>
    <dgm:pt modelId="{BCC4BD6A-F68D-42C8-83DC-FEC4DEAA38BF}" type="pres">
      <dgm:prSet presAssocID="{C67ACFC8-2101-4DF5-A2F0-29DEAD6DE09E}" presName="composite" presStyleCnt="0"/>
      <dgm:spPr/>
      <dgm:t>
        <a:bodyPr/>
        <a:lstStyle/>
        <a:p>
          <a:endParaRPr lang="fr-FR"/>
        </a:p>
      </dgm:t>
    </dgm:pt>
    <dgm:pt modelId="{7C0C2335-FFBC-4D17-BE01-731C71906512}" type="pres">
      <dgm:prSet presAssocID="{C67ACFC8-2101-4DF5-A2F0-29DEAD6DE09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B3A3AD-4B39-423D-8B7C-C73C3CAB8E67}" type="pres">
      <dgm:prSet presAssocID="{C67ACFC8-2101-4DF5-A2F0-29DEAD6DE09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6A12A90-1133-47F6-ABB4-2098DE7FB167}" type="presOf" srcId="{8B17A768-D22C-4FDB-AF09-502D5AD719D6}" destId="{A4086303-49C2-4D8C-B0C3-D6D0F6540DC7}" srcOrd="0" destOrd="0" presId="urn:microsoft.com/office/officeart/2005/8/layout/chevron2"/>
    <dgm:cxn modelId="{D33D3B6B-B338-482A-90F0-F39FB58D4181}" srcId="{9CBF5BF9-541B-4C39-BA0D-01040B9D9980}" destId="{FB0F9FF9-70E2-45C2-9171-5A91FB936DDC}" srcOrd="0" destOrd="0" parTransId="{28CFFDF6-90DD-4B88-A74F-48B173DC2108}" sibTransId="{9764A6C6-2CAF-4BA2-87F7-49C8A05F15F8}"/>
    <dgm:cxn modelId="{8E21B17E-8E68-453E-974A-3E1B76F99ED4}" type="presOf" srcId="{2C956A6C-3EFA-4AFB-9F15-4C5A315D3F3D}" destId="{C799EC7F-AAB8-4BC6-9EBF-DF49152875B4}" srcOrd="0" destOrd="0" presId="urn:microsoft.com/office/officeart/2005/8/layout/chevron2"/>
    <dgm:cxn modelId="{AEA6794E-E582-49BB-A26B-4075584A357B}" srcId="{2C956A6C-3EFA-4AFB-9F15-4C5A315D3F3D}" destId="{860270F0-36EA-4BD0-8043-B133B16FE3A2}" srcOrd="0" destOrd="0" parTransId="{339D9F63-4C77-4D22-9F46-1581537235DC}" sibTransId="{0A88EC59-EC4E-41C4-9C40-5D1A6B6E19DB}"/>
    <dgm:cxn modelId="{8B4719EF-C849-4165-9630-843CC7986E3A}" srcId="{348544B3-5227-4D7C-9C4C-BFD186D8F493}" destId="{6057318B-D1CB-4BEE-9F5A-9F5A7C3FF36D}" srcOrd="3" destOrd="0" parTransId="{E4166CBD-133E-4D50-B56C-34AC3E896A0F}" sibTransId="{60C1D33E-174B-4DC1-AD8D-013F91F8A49A}"/>
    <dgm:cxn modelId="{D1DAF98A-1923-4049-B17F-474673F5CD4D}" srcId="{C67ACFC8-2101-4DF5-A2F0-29DEAD6DE09E}" destId="{C98B2571-9C8D-4812-9A48-99DDFC63088E}" srcOrd="0" destOrd="0" parTransId="{4EEFDA49-4518-4620-9BF1-6B87011DCC96}" sibTransId="{9CC18F54-D73E-43FD-83A5-A7869EA8BB90}"/>
    <dgm:cxn modelId="{F394E614-863C-4C67-8412-380E99224212}" type="presOf" srcId="{C98B2571-9C8D-4812-9A48-99DDFC63088E}" destId="{8EB3A3AD-4B39-423D-8B7C-C73C3CAB8E67}" srcOrd="0" destOrd="0" presId="urn:microsoft.com/office/officeart/2005/8/layout/chevron2"/>
    <dgm:cxn modelId="{37FA8265-2077-47DA-99BE-2242F79A781E}" type="presOf" srcId="{348544B3-5227-4D7C-9C4C-BFD186D8F493}" destId="{8ED8814C-1259-41E1-95BE-F87B8A13365E}" srcOrd="0" destOrd="0" presId="urn:microsoft.com/office/officeart/2005/8/layout/chevron2"/>
    <dgm:cxn modelId="{A718A81D-5EC4-4D9B-9784-FE9CF0EE5C97}" srcId="{348544B3-5227-4D7C-9C4C-BFD186D8F493}" destId="{8B17A768-D22C-4FDB-AF09-502D5AD719D6}" srcOrd="2" destOrd="0" parTransId="{88C247B0-58B4-46AC-A4AE-A07C306885CB}" sibTransId="{D603B5B3-C37B-4935-948E-DD1C078DEB54}"/>
    <dgm:cxn modelId="{A9BF1A87-6A68-4279-95FE-5D38674FDFB5}" type="presOf" srcId="{6057318B-D1CB-4BEE-9F5A-9F5A7C3FF36D}" destId="{87601784-B061-452C-B132-1B36601CA0F4}" srcOrd="0" destOrd="0" presId="urn:microsoft.com/office/officeart/2005/8/layout/chevron2"/>
    <dgm:cxn modelId="{292D9723-718D-4EA6-AB3F-3A4052CD38C6}" type="presOf" srcId="{C67ACFC8-2101-4DF5-A2F0-29DEAD6DE09E}" destId="{7C0C2335-FFBC-4D17-BE01-731C71906512}" srcOrd="0" destOrd="0" presId="urn:microsoft.com/office/officeart/2005/8/layout/chevron2"/>
    <dgm:cxn modelId="{33794704-908C-47DF-9802-CD4A855A0147}" srcId="{348544B3-5227-4D7C-9C4C-BFD186D8F493}" destId="{2C956A6C-3EFA-4AFB-9F15-4C5A315D3F3D}" srcOrd="1" destOrd="0" parTransId="{E2733D77-CF8F-43D4-A6A0-5E04FF90858E}" sibTransId="{ABE479D5-91E0-49FB-A48C-92B2FD353BFE}"/>
    <dgm:cxn modelId="{25D87A66-F218-468D-A34C-276095EED136}" srcId="{6057318B-D1CB-4BEE-9F5A-9F5A7C3FF36D}" destId="{95F776F6-92CA-415F-AD23-894E9EE137C0}" srcOrd="0" destOrd="0" parTransId="{AC9B7FEC-7B9F-4C46-8998-973D76B858BF}" sibTransId="{323C1510-8FC1-414A-9F24-F8681569104B}"/>
    <dgm:cxn modelId="{00CF1969-44CF-438F-A9B9-DAF6CAE1115E}" type="presOf" srcId="{860270F0-36EA-4BD0-8043-B133B16FE3A2}" destId="{22538454-38A1-47B3-9CAF-4159B9C348F2}" srcOrd="0" destOrd="0" presId="urn:microsoft.com/office/officeart/2005/8/layout/chevron2"/>
    <dgm:cxn modelId="{F617CCEA-4C2C-42B5-8F41-BD06F56B81CA}" srcId="{348544B3-5227-4D7C-9C4C-BFD186D8F493}" destId="{9CBF5BF9-541B-4C39-BA0D-01040B9D9980}" srcOrd="0" destOrd="0" parTransId="{045F3C37-F54F-474E-B725-2B56AD518FDF}" sibTransId="{DA6BA826-D033-40CD-9D03-725B235AC548}"/>
    <dgm:cxn modelId="{5C1BEC86-B791-4E3D-BB3E-DB4273C12366}" srcId="{8B17A768-D22C-4FDB-AF09-502D5AD719D6}" destId="{4CB28F36-10BE-4459-AECF-C9027E979A4A}" srcOrd="0" destOrd="0" parTransId="{0C1AEDBA-A10D-431A-944B-ECA3707B4A77}" sibTransId="{10CBCB1B-0C5B-4B8C-9AC4-806DBB854A73}"/>
    <dgm:cxn modelId="{3B7C3347-6E42-459E-B2B3-1837904AFF98}" type="presOf" srcId="{9CBF5BF9-541B-4C39-BA0D-01040B9D9980}" destId="{2D012E18-2B0F-4BAC-8CE1-47F5240E9360}" srcOrd="0" destOrd="0" presId="urn:microsoft.com/office/officeart/2005/8/layout/chevron2"/>
    <dgm:cxn modelId="{61BB9910-A947-48C2-AAF3-2D4CBBD9591F}" type="presOf" srcId="{95F776F6-92CA-415F-AD23-894E9EE137C0}" destId="{AA08AF05-B1C5-4D18-B3A2-1350553E7D1B}" srcOrd="0" destOrd="0" presId="urn:microsoft.com/office/officeart/2005/8/layout/chevron2"/>
    <dgm:cxn modelId="{E850AAC2-21C8-4058-A191-0EDB81CE6330}" type="presOf" srcId="{4CB28F36-10BE-4459-AECF-C9027E979A4A}" destId="{A9A252E5-7593-4C65-A41A-628707D70923}" srcOrd="0" destOrd="0" presId="urn:microsoft.com/office/officeart/2005/8/layout/chevron2"/>
    <dgm:cxn modelId="{25C2FBA8-7555-4BD7-B271-1953F9A07FC2}" type="presOf" srcId="{FB0F9FF9-70E2-45C2-9171-5A91FB936DDC}" destId="{918910F9-FF86-43D1-AD8E-CF3EA59AF57A}" srcOrd="0" destOrd="0" presId="urn:microsoft.com/office/officeart/2005/8/layout/chevron2"/>
    <dgm:cxn modelId="{580C1932-FEBC-41E5-847B-DD2DD155698C}" srcId="{348544B3-5227-4D7C-9C4C-BFD186D8F493}" destId="{C67ACFC8-2101-4DF5-A2F0-29DEAD6DE09E}" srcOrd="4" destOrd="0" parTransId="{4CC33915-D3A0-48AB-AB8F-E76888EC7231}" sibTransId="{006042CB-7C6F-423C-8780-69C6AE447367}"/>
    <dgm:cxn modelId="{9E45183B-48A3-4590-A7F3-9358BF2AE2DE}" type="presParOf" srcId="{8ED8814C-1259-41E1-95BE-F87B8A13365E}" destId="{93F5F661-11B8-49BD-95DF-CA630C07B0E0}" srcOrd="0" destOrd="0" presId="urn:microsoft.com/office/officeart/2005/8/layout/chevron2"/>
    <dgm:cxn modelId="{61F0726F-9104-4CE9-970F-E3E902A7742F}" type="presParOf" srcId="{93F5F661-11B8-49BD-95DF-CA630C07B0E0}" destId="{2D012E18-2B0F-4BAC-8CE1-47F5240E9360}" srcOrd="0" destOrd="0" presId="urn:microsoft.com/office/officeart/2005/8/layout/chevron2"/>
    <dgm:cxn modelId="{069728AF-12A3-4B3A-974E-8721DD1FE804}" type="presParOf" srcId="{93F5F661-11B8-49BD-95DF-CA630C07B0E0}" destId="{918910F9-FF86-43D1-AD8E-CF3EA59AF57A}" srcOrd="1" destOrd="0" presId="urn:microsoft.com/office/officeart/2005/8/layout/chevron2"/>
    <dgm:cxn modelId="{71953D08-06ED-4004-80FF-E554B2106943}" type="presParOf" srcId="{8ED8814C-1259-41E1-95BE-F87B8A13365E}" destId="{D613A6DB-7E5E-4F84-A347-15482E71BCD6}" srcOrd="1" destOrd="0" presId="urn:microsoft.com/office/officeart/2005/8/layout/chevron2"/>
    <dgm:cxn modelId="{4A8A2D7D-99B9-4C29-9000-8B46AB9434DB}" type="presParOf" srcId="{8ED8814C-1259-41E1-95BE-F87B8A13365E}" destId="{0F02D0ED-124E-457D-8353-6A9E3D589114}" srcOrd="2" destOrd="0" presId="urn:microsoft.com/office/officeart/2005/8/layout/chevron2"/>
    <dgm:cxn modelId="{6DC493A9-115B-4509-A2B4-129407B0C308}" type="presParOf" srcId="{0F02D0ED-124E-457D-8353-6A9E3D589114}" destId="{C799EC7F-AAB8-4BC6-9EBF-DF49152875B4}" srcOrd="0" destOrd="0" presId="urn:microsoft.com/office/officeart/2005/8/layout/chevron2"/>
    <dgm:cxn modelId="{844EAF21-6EBC-4BC3-89F5-F323178D4DC4}" type="presParOf" srcId="{0F02D0ED-124E-457D-8353-6A9E3D589114}" destId="{22538454-38A1-47B3-9CAF-4159B9C348F2}" srcOrd="1" destOrd="0" presId="urn:microsoft.com/office/officeart/2005/8/layout/chevron2"/>
    <dgm:cxn modelId="{2C4DA864-500E-452C-85E0-8CE9ABA4AA47}" type="presParOf" srcId="{8ED8814C-1259-41E1-95BE-F87B8A13365E}" destId="{3BB28BB3-5355-4C52-A80A-3B1DED23B2AF}" srcOrd="3" destOrd="0" presId="urn:microsoft.com/office/officeart/2005/8/layout/chevron2"/>
    <dgm:cxn modelId="{F574BE6D-CBBA-4A47-AAF3-A5591AF1A1AE}" type="presParOf" srcId="{8ED8814C-1259-41E1-95BE-F87B8A13365E}" destId="{CDA2670D-B7DF-4D9A-BF5D-279FEB09012B}" srcOrd="4" destOrd="0" presId="urn:microsoft.com/office/officeart/2005/8/layout/chevron2"/>
    <dgm:cxn modelId="{260EF215-C31F-40BE-A53B-88EB499F66C2}" type="presParOf" srcId="{CDA2670D-B7DF-4D9A-BF5D-279FEB09012B}" destId="{A4086303-49C2-4D8C-B0C3-D6D0F6540DC7}" srcOrd="0" destOrd="0" presId="urn:microsoft.com/office/officeart/2005/8/layout/chevron2"/>
    <dgm:cxn modelId="{F909D95C-FCDD-40D9-ABCA-AE97FFF5F973}" type="presParOf" srcId="{CDA2670D-B7DF-4D9A-BF5D-279FEB09012B}" destId="{A9A252E5-7593-4C65-A41A-628707D70923}" srcOrd="1" destOrd="0" presId="urn:microsoft.com/office/officeart/2005/8/layout/chevron2"/>
    <dgm:cxn modelId="{906F37BE-C31D-44A3-8268-495BAA8E0D67}" type="presParOf" srcId="{8ED8814C-1259-41E1-95BE-F87B8A13365E}" destId="{09BC1296-EEE7-4146-ADFE-F4059CC9A47C}" srcOrd="5" destOrd="0" presId="urn:microsoft.com/office/officeart/2005/8/layout/chevron2"/>
    <dgm:cxn modelId="{79E0DE33-9121-4BD0-8E3B-753E463F97E3}" type="presParOf" srcId="{8ED8814C-1259-41E1-95BE-F87B8A13365E}" destId="{8EC9D610-C519-4342-8C04-6A893D649B69}" srcOrd="6" destOrd="0" presId="urn:microsoft.com/office/officeart/2005/8/layout/chevron2"/>
    <dgm:cxn modelId="{B6CFF105-3BB8-4A8D-A259-C0BB54B2B937}" type="presParOf" srcId="{8EC9D610-C519-4342-8C04-6A893D649B69}" destId="{87601784-B061-452C-B132-1B36601CA0F4}" srcOrd="0" destOrd="0" presId="urn:microsoft.com/office/officeart/2005/8/layout/chevron2"/>
    <dgm:cxn modelId="{A67E63C8-A052-4428-83EE-15CD17F8356C}" type="presParOf" srcId="{8EC9D610-C519-4342-8C04-6A893D649B69}" destId="{AA08AF05-B1C5-4D18-B3A2-1350553E7D1B}" srcOrd="1" destOrd="0" presId="urn:microsoft.com/office/officeart/2005/8/layout/chevron2"/>
    <dgm:cxn modelId="{B9A967D9-DA98-453D-9D36-FA9EC05A8D9B}" type="presParOf" srcId="{8ED8814C-1259-41E1-95BE-F87B8A13365E}" destId="{949EB3AF-770F-4FB1-80AA-2784EAB7C6FF}" srcOrd="7" destOrd="0" presId="urn:microsoft.com/office/officeart/2005/8/layout/chevron2"/>
    <dgm:cxn modelId="{C8DE844B-7BCB-4D08-9798-04571BFEEB3A}" type="presParOf" srcId="{8ED8814C-1259-41E1-95BE-F87B8A13365E}" destId="{BCC4BD6A-F68D-42C8-83DC-FEC4DEAA38BF}" srcOrd="8" destOrd="0" presId="urn:microsoft.com/office/officeart/2005/8/layout/chevron2"/>
    <dgm:cxn modelId="{91DEA854-EB43-4CFE-9A0A-033BB8A8ABAD}" type="presParOf" srcId="{BCC4BD6A-F68D-42C8-83DC-FEC4DEAA38BF}" destId="{7C0C2335-FFBC-4D17-BE01-731C71906512}" srcOrd="0" destOrd="0" presId="urn:microsoft.com/office/officeart/2005/8/layout/chevron2"/>
    <dgm:cxn modelId="{52A1AEDA-5597-4C52-B2DC-F8D7CD4FB025}" type="presParOf" srcId="{BCC4BD6A-F68D-42C8-83DC-FEC4DEAA38BF}" destId="{8EB3A3AD-4B39-423D-8B7C-C73C3CAB8E67}" srcOrd="1" destOrd="0" presId="urn:microsoft.com/office/officeart/2005/8/layout/chevron2"/>
  </dgm:cxnLst>
  <dgm:bg>
    <a:noFill/>
  </dgm:bg>
  <dgm:whole>
    <a:ln>
      <a:noFill/>
    </a:ln>
  </dgm:whole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6CD609-3E0F-4FAD-BCE9-521BF09E80AC}" type="datetimeFigureOut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CA08D6-622D-4EB8-848D-CAA7E3064F3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536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4147CE-FB8B-478A-AF0A-53DFC21313C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4608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823B44-1E70-400F-8E81-A50470F6EEE9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4813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396BE5-9E68-42D4-AA74-EF6F5AA3A527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017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DA2CEC-F362-450A-816C-48CB16AD94CB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017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DA2CEC-F362-450A-816C-48CB16AD94CB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017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DA2CEC-F362-450A-816C-48CB16AD94CB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325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2C3456-18FF-42E8-B8FC-DE47B21DDA20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945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025E3-D31B-4665-B9DC-51DB17038566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Le css joomla crée une base de donnée automatiquement au cours de création des articles.</a:t>
            </a:r>
          </a:p>
        </p:txBody>
      </p:sp>
      <p:sp>
        <p:nvSpPr>
          <p:cNvPr id="2765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A6294F-DC2A-4B2D-9529-9EA80D32C73C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072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89D955-6028-4B36-B9A7-D93AC72AC2E8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072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89D955-6028-4B36-B9A7-D93AC72AC2E8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481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79D0EF-1C04-4CB8-9780-FF2E5C13C35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481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79D0EF-1C04-4CB8-9780-FF2E5C13C35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481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79D0EF-1C04-4CB8-9780-FF2E5C13C35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481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79D0EF-1C04-4CB8-9780-FF2E5C13C35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6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702625E-B876-4187-9144-8918AADD488D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843A986-1BFF-4A0E-B9AB-09A8E677378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B50E-AC77-42EC-B1FA-7CA1EB65E57E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CC8DA-F97C-4761-BE5F-0A2F3C05BAA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35FEAB-2D5D-4ED5-9DE7-A9FFC69581D4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86778DA-94FC-4243-B3AB-6FCAE5807B7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EFCB8-AA60-4F41-A106-44D3DF9D9B0B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E137B-73B8-45DC-8EC8-EDDEB095A57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151AF47-26A7-41E0-9A07-D0C7FBAE761A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2624D4-7880-449D-9235-C99DBC3B465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F84CE-21BF-4E53-AB7D-899670267C8B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541B9-D45B-4026-A1AD-18A64583323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BE607-CCE3-4EB7-A946-C6173F7C4CFA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45D8F-0A2A-44FB-9661-004A2C24E9B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76C78-0108-460E-A422-9F686193A645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700DA-B10B-4D9F-85BF-BA03528F212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70FC-9D5F-41F4-AC20-8AAFC8D990E4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3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BF9A3-06EF-4485-99FD-E42B292A42F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E1DF-9F0C-4048-AE8A-11D6285659AF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FC94-03C6-44E8-B874-E7C6BC6EBCA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fr-FR" noProof="0" dirty="0" smtClean="0"/>
              <a:t>Cliquez sur l'icône pour ajouter une image</a:t>
            </a:r>
            <a:endParaRPr lang="en-US" noProof="0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AD2003-D6E3-4939-BBFE-D44F8A435ABB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E91BEC-681C-4B14-8495-AD54AB2F0B8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030" name="Espace réservé du texte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E8906CA-CC3D-442E-BE15-38AF2BB37722}" type="datetime1">
              <a:rPr lang="fr-FR"/>
              <a:pPr>
                <a:defRPr/>
              </a:pPr>
              <a:t>03/06/2013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EBE9560-117E-453D-AB38-F70A36AD964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34" r:id="rId9"/>
    <p:sldLayoutId id="2147483725" r:id="rId10"/>
    <p:sldLayoutId id="2147483735" r:id="rId11"/>
  </p:sldLayoutIdLst>
  <p:transition spd="slow">
    <p:wipe dir="d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ENOVO\Desktop\mariem_0001.wmv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357290" y="4286257"/>
            <a:ext cx="2428892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Mr. Omar cheikhrouhou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286256"/>
            <a:ext cx="1071570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 descr="ceremonieDiplom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75" y="4214813"/>
            <a:ext cx="1071563" cy="928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6429388" y="4357694"/>
            <a:ext cx="250033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Monotype Corsiva" pitchFamily="66" charset="0"/>
                <a:cs typeface="+mn-cs"/>
              </a:rPr>
              <a:t>Mariem</a:t>
            </a:r>
            <a:r>
              <a:rPr lang="fr-F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Monotype Corsiva" pitchFamily="66" charset="0"/>
                <a:cs typeface="+mn-cs"/>
              </a:rPr>
              <a:t> </a:t>
            </a:r>
            <a:r>
              <a:rPr lang="fr-FR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Monotype Corsiva" pitchFamily="66" charset="0"/>
                <a:cs typeface="+mn-cs"/>
              </a:rPr>
              <a:t>tekaya</a:t>
            </a:r>
            <a:endParaRPr lang="fr-FR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Monotype Corsiva" pitchFamily="66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Monotype Corsiva" pitchFamily="66" charset="0"/>
                <a:cs typeface="Times New Roman" pitchFamily="18" charset="0"/>
              </a:rPr>
              <a:t>&amp;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Monotype Corsiva" pitchFamily="66" charset="0"/>
                <a:cs typeface="+mn-cs"/>
              </a:rPr>
              <a:t>Sabrine </a:t>
            </a:r>
            <a:r>
              <a:rPr lang="fr-FR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Monotype Corsiva" pitchFamily="66" charset="0"/>
                <a:cs typeface="+mn-cs"/>
              </a:rPr>
              <a:t>hajd</a:t>
            </a:r>
            <a:r>
              <a:rPr lang="fr-F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Monotype Corsiva" pitchFamily="66" charset="0"/>
                <a:cs typeface="+mn-cs"/>
              </a:rPr>
              <a:t> Ammar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143636" y="3571876"/>
            <a:ext cx="214314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Monotype Corsiva" pitchFamily="66" charset="0"/>
                <a:cs typeface="+mn-cs"/>
              </a:rPr>
              <a:t>Elaboré par 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5720" y="3571876"/>
            <a:ext cx="26432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Monotype Corsiva" pitchFamily="66" charset="0"/>
                <a:cs typeface="Times New Roman" pitchFamily="18" charset="0"/>
              </a:rPr>
              <a:t>Encadré par: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28596" y="285728"/>
            <a:ext cx="871540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+mn-cs"/>
              </a:rPr>
              <a:t>Université de Monastir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+mn-cs"/>
              </a:rPr>
              <a:t>Institut Supérieur d’Informatique de Mahdia(</a:t>
            </a:r>
            <a:r>
              <a:rPr lang="fr-FR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+mn-cs"/>
              </a:rPr>
              <a:t>ISIMa</a:t>
            </a:r>
            <a:r>
              <a:rPr lang="fr-FR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488" y="6215082"/>
            <a:ext cx="32880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+mn-cs"/>
              </a:rPr>
              <a:t>Date de soutenance : 03/05/2013</a:t>
            </a:r>
            <a:endParaRPr lang="fr-FR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pic>
        <p:nvPicPr>
          <p:cNvPr id="15" name="Picture 1" descr="J:\Documents and Settings\hamdi\Mes documents\Downloads\mixet\559811_397030890373494_1442818096_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928670"/>
            <a:ext cx="1933573" cy="1477150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ZoneTexte 15"/>
          <p:cNvSpPr txBox="1"/>
          <p:nvPr/>
        </p:nvSpPr>
        <p:spPr>
          <a:xfrm>
            <a:off x="1071538" y="2571744"/>
            <a:ext cx="7072362" cy="166199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Monotype Corsiva" pitchFamily="66" charset="0"/>
                <a:cs typeface="+mn-cs"/>
              </a:rPr>
              <a:t>Conception </a:t>
            </a:r>
            <a:r>
              <a:rPr lang="fr-FR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Monotype Corsiva" pitchFamily="66" charset="0"/>
                <a:cs typeface="+mn-cs"/>
              </a:rPr>
              <a:t>et développement  d’une application mobile sous  la plateforme Android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Monotype Corsiva" pitchFamily="66" charset="0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3CE432-DBE6-440C-BF52-C3A8C6FDC1D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>
              <a:cs typeface="Arial" charset="0"/>
            </a:endParaRPr>
          </a:p>
        </p:txBody>
      </p:sp>
      <p:sp>
        <p:nvSpPr>
          <p:cNvPr id="25603" name="ZoneTexte 20"/>
          <p:cNvSpPr txBox="1">
            <a:spLocks noChangeArrowheads="1"/>
          </p:cNvSpPr>
          <p:nvPr/>
        </p:nvSpPr>
        <p:spPr bwMode="auto">
          <a:xfrm>
            <a:off x="1500188" y="32146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>
              <a:latin typeface="Trebuchet MS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14500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290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071563"/>
            <a:ext cx="778668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ZoneTexte 7"/>
          <p:cNvSpPr txBox="1">
            <a:spLocks noChangeArrowheads="1"/>
          </p:cNvSpPr>
          <p:nvPr/>
        </p:nvSpPr>
        <p:spPr bwMode="auto">
          <a:xfrm>
            <a:off x="2071688" y="6286500"/>
            <a:ext cx="4429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Times New Roman" pitchFamily="18" charset="0"/>
                <a:cs typeface="Times New Roman" pitchFamily="18" charset="0"/>
              </a:rPr>
              <a:t>Cas d’utilisation relatif à  l’administrateur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42BF34-9EC4-41F4-B388-5DA0E37101B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4500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290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T_Guide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21" name="ZoneTexte 7"/>
          <p:cNvSpPr txBox="1">
            <a:spLocks noChangeArrowheads="1"/>
          </p:cNvSpPr>
          <p:nvPr/>
        </p:nvSpPr>
        <p:spPr bwMode="auto">
          <a:xfrm>
            <a:off x="1500188" y="6143625"/>
            <a:ext cx="5786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Times New Roman" pitchFamily="18" charset="0"/>
                <a:cs typeface="Times New Roman" pitchFamily="18" charset="0"/>
              </a:rPr>
              <a:t>Scénario de cas d’utilisation« Gérer la liste des endroits »</a:t>
            </a:r>
          </a:p>
        </p:txBody>
      </p:sp>
      <p:sp>
        <p:nvSpPr>
          <p:cNvPr id="26633" name="AutoShape 2" descr="https://www.facebook.com/ajax/messaging/attachment.php?attach_id=fc15634f3815c66e3c037b00924a3105&amp;mid=mid.1370224260516%3A57f89c70c12f62fb55&amp;hash=AQD7BbFHwzNORWQ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>
              <a:latin typeface="Trebuchet MS" pitchFamily="34" charset="0"/>
            </a:endParaRPr>
          </a:p>
        </p:txBody>
      </p:sp>
      <p:sp>
        <p:nvSpPr>
          <p:cNvPr id="26634" name="AutoShape 4" descr="https://www.facebook.com/ajax/messaging/attachment.php?attach_id=fc15634f3815c66e3c037b00924a3105&amp;mid=mid.1370224260516%3A57f89c70c12f62fb55&amp;hash=AQD7BbFHwzNORWQ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>
              <a:latin typeface="Trebuchet MS" pitchFamily="34" charset="0"/>
            </a:endParaRPr>
          </a:p>
        </p:txBody>
      </p:sp>
      <p:pic>
        <p:nvPicPr>
          <p:cNvPr id="26635" name="Image 11" descr="Captur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1500188"/>
            <a:ext cx="7215187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40115B-CDF9-4BA6-93F2-1A30E8987589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500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T_Guide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071563"/>
            <a:ext cx="771525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2"/>
          <p:cNvSpPr txBox="1">
            <a:spLocks noChangeArrowheads="1"/>
          </p:cNvSpPr>
          <p:nvPr/>
        </p:nvSpPr>
        <p:spPr bwMode="auto">
          <a:xfrm>
            <a:off x="2000250" y="6000750"/>
            <a:ext cx="4357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Times New Roman" pitchFamily="18" charset="0"/>
                <a:cs typeface="Times New Roman" pitchFamily="18" charset="0"/>
              </a:rPr>
              <a:t>Administrateur : Diagramme de Scénario</a:t>
            </a:r>
          </a:p>
          <a:p>
            <a:r>
              <a:rPr lang="fr-FR" b="1">
                <a:latin typeface="Times New Roman" pitchFamily="18" charset="0"/>
                <a:cs typeface="Times New Roman" pitchFamily="18" charset="0"/>
              </a:rPr>
              <a:t>Exemple : « Scénario : Ajouter un lieu »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357563" y="0"/>
            <a:ext cx="1714500" cy="914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29699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FAA05B-539B-4274-A873-84B77546BB48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T_Guide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pic>
        <p:nvPicPr>
          <p:cNvPr id="18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1000125"/>
            <a:ext cx="7715250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ZoneTexte 25"/>
          <p:cNvSpPr txBox="1">
            <a:spLocks noChangeArrowheads="1"/>
          </p:cNvSpPr>
          <p:nvPr/>
        </p:nvSpPr>
        <p:spPr bwMode="auto">
          <a:xfrm>
            <a:off x="3357563" y="628650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Times New Roman" pitchFamily="18" charset="0"/>
                <a:cs typeface="Times New Roman" pitchFamily="18" charset="0"/>
              </a:rPr>
              <a:t>Diagramme de classe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FAA05B-539B-4274-A873-84B77546BB48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cs typeface="Arial" charset="0"/>
            </a:endParaRPr>
          </a:p>
        </p:txBody>
      </p:sp>
      <p:graphicFrame>
        <p:nvGraphicFramePr>
          <p:cNvPr id="10" name="Diagramme 9"/>
          <p:cNvGraphicFramePr/>
          <p:nvPr/>
        </p:nvGraphicFramePr>
        <p:xfrm>
          <a:off x="1000100" y="1436702"/>
          <a:ext cx="6453190" cy="456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2357438" cy="6429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i="1" dirty="0">
                <a:latin typeface="Arial" pitchFamily="34" charset="0"/>
                <a:cs typeface="Arial" pitchFamily="34" charset="0"/>
              </a:rPr>
              <a:t>Sommaire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0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0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0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0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0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B81832-2119-412B-A8B5-0AB471436E36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7563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Résultats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18" name="ZoneTexte 8"/>
          <p:cNvSpPr txBox="1">
            <a:spLocks noChangeArrowheads="1"/>
          </p:cNvSpPr>
          <p:nvPr/>
        </p:nvSpPr>
        <p:spPr bwMode="auto">
          <a:xfrm>
            <a:off x="381000" y="1676400"/>
            <a:ext cx="74056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Eclipse Version 4.2.2 (Juno)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Le compilateur Java (JDK7)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Android Software Development Kit (SDK)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Intégration du plugin ADT</a:t>
            </a:r>
          </a:p>
        </p:txBody>
      </p:sp>
      <p:sp>
        <p:nvSpPr>
          <p:cNvPr id="19" name="ZoneTexte 7"/>
          <p:cNvSpPr txBox="1">
            <a:spLocks noChangeArrowheads="1"/>
          </p:cNvSpPr>
          <p:nvPr/>
        </p:nvSpPr>
        <p:spPr bwMode="auto">
          <a:xfrm>
            <a:off x="214313" y="1071563"/>
            <a:ext cx="5500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Environnement de développement</a:t>
            </a:r>
          </a:p>
        </p:txBody>
      </p:sp>
      <p:pic>
        <p:nvPicPr>
          <p:cNvPr id="20" name="Imag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214813"/>
            <a:ext cx="550068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2D92EE-50E7-4CC8-B48A-07A529FDD32B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7563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T_Guide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18" name="ZoneTexte 7"/>
          <p:cNvSpPr txBox="1">
            <a:spLocks noChangeArrowheads="1"/>
          </p:cNvSpPr>
          <p:nvPr/>
        </p:nvSpPr>
        <p:spPr bwMode="auto">
          <a:xfrm>
            <a:off x="1714500" y="1000125"/>
            <a:ext cx="4500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latin typeface="Times New Roman" pitchFamily="18" charset="0"/>
                <a:cs typeface="Times New Roman" pitchFamily="18" charset="0"/>
              </a:rPr>
              <a:t>Intégration de Google Map</a:t>
            </a:r>
          </a:p>
        </p:txBody>
      </p:sp>
      <p:sp>
        <p:nvSpPr>
          <p:cNvPr id="19" name="ZoneTexte 8"/>
          <p:cNvSpPr txBox="1">
            <a:spLocks noChangeArrowheads="1"/>
          </p:cNvSpPr>
          <p:nvPr/>
        </p:nvSpPr>
        <p:spPr bwMode="auto">
          <a:xfrm>
            <a:off x="357188" y="1571625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Pour intégrer Google Map dans une application Android, on a besoin  :</a:t>
            </a:r>
          </a:p>
        </p:txBody>
      </p:sp>
      <p:pic>
        <p:nvPicPr>
          <p:cNvPr id="20" name="Imag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25" y="2438400"/>
            <a:ext cx="57150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 9"/>
          <p:cNvPicPr>
            <a:picLocks noChangeAspect="1" noChangeArrowheads="1"/>
          </p:cNvPicPr>
          <p:nvPr/>
        </p:nvPicPr>
        <p:blipFill>
          <a:blip r:embed="rId5"/>
          <a:srcRect l="18745"/>
          <a:stretch>
            <a:fillRect/>
          </a:stretch>
        </p:blipFill>
        <p:spPr bwMode="auto">
          <a:xfrm>
            <a:off x="2071688" y="5029200"/>
            <a:ext cx="57864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228600" y="3257550"/>
            <a:ext cx="1343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ü"/>
            </a:pPr>
            <a:r>
              <a:rPr lang="fr-FR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MD5</a:t>
            </a: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228600" y="5391150"/>
            <a:ext cx="1843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ü"/>
            </a:pPr>
            <a:r>
              <a:rPr lang="fr-FR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Key Api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19" grpId="0" build="p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2D92EE-50E7-4CC8-B48A-07A529FDD32B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fr-FR"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7563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T_Guide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28" name="ZoneTexte 7"/>
          <p:cNvSpPr txBox="1">
            <a:spLocks noChangeArrowheads="1"/>
          </p:cNvSpPr>
          <p:nvPr/>
        </p:nvSpPr>
        <p:spPr bwMode="auto">
          <a:xfrm>
            <a:off x="1714500" y="1000125"/>
            <a:ext cx="4500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800" b="1">
                <a:latin typeface="Times New Roman" pitchFamily="18" charset="0"/>
                <a:cs typeface="Times New Roman" pitchFamily="18" charset="0"/>
              </a:rPr>
              <a:t>Composant de l’application</a:t>
            </a:r>
          </a:p>
        </p:txBody>
      </p:sp>
      <p:sp>
        <p:nvSpPr>
          <p:cNvPr id="29" name="ZoneTexte 8"/>
          <p:cNvSpPr txBox="1">
            <a:spLocks noChangeArrowheads="1"/>
          </p:cNvSpPr>
          <p:nvPr/>
        </p:nvSpPr>
        <p:spPr bwMode="auto">
          <a:xfrm>
            <a:off x="357188" y="1571625"/>
            <a:ext cx="7391400" cy="800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SzPct val="73000"/>
              <a:buFont typeface="Wingdings" pitchFamily="2" charset="2"/>
              <a:buChar char="v"/>
            </a:pPr>
            <a:r>
              <a:rPr lang="fr-FR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Fichier Java :</a:t>
            </a:r>
          </a:p>
          <a:p>
            <a:pPr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C’est la classe java pour une application Android.</a:t>
            </a:r>
          </a:p>
          <a:p>
            <a:pPr>
              <a:spcAft>
                <a:spcPts val="1200"/>
              </a:spcAft>
              <a:buSzPct val="73000"/>
              <a:buFont typeface="Wingdings" pitchFamily="2" charset="2"/>
              <a:buChar char="v"/>
            </a:pPr>
            <a:r>
              <a:rPr lang="fr-FR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Fichier XML :</a:t>
            </a:r>
          </a:p>
          <a:p>
            <a:pPr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C’est une fichier qui décrit le layout (graphique) d’une interface Android.</a:t>
            </a:r>
          </a:p>
          <a:p>
            <a:pPr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v"/>
            </a:pPr>
            <a:r>
              <a:rPr lang="fr-FR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Script PHP :</a:t>
            </a:r>
          </a:p>
          <a:p>
            <a:pPr lvl="1"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Les fichiers PHP qui permettent la connectivité entre Android et la base de donnée.</a:t>
            </a:r>
          </a:p>
          <a:p>
            <a:pPr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v"/>
            </a:pPr>
            <a:r>
              <a:rPr lang="fr-FR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Base donnée :</a:t>
            </a:r>
          </a:p>
          <a:p>
            <a:pPr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La base est de type MySQL.</a:t>
            </a:r>
          </a:p>
          <a:p>
            <a:pPr lvl="1">
              <a:spcAft>
                <a:spcPts val="1200"/>
              </a:spcAft>
              <a:buClr>
                <a:schemeClr val="tx2"/>
              </a:buClr>
              <a:buSzPct val="73000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Clr>
                <a:schemeClr val="tx2"/>
              </a:buClr>
              <a:buSzPct val="73000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Clr>
                <a:schemeClr val="tx2"/>
              </a:buClr>
              <a:buSzPct val="73000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Clr>
                <a:schemeClr val="tx2"/>
              </a:buClr>
              <a:buSzPct val="73000"/>
            </a:pPr>
            <a:endParaRPr lang="fr-FR" sz="240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/>
      <p:bldP spid="2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2D92EE-50E7-4CC8-B48A-07A529FDD32B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fr-FR"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7563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T_Guide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28" name="ZoneTexte 8"/>
          <p:cNvSpPr txBox="1">
            <a:spLocks noChangeArrowheads="1"/>
          </p:cNvSpPr>
          <p:nvPr/>
        </p:nvSpPr>
        <p:spPr bwMode="auto">
          <a:xfrm>
            <a:off x="357158" y="1571613"/>
            <a:ext cx="7391400" cy="815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 script PHP et la base sont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hebergés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sur un serveur distant.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2"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URL : </a:t>
            </a:r>
            <a:r>
              <a:rPr lang="fr-FR" sz="2400" dirty="0">
                <a:latin typeface="+mn-lt"/>
                <a:cs typeface="+mn-cs"/>
              </a:rPr>
              <a:t>mariemsabrinetguide.p.ht.</a:t>
            </a:r>
          </a:p>
          <a:p>
            <a:pPr lvl="2"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lang="fr-FR" sz="2400" dirty="0">
                <a:latin typeface="+mn-lt"/>
                <a:cs typeface="+mn-cs"/>
              </a:rPr>
              <a:t> Hôte : mysql.hostinger.fr.</a:t>
            </a:r>
          </a:p>
          <a:p>
            <a:pPr lvl="2"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lang="fr-FR" sz="2400" dirty="0">
                <a:latin typeface="+mn-lt"/>
                <a:cs typeface="+mn-cs"/>
              </a:rPr>
              <a:t> Root : u383403656_root.</a:t>
            </a:r>
          </a:p>
          <a:p>
            <a:pPr lvl="2"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endParaRPr lang="fr-FR" sz="2400" dirty="0">
              <a:latin typeface="+mn-lt"/>
              <a:cs typeface="+mn-cs"/>
            </a:endParaRPr>
          </a:p>
          <a:p>
            <a:pPr lvl="2"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5">
              <a:spcAft>
                <a:spcPts val="1200"/>
              </a:spcAft>
              <a:buClr>
                <a:schemeClr val="tx2"/>
              </a:buClr>
              <a:buSzPct val="73000"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3000"/>
              <a:defRPr/>
            </a:pPr>
            <a:endParaRPr lang="fr-FR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2D92EE-50E7-4CC8-B48A-07A529FDD32B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fr-FR">
              <a:cs typeface="Arial" charset="0"/>
            </a:endParaRPr>
          </a:p>
        </p:txBody>
      </p:sp>
      <p:graphicFrame>
        <p:nvGraphicFramePr>
          <p:cNvPr id="9" name="Diagramme 8"/>
          <p:cNvGraphicFramePr/>
          <p:nvPr/>
        </p:nvGraphicFramePr>
        <p:xfrm>
          <a:off x="1000100" y="1436702"/>
          <a:ext cx="6453190" cy="456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2357438" cy="6429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i="1" dirty="0">
                <a:latin typeface="Arial" pitchFamily="34" charset="0"/>
                <a:cs typeface="Arial" pitchFamily="34" charset="0"/>
              </a:rPr>
              <a:t>Sommaire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9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9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9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P spid="10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512C9A-F632-4BA5-B193-A22289FA47C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>
              <a:cs typeface="Arial" charset="0"/>
            </a:endParaRPr>
          </a:p>
        </p:txBody>
      </p:sp>
      <p:graphicFrame>
        <p:nvGraphicFramePr>
          <p:cNvPr id="3" name="Diagramme 2"/>
          <p:cNvGraphicFramePr/>
          <p:nvPr/>
        </p:nvGraphicFramePr>
        <p:xfrm>
          <a:off x="1000100" y="1436702"/>
          <a:ext cx="6453190" cy="456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2357438" cy="6429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i="1" dirty="0">
                <a:latin typeface="Arial" pitchFamily="34" charset="0"/>
                <a:cs typeface="Arial" pitchFamily="34" charset="0"/>
              </a:rPr>
              <a:t>Sommaire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3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uiExpan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xfrm>
            <a:off x="7358063" y="6629400"/>
            <a:ext cx="588962" cy="2286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FC8117-490C-4348-9A1A-91435769DA9C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fr-FR"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86313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75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pic>
        <p:nvPicPr>
          <p:cNvPr id="31" name="Picture 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8788" y="1758950"/>
            <a:ext cx="19018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752600"/>
            <a:ext cx="20002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utoShape 37"/>
          <p:cNvSpPr>
            <a:spLocks noChangeArrowheads="1"/>
          </p:cNvSpPr>
          <p:nvPr/>
        </p:nvSpPr>
        <p:spPr bwMode="auto">
          <a:xfrm>
            <a:off x="3729038" y="2511425"/>
            <a:ext cx="936625" cy="431800"/>
          </a:xfrm>
          <a:prstGeom prst="rightArrow">
            <a:avLst>
              <a:gd name="adj1" fmla="val 50000"/>
              <a:gd name="adj2" fmla="val 54228"/>
            </a:avLst>
          </a:prstGeom>
          <a:gradFill rotWithShape="0">
            <a:gsLst>
              <a:gs pos="0">
                <a:srgbClr val="FFFFFF"/>
              </a:gs>
              <a:gs pos="100000">
                <a:srgbClr val="92CDDC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4300538" y="4011613"/>
            <a:ext cx="477837" cy="1222375"/>
          </a:xfrm>
          <a:prstGeom prst="curvedRightArrow">
            <a:avLst>
              <a:gd name="adj1" fmla="val 51163"/>
              <a:gd name="adj2" fmla="val 102326"/>
              <a:gd name="adj3" fmla="val 31167"/>
            </a:avLst>
          </a:prstGeom>
          <a:gradFill rotWithShape="1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>
              <a:latin typeface="Trebuchet MS" pitchFamily="34" charset="0"/>
            </a:endParaRPr>
          </a:p>
        </p:txBody>
      </p:sp>
      <p:sp>
        <p:nvSpPr>
          <p:cNvPr id="35" name="AutoShape 39"/>
          <p:cNvSpPr>
            <a:spLocks noChangeArrowheads="1"/>
          </p:cNvSpPr>
          <p:nvPr/>
        </p:nvSpPr>
        <p:spPr bwMode="auto">
          <a:xfrm>
            <a:off x="3729038" y="4011613"/>
            <a:ext cx="479425" cy="1223962"/>
          </a:xfrm>
          <a:prstGeom prst="curvedLeftArrow">
            <a:avLst>
              <a:gd name="adj1" fmla="val 51060"/>
              <a:gd name="adj2" fmla="val 102119"/>
              <a:gd name="adj3" fmla="val 33333"/>
            </a:avLst>
          </a:prstGeom>
          <a:gradFill rotWithShape="1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>
              <a:latin typeface="Trebuchet MS" pitchFamily="34" charset="0"/>
            </a:endParaRPr>
          </a:p>
        </p:txBody>
      </p:sp>
      <p:pic>
        <p:nvPicPr>
          <p:cNvPr id="36" name="Picture 4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43475" y="4297363"/>
            <a:ext cx="1857375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28788" y="4297363"/>
            <a:ext cx="18986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ZoneTexte 37"/>
          <p:cNvSpPr txBox="1">
            <a:spLocks noChangeArrowheads="1"/>
          </p:cNvSpPr>
          <p:nvPr/>
        </p:nvSpPr>
        <p:spPr bwMode="auto">
          <a:xfrm>
            <a:off x="14288" y="2368550"/>
            <a:ext cx="2362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Logo </a:t>
            </a:r>
          </a:p>
        </p:txBody>
      </p:sp>
      <p:sp>
        <p:nvSpPr>
          <p:cNvPr id="39" name="ZoneTexte 38"/>
          <p:cNvSpPr txBox="1">
            <a:spLocks noChangeArrowheads="1"/>
          </p:cNvSpPr>
          <p:nvPr/>
        </p:nvSpPr>
        <p:spPr bwMode="auto">
          <a:xfrm>
            <a:off x="6796088" y="2368550"/>
            <a:ext cx="1362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d’accueil</a:t>
            </a:r>
          </a:p>
        </p:txBody>
      </p:sp>
      <p:sp>
        <p:nvSpPr>
          <p:cNvPr id="40" name="ZoneTexte 39"/>
          <p:cNvSpPr txBox="1">
            <a:spLocks noChangeArrowheads="1"/>
          </p:cNvSpPr>
          <p:nvPr/>
        </p:nvSpPr>
        <p:spPr bwMode="auto">
          <a:xfrm>
            <a:off x="6872288" y="4940300"/>
            <a:ext cx="1357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Rubrique </a:t>
            </a:r>
          </a:p>
          <a:p>
            <a:r>
              <a:rPr lang="fr-FR" sz="20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Aide </a:t>
            </a:r>
          </a:p>
        </p:txBody>
      </p:sp>
      <p:sp>
        <p:nvSpPr>
          <p:cNvPr id="41" name="ZoneTexte 40"/>
          <p:cNvSpPr txBox="1">
            <a:spLocks noChangeArrowheads="1"/>
          </p:cNvSpPr>
          <p:nvPr/>
        </p:nvSpPr>
        <p:spPr bwMode="auto">
          <a:xfrm>
            <a:off x="166688" y="4937125"/>
            <a:ext cx="2362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Rubrique </a:t>
            </a:r>
          </a:p>
          <a:p>
            <a:r>
              <a:rPr lang="fr-FR" sz="20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propos</a:t>
            </a:r>
          </a:p>
        </p:txBody>
      </p:sp>
      <p:sp>
        <p:nvSpPr>
          <p:cNvPr id="21" name="ZoneTexte 45"/>
          <p:cNvSpPr txBox="1">
            <a:spLocks noChangeArrowheads="1"/>
          </p:cNvSpPr>
          <p:nvPr/>
        </p:nvSpPr>
        <p:spPr bwMode="auto">
          <a:xfrm>
            <a:off x="928688" y="1009650"/>
            <a:ext cx="5929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 b="1">
                <a:latin typeface="Times New Roman" pitchFamily="18" charset="0"/>
                <a:cs typeface="Times New Roman" pitchFamily="18" charset="0"/>
              </a:rPr>
              <a:t>           Démonstration de l’application via interfaces </a:t>
            </a:r>
          </a:p>
          <a:p>
            <a:pPr algn="ctr"/>
            <a:r>
              <a:rPr lang="fr-FR" sz="2000" b="1">
                <a:latin typeface="Times New Roman" pitchFamily="18" charset="0"/>
                <a:cs typeface="Times New Roman" pitchFamily="18" charset="0"/>
              </a:rPr>
              <a:t>	Interfaces Démarrage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8" grpId="0"/>
      <p:bldP spid="39" grpId="0"/>
      <p:bldP spid="40" grpId="0"/>
      <p:bldP spid="41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05E7C-0431-4275-AE2F-322FA3BA084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fr-FR"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86313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T_Guide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75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19" name="ZoneTexte 26"/>
          <p:cNvSpPr txBox="1">
            <a:spLocks noChangeArrowheads="1"/>
          </p:cNvSpPr>
          <p:nvPr/>
        </p:nvSpPr>
        <p:spPr bwMode="auto">
          <a:xfrm>
            <a:off x="2500313" y="1000125"/>
            <a:ext cx="3643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latin typeface="Times New Roman" pitchFamily="18" charset="0"/>
                <a:cs typeface="Times New Roman" pitchFamily="18" charset="0"/>
              </a:rPr>
              <a:t>Coté Administrateur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000500" y="2500313"/>
            <a:ext cx="714375" cy="431800"/>
          </a:xfrm>
          <a:prstGeom prst="rightArrow">
            <a:avLst>
              <a:gd name="adj1" fmla="val 50000"/>
              <a:gd name="adj2" fmla="val 54136"/>
            </a:avLst>
          </a:prstGeom>
          <a:gradFill rotWithShape="0">
            <a:gsLst>
              <a:gs pos="0">
                <a:srgbClr val="FFFFFF"/>
              </a:gs>
              <a:gs pos="100000">
                <a:srgbClr val="92CDDC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 rot="8400097">
            <a:off x="7162800" y="3613150"/>
            <a:ext cx="965200" cy="1076325"/>
          </a:xfrm>
          <a:custGeom>
            <a:avLst/>
            <a:gdLst>
              <a:gd name="G0" fmla="+- 15322 0 0"/>
              <a:gd name="G1" fmla="+- 4545 0 0"/>
              <a:gd name="G2" fmla="+- 12158 0 4545"/>
              <a:gd name="G3" fmla="+- G2 0 4545"/>
              <a:gd name="G4" fmla="*/ G3 32768 32059"/>
              <a:gd name="G5" fmla="*/ G4 1 2"/>
              <a:gd name="G6" fmla="+- 21600 0 15322"/>
              <a:gd name="G7" fmla="*/ G6 4545 6079"/>
              <a:gd name="G8" fmla="+- G7 15322 0"/>
              <a:gd name="T0" fmla="*/ 15322 w 21600"/>
              <a:gd name="T1" fmla="*/ 0 h 21600"/>
              <a:gd name="T2" fmla="*/ 15322 w 21600"/>
              <a:gd name="T3" fmla="*/ 12158 h 21600"/>
              <a:gd name="T4" fmla="*/ 1568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322" y="0"/>
                </a:lnTo>
                <a:lnTo>
                  <a:pt x="15322" y="4545"/>
                </a:lnTo>
                <a:lnTo>
                  <a:pt x="12427" y="4545"/>
                </a:lnTo>
                <a:cubicBezTo>
                  <a:pt x="5564" y="4545"/>
                  <a:pt x="0" y="7953"/>
                  <a:pt x="0" y="12158"/>
                </a:cubicBezTo>
                <a:lnTo>
                  <a:pt x="0" y="21600"/>
                </a:lnTo>
                <a:lnTo>
                  <a:pt x="3136" y="21600"/>
                </a:lnTo>
                <a:lnTo>
                  <a:pt x="3136" y="12158"/>
                </a:lnTo>
                <a:cubicBezTo>
                  <a:pt x="3136" y="9648"/>
                  <a:pt x="7296" y="7613"/>
                  <a:pt x="12427" y="7613"/>
                </a:cubicBezTo>
                <a:lnTo>
                  <a:pt x="15322" y="7613"/>
                </a:lnTo>
                <a:lnTo>
                  <a:pt x="15322" y="12158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 rot="10800000">
            <a:off x="3929063" y="5072063"/>
            <a:ext cx="642937" cy="431800"/>
          </a:xfrm>
          <a:prstGeom prst="rightArrow">
            <a:avLst>
              <a:gd name="adj1" fmla="val 50000"/>
              <a:gd name="adj2" fmla="val 54136"/>
            </a:avLst>
          </a:prstGeom>
          <a:gradFill rotWithShape="0">
            <a:gsLst>
              <a:gs pos="0">
                <a:srgbClr val="FFFFFF"/>
              </a:gs>
              <a:gs pos="100000">
                <a:srgbClr val="92CDDC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>
            <a:off x="0" y="2357438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>
              <a:spcAft>
                <a:spcPts val="1200"/>
              </a:spcAft>
            </a:pPr>
            <a:r>
              <a:rPr lang="fr-FR" sz="16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Authentification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0" y="5072063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 Ajout</a:t>
            </a:r>
          </a:p>
          <a:p>
            <a:pPr>
              <a:spcAft>
                <a:spcPts val="1200"/>
              </a:spcAft>
            </a:pPr>
            <a:r>
              <a:rPr lang="fr-FR" sz="16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une promotion</a:t>
            </a:r>
          </a:p>
        </p:txBody>
      </p:sp>
      <p:sp>
        <p:nvSpPr>
          <p:cNvPr id="47118" name="ZoneTexte 28"/>
          <p:cNvSpPr txBox="1">
            <a:spLocks noChangeArrowheads="1"/>
          </p:cNvSpPr>
          <p:nvPr/>
        </p:nvSpPr>
        <p:spPr bwMode="auto">
          <a:xfrm>
            <a:off x="7000875" y="23574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>
              <a:spcAft>
                <a:spcPts val="1200"/>
              </a:spcAft>
            </a:pPr>
            <a:r>
              <a:rPr lang="fr-FR" sz="16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Menu  gestion</a:t>
            </a:r>
          </a:p>
        </p:txBody>
      </p:sp>
      <p:sp>
        <p:nvSpPr>
          <p:cNvPr id="30" name="ZoneTexte 29"/>
          <p:cNvSpPr txBox="1">
            <a:spLocks noChangeArrowheads="1"/>
          </p:cNvSpPr>
          <p:nvPr/>
        </p:nvSpPr>
        <p:spPr bwMode="auto">
          <a:xfrm>
            <a:off x="7072313" y="5072063"/>
            <a:ext cx="12144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>
              <a:spcAft>
                <a:spcPts val="1200"/>
              </a:spcAft>
            </a:pPr>
            <a:r>
              <a:rPr lang="fr-FR" sz="16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gestion promotion</a:t>
            </a:r>
          </a:p>
        </p:txBody>
      </p:sp>
      <p:pic>
        <p:nvPicPr>
          <p:cNvPr id="47120" name="Imag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75" y="1643063"/>
            <a:ext cx="1960563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1" name="Imag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0" y="1643063"/>
            <a:ext cx="1928813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2" name="Image 3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5" y="4214813"/>
            <a:ext cx="1928813" cy="25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3" name="Image 3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1625" y="4286250"/>
            <a:ext cx="1928813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1" grpId="0" animBg="1"/>
      <p:bldP spid="25" grpId="0" animBg="1"/>
      <p:bldP spid="27" grpId="0" uiExpand="1" build="allAtOnce"/>
      <p:bldP spid="28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2729F7-88B4-4A3D-8E12-644EDCC32E9F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86313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75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571625"/>
            <a:ext cx="1714500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50" y="3929063"/>
            <a:ext cx="1660525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8" y="3857625"/>
            <a:ext cx="1624012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88" y="1571625"/>
            <a:ext cx="18859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ZoneTexte 12"/>
          <p:cNvSpPr txBox="1">
            <a:spLocks noChangeArrowheads="1"/>
          </p:cNvSpPr>
          <p:nvPr/>
        </p:nvSpPr>
        <p:spPr bwMode="auto">
          <a:xfrm>
            <a:off x="2786063" y="1000125"/>
            <a:ext cx="3643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latin typeface="Times New Roman" pitchFamily="18" charset="0"/>
                <a:cs typeface="Times New Roman" pitchFamily="18" charset="0"/>
              </a:rPr>
              <a:t>Coté Visiteur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285750" y="1752600"/>
            <a:ext cx="2076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>
              <a:spcAft>
                <a:spcPts val="1200"/>
              </a:spcAft>
            </a:pPr>
            <a:r>
              <a:rPr lang="fr-FR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d’authentification</a:t>
            </a:r>
          </a:p>
        </p:txBody>
      </p:sp>
      <p:sp>
        <p:nvSpPr>
          <p:cNvPr id="29" name="ZoneTexte 28"/>
          <p:cNvSpPr txBox="1">
            <a:spLocks noChangeArrowheads="1"/>
          </p:cNvSpPr>
          <p:nvPr/>
        </p:nvSpPr>
        <p:spPr bwMode="auto">
          <a:xfrm>
            <a:off x="428625" y="600075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>
              <a:spcAft>
                <a:spcPts val="1200"/>
              </a:spcAft>
            </a:pPr>
            <a:r>
              <a:rPr lang="fr-FR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d’inscription</a:t>
            </a:r>
          </a:p>
        </p:txBody>
      </p:sp>
      <p:sp>
        <p:nvSpPr>
          <p:cNvPr id="31" name="ZoneTexte 30"/>
          <p:cNvSpPr txBox="1">
            <a:spLocks noChangeArrowheads="1"/>
          </p:cNvSpPr>
          <p:nvPr/>
        </p:nvSpPr>
        <p:spPr bwMode="auto">
          <a:xfrm>
            <a:off x="4286250" y="5929313"/>
            <a:ext cx="126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>
              <a:spcAft>
                <a:spcPts val="1200"/>
              </a:spcAft>
            </a:pPr>
            <a:r>
              <a:rPr lang="fr-FR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 choix</a:t>
            </a:r>
          </a:p>
        </p:txBody>
      </p:sp>
      <p:sp>
        <p:nvSpPr>
          <p:cNvPr id="32" name="ZoneTexte 31"/>
          <p:cNvSpPr txBox="1">
            <a:spLocks noChangeArrowheads="1"/>
          </p:cNvSpPr>
          <p:nvPr/>
        </p:nvSpPr>
        <p:spPr bwMode="auto">
          <a:xfrm>
            <a:off x="6429375" y="4000500"/>
            <a:ext cx="1428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>
              <a:spcAft>
                <a:spcPts val="1200"/>
              </a:spcAft>
            </a:pPr>
            <a:r>
              <a:rPr lang="fr-FR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Google Map</a:t>
            </a: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 rot="5400000">
            <a:off x="4269582" y="2516981"/>
            <a:ext cx="966788" cy="1076325"/>
          </a:xfrm>
          <a:custGeom>
            <a:avLst/>
            <a:gdLst>
              <a:gd name="G0" fmla="+- 14593 0 0"/>
              <a:gd name="G1" fmla="+- 4174 0 0"/>
              <a:gd name="G2" fmla="+- 12158 0 4174"/>
              <a:gd name="G3" fmla="+- G2 0 4174"/>
              <a:gd name="G4" fmla="*/ G3 32768 32059"/>
              <a:gd name="G5" fmla="*/ G4 1 2"/>
              <a:gd name="G6" fmla="+- 21600 0 14593"/>
              <a:gd name="G7" fmla="*/ G6 4174 6079"/>
              <a:gd name="G8" fmla="+- G7 14593 0"/>
              <a:gd name="T0" fmla="*/ 14593 w 21600"/>
              <a:gd name="T1" fmla="*/ 0 h 21600"/>
              <a:gd name="T2" fmla="*/ 14593 w 21600"/>
              <a:gd name="T3" fmla="*/ 12158 h 21600"/>
              <a:gd name="T4" fmla="*/ 194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593" y="0"/>
                </a:lnTo>
                <a:lnTo>
                  <a:pt x="14593" y="4174"/>
                </a:lnTo>
                <a:lnTo>
                  <a:pt x="12427" y="4174"/>
                </a:lnTo>
                <a:cubicBezTo>
                  <a:pt x="5564" y="4174"/>
                  <a:pt x="0" y="7749"/>
                  <a:pt x="0" y="12158"/>
                </a:cubicBezTo>
                <a:lnTo>
                  <a:pt x="0" y="21600"/>
                </a:lnTo>
                <a:lnTo>
                  <a:pt x="3894" y="21600"/>
                </a:lnTo>
                <a:lnTo>
                  <a:pt x="3894" y="12158"/>
                </a:lnTo>
                <a:cubicBezTo>
                  <a:pt x="3894" y="9853"/>
                  <a:pt x="7714" y="7984"/>
                  <a:pt x="12427" y="7984"/>
                </a:cubicBezTo>
                <a:lnTo>
                  <a:pt x="14593" y="7984"/>
                </a:lnTo>
                <a:lnTo>
                  <a:pt x="14593" y="12158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34" name="AutoShape 13"/>
          <p:cNvSpPr>
            <a:spLocks noChangeArrowheads="1"/>
          </p:cNvSpPr>
          <p:nvPr/>
        </p:nvSpPr>
        <p:spPr bwMode="auto">
          <a:xfrm rot="16200000" flipH="1">
            <a:off x="1064419" y="2507456"/>
            <a:ext cx="966788" cy="1095375"/>
          </a:xfrm>
          <a:custGeom>
            <a:avLst/>
            <a:gdLst>
              <a:gd name="G0" fmla="+- 14593 0 0"/>
              <a:gd name="G1" fmla="+- 4174 0 0"/>
              <a:gd name="G2" fmla="+- 12158 0 4174"/>
              <a:gd name="G3" fmla="+- G2 0 4174"/>
              <a:gd name="G4" fmla="*/ G3 32768 32059"/>
              <a:gd name="G5" fmla="*/ G4 1 2"/>
              <a:gd name="G6" fmla="+- 21600 0 14593"/>
              <a:gd name="G7" fmla="*/ G6 4174 6079"/>
              <a:gd name="G8" fmla="+- G7 14593 0"/>
              <a:gd name="T0" fmla="*/ 14593 w 21600"/>
              <a:gd name="T1" fmla="*/ 0 h 21600"/>
              <a:gd name="T2" fmla="*/ 14593 w 21600"/>
              <a:gd name="T3" fmla="*/ 12158 h 21600"/>
              <a:gd name="T4" fmla="*/ 194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593" y="0"/>
                </a:lnTo>
                <a:lnTo>
                  <a:pt x="14593" y="4174"/>
                </a:lnTo>
                <a:lnTo>
                  <a:pt x="12427" y="4174"/>
                </a:lnTo>
                <a:cubicBezTo>
                  <a:pt x="5564" y="4174"/>
                  <a:pt x="0" y="7749"/>
                  <a:pt x="0" y="12158"/>
                </a:cubicBezTo>
                <a:lnTo>
                  <a:pt x="0" y="21600"/>
                </a:lnTo>
                <a:lnTo>
                  <a:pt x="3894" y="21600"/>
                </a:lnTo>
                <a:lnTo>
                  <a:pt x="3894" y="12158"/>
                </a:lnTo>
                <a:cubicBezTo>
                  <a:pt x="3894" y="9853"/>
                  <a:pt x="7714" y="7984"/>
                  <a:pt x="12427" y="7984"/>
                </a:cubicBezTo>
                <a:lnTo>
                  <a:pt x="14593" y="7984"/>
                </a:lnTo>
                <a:lnTo>
                  <a:pt x="14593" y="12158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 rot="5400000" flipH="1">
            <a:off x="6438900" y="4721226"/>
            <a:ext cx="966787" cy="1096962"/>
          </a:xfrm>
          <a:custGeom>
            <a:avLst/>
            <a:gdLst>
              <a:gd name="G0" fmla="+- 14593 0 0"/>
              <a:gd name="G1" fmla="+- 4174 0 0"/>
              <a:gd name="G2" fmla="+- 12158 0 4174"/>
              <a:gd name="G3" fmla="+- G2 0 4174"/>
              <a:gd name="G4" fmla="*/ G3 32768 32059"/>
              <a:gd name="G5" fmla="*/ G4 1 2"/>
              <a:gd name="G6" fmla="+- 21600 0 14593"/>
              <a:gd name="G7" fmla="*/ G6 4174 6079"/>
              <a:gd name="G8" fmla="+- G7 14593 0"/>
              <a:gd name="T0" fmla="*/ 14593 w 21600"/>
              <a:gd name="T1" fmla="*/ 0 h 21600"/>
              <a:gd name="T2" fmla="*/ 14593 w 21600"/>
              <a:gd name="T3" fmla="*/ 12158 h 21600"/>
              <a:gd name="T4" fmla="*/ 194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593" y="0"/>
                </a:lnTo>
                <a:lnTo>
                  <a:pt x="14593" y="4174"/>
                </a:lnTo>
                <a:lnTo>
                  <a:pt x="12427" y="4174"/>
                </a:lnTo>
                <a:cubicBezTo>
                  <a:pt x="5564" y="4174"/>
                  <a:pt x="0" y="7749"/>
                  <a:pt x="0" y="12158"/>
                </a:cubicBezTo>
                <a:lnTo>
                  <a:pt x="0" y="21600"/>
                </a:lnTo>
                <a:lnTo>
                  <a:pt x="3894" y="21600"/>
                </a:lnTo>
                <a:lnTo>
                  <a:pt x="3894" y="12158"/>
                </a:lnTo>
                <a:cubicBezTo>
                  <a:pt x="3894" y="9853"/>
                  <a:pt x="7714" y="7984"/>
                  <a:pt x="12427" y="7984"/>
                </a:cubicBezTo>
                <a:lnTo>
                  <a:pt x="14593" y="7984"/>
                </a:lnTo>
                <a:lnTo>
                  <a:pt x="14593" y="12158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/>
      <p:bldP spid="28" grpId="0"/>
      <p:bldP spid="29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2729F7-88B4-4A3D-8E12-644EDCC32E9F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fr-FR"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86313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75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pic>
        <p:nvPicPr>
          <p:cNvPr id="9" name="mariem_0001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42910" y="1085872"/>
            <a:ext cx="6858000" cy="548640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4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2729F7-88B4-4A3D-8E12-644EDCC32E9F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fr-FR">
              <a:cs typeface="Arial" charset="0"/>
            </a:endParaRPr>
          </a:p>
        </p:txBody>
      </p:sp>
      <p:graphicFrame>
        <p:nvGraphicFramePr>
          <p:cNvPr id="21" name="Diagramme 20"/>
          <p:cNvGraphicFramePr/>
          <p:nvPr/>
        </p:nvGraphicFramePr>
        <p:xfrm>
          <a:off x="1000100" y="1436702"/>
          <a:ext cx="6453190" cy="456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0"/>
            <a:ext cx="2357438" cy="6429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i="1" dirty="0">
                <a:latin typeface="Arial" pitchFamily="34" charset="0"/>
                <a:cs typeface="Arial" pitchFamily="34" charset="0"/>
              </a:rPr>
              <a:t>Sommaire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1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1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1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1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1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Sub>
          <a:bldDgm bld="one"/>
        </p:bldSub>
      </p:bldGraphic>
      <p:bldP spid="24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E6FC26-76DF-483A-9E68-15F64764F301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fr-FR"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9375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145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75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863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14313" y="1285875"/>
            <a:ext cx="7858125" cy="6740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Low" eaLnBrk="0" hangingPunct="0"/>
            <a:r>
              <a:rPr lang="fr-FR" sz="2400">
                <a:solidFill>
                  <a:srgbClr val="000000"/>
                </a:solidFill>
                <a:latin typeface="Times New Roman" pitchFamily="18" charset="0"/>
              </a:rPr>
              <a:t>Nous avons conçu et réaliser une application d’un guide touristique permettant:</a:t>
            </a:r>
          </a:p>
          <a:p>
            <a:pPr algn="justLow" eaLnBrk="0" hangingPunct="0"/>
            <a:endParaRPr lang="fr-FR" sz="240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Low" eaLnBrk="0" hangingPunct="0"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Localisation de la position de l’utilisateur,</a:t>
            </a:r>
          </a:p>
          <a:p>
            <a:pPr lvl="1" algn="justLow" eaLnBrk="0" hangingPunct="0"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sz="2400">
                <a:solidFill>
                  <a:srgbClr val="000000"/>
                </a:solidFill>
                <a:latin typeface="Times New Roman" pitchFamily="18" charset="0"/>
              </a:rPr>
              <a:t> Affichage des lieux les plus proches telque cafeteria, restaurants, etc.….</a:t>
            </a:r>
          </a:p>
          <a:p>
            <a:pPr lvl="1" algn="justLow" eaLnBrk="0" hangingPunct="0"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sz="2400">
                <a:solidFill>
                  <a:srgbClr val="000000"/>
                </a:solidFill>
                <a:latin typeface="Times New Roman" pitchFamily="18" charset="0"/>
              </a:rPr>
              <a:t> Avoir un compte utilisateur permettant l’accès au profil.</a:t>
            </a:r>
          </a:p>
          <a:p>
            <a:pPr lvl="1" algn="justLow" eaLnBrk="0" hangingPunct="0"/>
            <a:endParaRPr lang="fr-FR" sz="240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Low" eaLnBrk="0" hangingPunct="0"/>
            <a:r>
              <a:rPr lang="fr-FR" sz="2400">
                <a:solidFill>
                  <a:srgbClr val="000000"/>
                </a:solidFill>
                <a:latin typeface="Times New Roman" pitchFamily="18" charset="0"/>
              </a:rPr>
              <a:t>Comme améliorations proposés:</a:t>
            </a:r>
          </a:p>
          <a:p>
            <a:pPr lvl="1" algn="justLow" eaLnBrk="0" hangingPunct="0"/>
            <a:endParaRPr lang="fr-FR" sz="240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Low" eaLnBrk="0" hangingPunct="0"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sz="2400">
                <a:solidFill>
                  <a:srgbClr val="000000"/>
                </a:solidFill>
                <a:latin typeface="Times New Roman" pitchFamily="18" charset="0"/>
              </a:rPr>
              <a:t>Possibilité de faire une réservation en ligne,</a:t>
            </a:r>
          </a:p>
          <a:p>
            <a:pPr lvl="1" algn="justLow" eaLnBrk="0" hangingPunct="0"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sz="2400">
                <a:solidFill>
                  <a:srgbClr val="000000"/>
                </a:solidFill>
                <a:latin typeface="Times New Roman" pitchFamily="18" charset="0"/>
              </a:rPr>
              <a:t>Enrichissement de la base de données par mémorisation des types des endroits par des sigles.</a:t>
            </a:r>
          </a:p>
          <a:p>
            <a:pPr lvl="1" algn="justLow" eaLnBrk="0" hangingPunct="0"/>
            <a:endParaRPr lang="fr-FR" sz="240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Low" eaLnBrk="0" hangingPunct="0"/>
            <a:endParaRPr lang="fr-FR" sz="2400">
              <a:solidFill>
                <a:srgbClr val="000000"/>
              </a:solidFill>
              <a:latin typeface="Times New Roman" pitchFamily="18" charset="0"/>
            </a:endParaRPr>
          </a:p>
          <a:p>
            <a:pPr algn="justLow" eaLnBrk="0" hangingPunct="0"/>
            <a:endParaRPr lang="fr-FR" sz="2400">
              <a:solidFill>
                <a:srgbClr val="000000"/>
              </a:solidFill>
              <a:latin typeface="Times New Roman" pitchFamily="18" charset="0"/>
            </a:endParaRPr>
          </a:p>
          <a:p>
            <a:pPr algn="justLow" eaLnBrk="0" hangingPunct="0"/>
            <a:endParaRPr lang="fr-FR" sz="2400">
              <a:solidFill>
                <a:srgbClr val="000000"/>
              </a:solidFill>
              <a:latin typeface="Times New Roman" pitchFamily="18" charset="0"/>
            </a:endParaRPr>
          </a:p>
          <a:p>
            <a:pPr algn="justLow" eaLnBrk="0" hangingPunct="0"/>
            <a:endParaRPr lang="fr-FR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00108"/>
            <a:ext cx="7239000" cy="484632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fr-FR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74320" indent="-274320" algn="ctr" fontAlgn="auto">
              <a:spcAft>
                <a:spcPts val="0"/>
              </a:spcAft>
              <a:buFont typeface="Wingdings 2"/>
              <a:buNone/>
              <a:defRPr/>
            </a:pPr>
            <a:endParaRPr lang="fr-FR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fr-FR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fr-FR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fr-FR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fr-FR" dirty="0"/>
          </a:p>
        </p:txBody>
      </p:sp>
      <p:sp>
        <p:nvSpPr>
          <p:cNvPr id="5427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5D8D7C-2BB7-40D6-BE75-B516379631E2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729" y="2714620"/>
            <a:ext cx="4990412" cy="1077218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onotype Corsiva" pitchFamily="66" charset="0"/>
                <a:cs typeface="+mn-cs"/>
              </a:rPr>
              <a:t>Merci pour votre attention  </a:t>
            </a:r>
          </a:p>
        </p:txBody>
      </p:sp>
      <p:pic>
        <p:nvPicPr>
          <p:cNvPr id="54277" name="Image 5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3143250"/>
            <a:ext cx="37147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Image 6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8" y="142875"/>
            <a:ext cx="3643312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5286380" y="4714884"/>
            <a:ext cx="2286016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onotype Corsiva" pitchFamily="66" charset="0"/>
                <a:cs typeface="+mn-cs"/>
              </a:rPr>
              <a:t>Questions…???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512C9A-F632-4BA5-B193-A22289FA47C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>
              <a:cs typeface="Arial" charset="0"/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1000100" y="1436702"/>
          <a:ext cx="6453190" cy="456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2357438" cy="6429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i="1" dirty="0">
                <a:latin typeface="Arial" pitchFamily="34" charset="0"/>
                <a:cs typeface="Arial" pitchFamily="34" charset="0"/>
              </a:rPr>
              <a:t>Sommaire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88" y="2643188"/>
            <a:ext cx="7239000" cy="3384550"/>
          </a:xfrm>
        </p:spPr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fr-FR" sz="30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Etat de l’existant </a:t>
            </a:r>
            <a:r>
              <a:rPr lang="fr-FR" sz="24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fr-FR" sz="2400" b="1" u="sng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L’e-tourisme nécessite une connexion Internet fixe.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Manque de guide pour les endroits de loisir.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Difficulté de connaitre la position actuelle de l’utilisateur sur une cartographie d’une ville.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fr-FR" sz="2000" dirty="0">
              <a:latin typeface="+mj-lt"/>
              <a:cs typeface="Arial" pitchFamily="34" charset="0"/>
            </a:endParaRP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98C933-F3EB-4ACC-A0B9-15B59AE156B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50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0"/>
            <a:ext cx="1571625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5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 </a:t>
            </a:r>
          </a:p>
        </p:txBody>
      </p:sp>
      <p:sp>
        <p:nvSpPr>
          <p:cNvPr id="9" name="Rectangle 8"/>
          <p:cNvSpPr/>
          <p:nvPr/>
        </p:nvSpPr>
        <p:spPr>
          <a:xfrm>
            <a:off x="6429375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188" y="1428750"/>
            <a:ext cx="7286625" cy="96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fr-FR" sz="2300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Stage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i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3000"/>
              <a:buFont typeface="Wingdings" pitchFamily="2" charset="2"/>
              <a:buChar char="Ø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Stage de PFE effectué au sein de la société SMART VISION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313"/>
            <a:ext cx="7239000" cy="4972050"/>
          </a:xfrm>
        </p:spPr>
        <p:txBody>
          <a:bodyPr>
            <a:normAutofit/>
          </a:bodyPr>
          <a:lstStyle/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b="1" i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Objectifs :</a:t>
            </a:r>
          </a:p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fr-FR" sz="28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Utiliser plusieurs outils de localisation par GPS,</a:t>
            </a:r>
          </a:p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Développement sous la plateforme Android</a:t>
            </a:r>
            <a:r>
              <a:rPr lang="fr-FR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fr-FR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Répondre aux besoins des utilisateurs de pouvoir se localiser dans un endroit</a:t>
            </a:r>
            <a:r>
              <a:rPr lang="fr-FR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fr-FR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Déterminer les lieux de services et de loisirs les plus proches.</a:t>
            </a:r>
            <a:endParaRPr lang="fr-FR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EE6581-C92E-47A3-9DA0-6D7191EE28F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50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0"/>
            <a:ext cx="1571625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0625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29375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EE6581-C92E-47A3-9DA0-6D7191EE28F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>
              <a:cs typeface="Arial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0" name="Diagramme 9"/>
          <p:cNvGraphicFramePr/>
          <p:nvPr/>
        </p:nvGraphicFramePr>
        <p:xfrm>
          <a:off x="1000100" y="1436702"/>
          <a:ext cx="6453190" cy="456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0"/>
            <a:ext cx="2357438" cy="6429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i="1" dirty="0">
                <a:latin typeface="Arial" pitchFamily="34" charset="0"/>
                <a:cs typeface="Arial" pitchFamily="34" charset="0"/>
              </a:rPr>
              <a:t>Sommaire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2D012E18-2B0F-4BAC-8CE1-47F5240E9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0">
                                            <p:graphicEl>
                                              <a:dgm id="{918910F9-FF86-43D1-AD8E-CF3EA59AF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graphicEl>
                                              <a:dgm id="{C799EC7F-AAB8-4BC6-9EBF-DF4915287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>
                                            <p:graphicEl>
                                              <a:dgm id="{22538454-38A1-47B3-9CAF-4159B9C348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A4086303-49C2-4D8C-B0C3-D6D0F6540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0">
                                            <p:graphicEl>
                                              <a:dgm id="{A9A252E5-7593-4C65-A41A-628707D70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graphicEl>
                                              <a:dgm id="{87601784-B061-452C-B132-1B36601CA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0">
                                            <p:graphicEl>
                                              <a:dgm id="{AA08AF05-B1C5-4D18-B3A2-1350553E7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>
                                            <p:graphicEl>
                                              <a:dgm id="{7C0C2335-FFBC-4D17-BE01-731C71906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0">
                                            <p:graphicEl>
                                              <a:dgm id="{8EB3A3AD-4B39-423D-8B7C-C73C3CAB8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EE6581-C92E-47A3-9DA0-6D7191EE28F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4500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290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20" name="ZoneTexte 25"/>
          <p:cNvSpPr txBox="1">
            <a:spLocks noChangeArrowheads="1"/>
          </p:cNvSpPr>
          <p:nvPr/>
        </p:nvSpPr>
        <p:spPr bwMode="auto">
          <a:xfrm>
            <a:off x="214313" y="1357313"/>
            <a:ext cx="7858125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Langage de conception orienté objet : </a:t>
            </a:r>
            <a:r>
              <a:rPr lang="fr-FR" sz="2000" b="1" dirty="0" err="1">
                <a:latin typeface="Times New Roman" pitchFamily="18" charset="0"/>
                <a:cs typeface="Times New Roman" pitchFamily="18" charset="0"/>
              </a:rPr>
              <a:t>Unified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err="1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 (UML)</a:t>
            </a:r>
          </a:p>
          <a:p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 UML définie un ensemble de diagrammes.</a:t>
            </a:r>
          </a:p>
          <a:p>
            <a:pPr>
              <a:buClr>
                <a:schemeClr val="tx2"/>
              </a:buClr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  Diagramme réalisés :</a:t>
            </a:r>
          </a:p>
          <a:p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  Cas d’utilisations,</a:t>
            </a:r>
          </a:p>
          <a:p>
            <a:pPr lvl="1">
              <a:buClr>
                <a:schemeClr val="tx2"/>
              </a:buClr>
              <a:buSzPct val="73000"/>
              <a:buFont typeface="Wingdings" pitchFamily="2" charset="2"/>
              <a:buChar char="Ø"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  Diagramme de séquences,</a:t>
            </a:r>
          </a:p>
          <a:p>
            <a:pPr lvl="1">
              <a:buClr>
                <a:schemeClr val="tx2"/>
              </a:buClr>
              <a:buSzPct val="73000"/>
              <a:buFont typeface="Wingdings" pitchFamily="2" charset="2"/>
              <a:buChar char="Ø"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2"/>
              </a:buClr>
              <a:buSzPct val="73000"/>
              <a:buFont typeface="Wingdings" pitchFamily="2" charset="2"/>
              <a:buChar char="Ø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  Diagramme de classes.</a:t>
            </a:r>
          </a:p>
          <a:p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DB5444-F977-4F4C-96A5-8E8BA310BACA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>
              <a:cs typeface="Arial" charset="0"/>
            </a:endParaRPr>
          </a:p>
        </p:txBody>
      </p:sp>
      <p:pic>
        <p:nvPicPr>
          <p:cNvPr id="13" name="Image 1"/>
          <p:cNvPicPr>
            <a:picLocks noChangeAspect="1" noChangeArrowheads="1"/>
          </p:cNvPicPr>
          <p:nvPr/>
        </p:nvPicPr>
        <p:blipFill>
          <a:blip r:embed="rId3"/>
          <a:srcRect l="5629" r="6458"/>
          <a:stretch>
            <a:fillRect/>
          </a:stretch>
        </p:blipFill>
        <p:spPr bwMode="auto">
          <a:xfrm>
            <a:off x="214282" y="1000108"/>
            <a:ext cx="792961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" name="Rectangle 13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14500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sp>
        <p:nvSpPr>
          <p:cNvPr id="19" name="ZoneTexte 25"/>
          <p:cNvSpPr txBox="1">
            <a:spLocks noChangeArrowheads="1"/>
          </p:cNvSpPr>
          <p:nvPr/>
        </p:nvSpPr>
        <p:spPr bwMode="auto">
          <a:xfrm>
            <a:off x="2286000" y="6143625"/>
            <a:ext cx="3571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Times New Roman" pitchFamily="18" charset="0"/>
                <a:cs typeface="Times New Roman" pitchFamily="18" charset="0"/>
              </a:rPr>
              <a:t>Cas d’utilisation relatif au visiteur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AD4E99-1FBD-4FA1-88C4-1587705A8F3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>
              <a:cs typeface="Arial" charset="0"/>
            </a:endParaRPr>
          </a:p>
        </p:txBody>
      </p:sp>
      <p:pic>
        <p:nvPicPr>
          <p:cNvPr id="18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08"/>
            <a:ext cx="77867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9" name="Rectangle 18"/>
          <p:cNvSpPr/>
          <p:nvPr/>
        </p:nvSpPr>
        <p:spPr>
          <a:xfrm>
            <a:off x="0" y="0"/>
            <a:ext cx="17145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Contexte et problématique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14500" y="0"/>
            <a:ext cx="1714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Analyse et conception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29000" y="0"/>
            <a:ext cx="1643063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Réalisation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72063" y="0"/>
            <a:ext cx="142875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Application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T_Guide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00813" y="0"/>
            <a:ext cx="1643062" cy="9144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Conclusion</a:t>
            </a:r>
          </a:p>
        </p:txBody>
      </p:sp>
      <p:pic>
        <p:nvPicPr>
          <p:cNvPr id="24" name="Picture 22"/>
          <p:cNvPicPr>
            <a:picLocks noChangeAspect="1" noChangeArrowheads="1"/>
          </p:cNvPicPr>
          <p:nvPr/>
        </p:nvPicPr>
        <p:blipFill>
          <a:blip r:embed="rId4"/>
          <a:srcRect b="6435"/>
          <a:stretch>
            <a:fillRect/>
          </a:stretch>
        </p:blipFill>
        <p:spPr bwMode="auto">
          <a:xfrm>
            <a:off x="214282" y="2643182"/>
            <a:ext cx="7858180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25" name="ZoneTexte 20"/>
          <p:cNvSpPr txBox="1">
            <a:spLocks noChangeArrowheads="1"/>
          </p:cNvSpPr>
          <p:nvPr/>
        </p:nvSpPr>
        <p:spPr bwMode="auto">
          <a:xfrm>
            <a:off x="1428750" y="1928813"/>
            <a:ext cx="5500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Times New Roman" pitchFamily="18" charset="0"/>
                <a:cs typeface="Times New Roman" pitchFamily="18" charset="0"/>
              </a:rPr>
              <a:t>Cas d’utilisation particulier « Consulter les endroits »</a:t>
            </a:r>
          </a:p>
        </p:txBody>
      </p:sp>
      <p:sp>
        <p:nvSpPr>
          <p:cNvPr id="26" name="ZoneTexte 23"/>
          <p:cNvSpPr txBox="1">
            <a:spLocks noChangeArrowheads="1"/>
          </p:cNvSpPr>
          <p:nvPr/>
        </p:nvSpPr>
        <p:spPr bwMode="auto">
          <a:xfrm>
            <a:off x="1285875" y="6215063"/>
            <a:ext cx="5529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Times New Roman" pitchFamily="18" charset="0"/>
                <a:cs typeface="Times New Roman" pitchFamily="18" charset="0"/>
              </a:rPr>
              <a:t>Scénario du cas d’utilisation « consulter des endroits »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2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3903784</TotalTime>
  <Words>780</Words>
  <Application>Microsoft Office PowerPoint</Application>
  <PresentationFormat>Affichage à l'écran (4:3)</PresentationFormat>
  <Paragraphs>340</Paragraphs>
  <Slides>26</Slides>
  <Notes>15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Opulent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de Fin d’Etudes Conception, Développement, Intégration d’une version web mobile du site www.proxym-it.com</dc:title>
  <dc:creator>DELL</dc:creator>
  <cp:lastModifiedBy>LENOVO</cp:lastModifiedBy>
  <cp:revision>505</cp:revision>
  <dcterms:created xsi:type="dcterms:W3CDTF">2012-05-19T19:13:18Z</dcterms:created>
  <dcterms:modified xsi:type="dcterms:W3CDTF">2013-06-03T10:35:11Z</dcterms:modified>
</cp:coreProperties>
</file>