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6C6DE2-F656-4035-A3A1-5AF1720CB8FC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50F154-3F3D-4F60-B5D3-BBD91C0CC000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Guidelines for data visualization</a:t>
          </a:r>
        </a:p>
      </dgm:t>
    </dgm:pt>
    <dgm:pt modelId="{342F5775-F3A9-47C3-B1F4-1DBF6B94DF92}" type="parTrans" cxnId="{743EAF84-9564-4C91-8A83-B446D84BBD6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1F4397A-47F6-4A27-A64D-0C5271328791}" type="sibTrans" cxnId="{743EAF84-9564-4C91-8A83-B446D84BBD6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A6BBCAF-9160-432D-A1FF-640AF4A4E050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High data density</a:t>
          </a:r>
        </a:p>
      </dgm:t>
    </dgm:pt>
    <dgm:pt modelId="{E11458D1-8DEA-49C3-98E1-A2C8F1177FD6}" type="parTrans" cxnId="{D4D87B93-FA9E-45FB-9ACB-B29CFF694A0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5AE189B-896B-4569-B597-7CE2EC92026A}" type="sibTrans" cxnId="{D4D87B93-FA9E-45FB-9ACB-B29CFF694A0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DE3C514-992A-4AAF-86AB-5B4D4015C3C5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Meaningful labels</a:t>
          </a:r>
        </a:p>
      </dgm:t>
    </dgm:pt>
    <dgm:pt modelId="{97C58C28-8AAD-45D3-B1FB-14D590A78F54}" type="parTrans" cxnId="{31C3A769-A734-4B87-8506-CE139AD708D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6A1E83F-D3FF-47F2-A4AE-8C67930CAB4E}" type="sibTrans" cxnId="{31C3A769-A734-4B87-8506-CE139AD708D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C63E27E-7414-4535-9CEA-02798D5B17D8}">
      <dgm:prSet phldrT="[Text]"/>
      <dgm:spPr>
        <a:solidFill>
          <a:srgbClr val="FF0066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Order</a:t>
          </a:r>
        </a:p>
      </dgm:t>
    </dgm:pt>
    <dgm:pt modelId="{2D6F6685-2A78-4780-9008-91BB886E4B86}" type="parTrans" cxnId="{221631EC-381C-49BE-B0DC-2AE83DBB88B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5C035F1-B72A-48CA-A0FB-3F9CC3C22572}" type="sibTrans" cxnId="{221631EC-381C-49BE-B0DC-2AE83DBB88B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F933672-0AFC-48EF-A184-105E163C344C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Highlighting</a:t>
          </a:r>
        </a:p>
      </dgm:t>
    </dgm:pt>
    <dgm:pt modelId="{66F8AC81-8D64-41E7-ABCB-5BD1116A002A}" type="parTrans" cxnId="{B5E20DE6-735E-4050-B5F4-6E180B344F3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A32934-8147-4995-AC7A-5BC210E5CE59}" type="sibTrans" cxnId="{B5E20DE6-735E-4050-B5F4-6E180B344F3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A31E27C-2713-43A1-85C2-9E34EEA8ADB1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Less is more</a:t>
          </a:r>
        </a:p>
      </dgm:t>
    </dgm:pt>
    <dgm:pt modelId="{EF07038B-5FA1-41C8-BB2D-C84F8F25CE6B}" type="parTrans" cxnId="{843B57AE-1FB3-4D12-B7FE-0458A0DB409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DED02F9-65A8-4DBB-9240-97982FBB1E1D}" type="sibTrans" cxnId="{843B57AE-1FB3-4D12-B7FE-0458A0DB409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67A242E-4136-4B3E-B335-7AC522843E18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Guiding lines</a:t>
          </a:r>
        </a:p>
      </dgm:t>
    </dgm:pt>
    <dgm:pt modelId="{B8A7D54A-3360-4C6D-81F7-96B4EE6BC7BE}" type="parTrans" cxnId="{BC679E96-1D05-4237-8C45-9137C1C868E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24B64B0-8433-42A4-B3E2-C0C6F3FA3D87}" type="sibTrans" cxnId="{BC679E96-1D05-4237-8C45-9137C1C868E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E98F080-0E4D-44E6-8773-C7BFD6E20742}" type="pres">
      <dgm:prSet presAssocID="{AE6C6DE2-F656-4035-A3A1-5AF1720CB8F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8E229D3B-8B15-40B8-B417-7DD7FC8790BE}" type="pres">
      <dgm:prSet presAssocID="{8150F154-3F3D-4F60-B5D3-BBD91C0CC000}" presName="Parent" presStyleLbl="node0" presStyleIdx="0" presStyleCnt="1">
        <dgm:presLayoutVars>
          <dgm:chMax val="6"/>
          <dgm:chPref val="6"/>
        </dgm:presLayoutVars>
      </dgm:prSet>
      <dgm:spPr/>
    </dgm:pt>
    <dgm:pt modelId="{013E9DA7-B541-4F55-9F81-F17BFF7B5C60}" type="pres">
      <dgm:prSet presAssocID="{9A6BBCAF-9160-432D-A1FF-640AF4A4E050}" presName="Accent1" presStyleCnt="0"/>
      <dgm:spPr/>
    </dgm:pt>
    <dgm:pt modelId="{9974E011-0FCB-41EF-9BC3-D860A34CC354}" type="pres">
      <dgm:prSet presAssocID="{9A6BBCAF-9160-432D-A1FF-640AF4A4E050}" presName="Accent" presStyleLbl="bgShp" presStyleIdx="0" presStyleCnt="6"/>
      <dgm:spPr/>
    </dgm:pt>
    <dgm:pt modelId="{F78BF94D-C946-4839-9552-89A566EED24D}" type="pres">
      <dgm:prSet presAssocID="{9A6BBCAF-9160-432D-A1FF-640AF4A4E050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E51C0B22-2900-467E-BA6C-AB83CF3C0116}" type="pres">
      <dgm:prSet presAssocID="{DDE3C514-992A-4AAF-86AB-5B4D4015C3C5}" presName="Accent2" presStyleCnt="0"/>
      <dgm:spPr/>
    </dgm:pt>
    <dgm:pt modelId="{501036A8-1C4E-41F9-BDD9-AD05B2C543CC}" type="pres">
      <dgm:prSet presAssocID="{DDE3C514-992A-4AAF-86AB-5B4D4015C3C5}" presName="Accent" presStyleLbl="bgShp" presStyleIdx="1" presStyleCnt="6"/>
      <dgm:spPr>
        <a:noFill/>
      </dgm:spPr>
    </dgm:pt>
    <dgm:pt modelId="{7884992D-C50E-47BA-BA4D-DD012A54F2DD}" type="pres">
      <dgm:prSet presAssocID="{DDE3C514-992A-4AAF-86AB-5B4D4015C3C5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405FD679-596B-4924-8DA1-69D227CF198B}" type="pres">
      <dgm:prSet presAssocID="{1C63E27E-7414-4535-9CEA-02798D5B17D8}" presName="Accent3" presStyleCnt="0"/>
      <dgm:spPr/>
    </dgm:pt>
    <dgm:pt modelId="{413B996A-955D-4363-B79B-9D1FC79678AB}" type="pres">
      <dgm:prSet presAssocID="{1C63E27E-7414-4535-9CEA-02798D5B17D8}" presName="Accent" presStyleLbl="bgShp" presStyleIdx="2" presStyleCnt="6"/>
      <dgm:spPr>
        <a:noFill/>
      </dgm:spPr>
    </dgm:pt>
    <dgm:pt modelId="{5A93A1D5-5BDE-4AC1-80FB-ACB2821EFEF9}" type="pres">
      <dgm:prSet presAssocID="{1C63E27E-7414-4535-9CEA-02798D5B17D8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4C766D0D-BDD4-4115-8485-0B6D66B2C5F6}" type="pres">
      <dgm:prSet presAssocID="{BF933672-0AFC-48EF-A184-105E163C344C}" presName="Accent4" presStyleCnt="0"/>
      <dgm:spPr/>
    </dgm:pt>
    <dgm:pt modelId="{DB1F924B-E8F5-474F-BA52-3E3AF8780139}" type="pres">
      <dgm:prSet presAssocID="{BF933672-0AFC-48EF-A184-105E163C344C}" presName="Accent" presStyleLbl="bgShp" presStyleIdx="3" presStyleCnt="6"/>
      <dgm:spPr>
        <a:noFill/>
      </dgm:spPr>
    </dgm:pt>
    <dgm:pt modelId="{4B54651E-2CE6-40BF-B37D-858F351DF045}" type="pres">
      <dgm:prSet presAssocID="{BF933672-0AFC-48EF-A184-105E163C344C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A9761895-8815-4637-9B0C-23B528263A76}" type="pres">
      <dgm:prSet presAssocID="{7A31E27C-2713-43A1-85C2-9E34EEA8ADB1}" presName="Accent5" presStyleCnt="0"/>
      <dgm:spPr/>
    </dgm:pt>
    <dgm:pt modelId="{0CF613B5-DBF0-4950-A611-7DFDACA14941}" type="pres">
      <dgm:prSet presAssocID="{7A31E27C-2713-43A1-85C2-9E34EEA8ADB1}" presName="Accent" presStyleLbl="bgShp" presStyleIdx="4" presStyleCnt="6"/>
      <dgm:spPr>
        <a:noFill/>
      </dgm:spPr>
    </dgm:pt>
    <dgm:pt modelId="{FEFE5911-07B6-4EFF-B65D-E730B9C576AA}" type="pres">
      <dgm:prSet presAssocID="{7A31E27C-2713-43A1-85C2-9E34EEA8ADB1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408CC8D6-0002-46CE-B096-543217286C1E}" type="pres">
      <dgm:prSet presAssocID="{B67A242E-4136-4B3E-B335-7AC522843E18}" presName="Accent6" presStyleCnt="0"/>
      <dgm:spPr/>
    </dgm:pt>
    <dgm:pt modelId="{5F2EF973-69FA-4762-9966-443556A4EE99}" type="pres">
      <dgm:prSet presAssocID="{B67A242E-4136-4B3E-B335-7AC522843E18}" presName="Accent" presStyleLbl="bgShp" presStyleIdx="5" presStyleCnt="6" custLinFactX="-67812" custLinFactNeighborX="-100000" custLinFactNeighborY="-22618"/>
      <dgm:spPr>
        <a:noFill/>
      </dgm:spPr>
    </dgm:pt>
    <dgm:pt modelId="{B602F95B-A6BB-409B-95C8-B8236B82C918}" type="pres">
      <dgm:prSet presAssocID="{B67A242E-4136-4B3E-B335-7AC522843E18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E3BB8D3E-1F8C-415B-A1E5-9EDDD020F630}" type="presOf" srcId="{7A31E27C-2713-43A1-85C2-9E34EEA8ADB1}" destId="{FEFE5911-07B6-4EFF-B65D-E730B9C576AA}" srcOrd="0" destOrd="0" presId="urn:microsoft.com/office/officeart/2011/layout/HexagonRadial"/>
    <dgm:cxn modelId="{31C3A769-A734-4B87-8506-CE139AD708DF}" srcId="{8150F154-3F3D-4F60-B5D3-BBD91C0CC000}" destId="{DDE3C514-992A-4AAF-86AB-5B4D4015C3C5}" srcOrd="1" destOrd="0" parTransId="{97C58C28-8AAD-45D3-B1FB-14D590A78F54}" sibTransId="{46A1E83F-D3FF-47F2-A4AE-8C67930CAB4E}"/>
    <dgm:cxn modelId="{AAC18254-4B7A-483F-BA95-28E3BB275CAE}" type="presOf" srcId="{AE6C6DE2-F656-4035-A3A1-5AF1720CB8FC}" destId="{DE98F080-0E4D-44E6-8773-C7BFD6E20742}" srcOrd="0" destOrd="0" presId="urn:microsoft.com/office/officeart/2011/layout/HexagonRadial"/>
    <dgm:cxn modelId="{6D42FC75-3CCF-4BFC-9B96-2B14111FAFA1}" type="presOf" srcId="{8150F154-3F3D-4F60-B5D3-BBD91C0CC000}" destId="{8E229D3B-8B15-40B8-B417-7DD7FC8790BE}" srcOrd="0" destOrd="0" presId="urn:microsoft.com/office/officeart/2011/layout/HexagonRadial"/>
    <dgm:cxn modelId="{2AE30A79-5B7B-4347-87B0-C4D42FF5D875}" type="presOf" srcId="{9A6BBCAF-9160-432D-A1FF-640AF4A4E050}" destId="{F78BF94D-C946-4839-9552-89A566EED24D}" srcOrd="0" destOrd="0" presId="urn:microsoft.com/office/officeart/2011/layout/HexagonRadial"/>
    <dgm:cxn modelId="{743EAF84-9564-4C91-8A83-B446D84BBD6C}" srcId="{AE6C6DE2-F656-4035-A3A1-5AF1720CB8FC}" destId="{8150F154-3F3D-4F60-B5D3-BBD91C0CC000}" srcOrd="0" destOrd="0" parTransId="{342F5775-F3A9-47C3-B1F4-1DBF6B94DF92}" sibTransId="{D1F4397A-47F6-4A27-A64D-0C5271328791}"/>
    <dgm:cxn modelId="{D415058C-2014-41DE-AB60-6E4EC44F3CB2}" type="presOf" srcId="{DDE3C514-992A-4AAF-86AB-5B4D4015C3C5}" destId="{7884992D-C50E-47BA-BA4D-DD012A54F2DD}" srcOrd="0" destOrd="0" presId="urn:microsoft.com/office/officeart/2011/layout/HexagonRadial"/>
    <dgm:cxn modelId="{D4D87B93-FA9E-45FB-9ACB-B29CFF694A01}" srcId="{8150F154-3F3D-4F60-B5D3-BBD91C0CC000}" destId="{9A6BBCAF-9160-432D-A1FF-640AF4A4E050}" srcOrd="0" destOrd="0" parTransId="{E11458D1-8DEA-49C3-98E1-A2C8F1177FD6}" sibTransId="{15AE189B-896B-4569-B597-7CE2EC92026A}"/>
    <dgm:cxn modelId="{BC679E96-1D05-4237-8C45-9137C1C868E0}" srcId="{8150F154-3F3D-4F60-B5D3-BBD91C0CC000}" destId="{B67A242E-4136-4B3E-B335-7AC522843E18}" srcOrd="5" destOrd="0" parTransId="{B8A7D54A-3360-4C6D-81F7-96B4EE6BC7BE}" sibTransId="{824B64B0-8433-42A4-B3E2-C0C6F3FA3D87}"/>
    <dgm:cxn modelId="{843B57AE-1FB3-4D12-B7FE-0458A0DB4096}" srcId="{8150F154-3F3D-4F60-B5D3-BBD91C0CC000}" destId="{7A31E27C-2713-43A1-85C2-9E34EEA8ADB1}" srcOrd="4" destOrd="0" parTransId="{EF07038B-5FA1-41C8-BB2D-C84F8F25CE6B}" sibTransId="{FDED02F9-65A8-4DBB-9240-97982FBB1E1D}"/>
    <dgm:cxn modelId="{9BF76EB6-1D41-4383-A7EA-D5A61AB1B91E}" type="presOf" srcId="{1C63E27E-7414-4535-9CEA-02798D5B17D8}" destId="{5A93A1D5-5BDE-4AC1-80FB-ACB2821EFEF9}" srcOrd="0" destOrd="0" presId="urn:microsoft.com/office/officeart/2011/layout/HexagonRadial"/>
    <dgm:cxn modelId="{CDBA06D4-5C07-44AD-9B60-A7D4C3CEDCD8}" type="presOf" srcId="{BF933672-0AFC-48EF-A184-105E163C344C}" destId="{4B54651E-2CE6-40BF-B37D-858F351DF045}" srcOrd="0" destOrd="0" presId="urn:microsoft.com/office/officeart/2011/layout/HexagonRadial"/>
    <dgm:cxn modelId="{B5E20DE6-735E-4050-B5F4-6E180B344F31}" srcId="{8150F154-3F3D-4F60-B5D3-BBD91C0CC000}" destId="{BF933672-0AFC-48EF-A184-105E163C344C}" srcOrd="3" destOrd="0" parTransId="{66F8AC81-8D64-41E7-ABCB-5BD1116A002A}" sibTransId="{07A32934-8147-4995-AC7A-5BC210E5CE59}"/>
    <dgm:cxn modelId="{221631EC-381C-49BE-B0DC-2AE83DBB88B9}" srcId="{8150F154-3F3D-4F60-B5D3-BBD91C0CC000}" destId="{1C63E27E-7414-4535-9CEA-02798D5B17D8}" srcOrd="2" destOrd="0" parTransId="{2D6F6685-2A78-4780-9008-91BB886E4B86}" sibTransId="{C5C035F1-B72A-48CA-A0FB-3F9CC3C22572}"/>
    <dgm:cxn modelId="{4F53C2FA-C7F1-4880-8FE6-F76B0361752A}" type="presOf" srcId="{B67A242E-4136-4B3E-B335-7AC522843E18}" destId="{B602F95B-A6BB-409B-95C8-B8236B82C918}" srcOrd="0" destOrd="0" presId="urn:microsoft.com/office/officeart/2011/layout/HexagonRadial"/>
    <dgm:cxn modelId="{F38E2241-D9E6-479A-B84A-0B64978F0C25}" type="presParOf" srcId="{DE98F080-0E4D-44E6-8773-C7BFD6E20742}" destId="{8E229D3B-8B15-40B8-B417-7DD7FC8790BE}" srcOrd="0" destOrd="0" presId="urn:microsoft.com/office/officeart/2011/layout/HexagonRadial"/>
    <dgm:cxn modelId="{7291AC7D-44D4-4AAA-A761-91E84920AD52}" type="presParOf" srcId="{DE98F080-0E4D-44E6-8773-C7BFD6E20742}" destId="{013E9DA7-B541-4F55-9F81-F17BFF7B5C60}" srcOrd="1" destOrd="0" presId="urn:microsoft.com/office/officeart/2011/layout/HexagonRadial"/>
    <dgm:cxn modelId="{BA28809D-A4BA-4BFF-80D0-0BBE97444161}" type="presParOf" srcId="{013E9DA7-B541-4F55-9F81-F17BFF7B5C60}" destId="{9974E011-0FCB-41EF-9BC3-D860A34CC354}" srcOrd="0" destOrd="0" presId="urn:microsoft.com/office/officeart/2011/layout/HexagonRadial"/>
    <dgm:cxn modelId="{E47F1FFA-860D-4E82-A8D6-A867F7B2A862}" type="presParOf" srcId="{DE98F080-0E4D-44E6-8773-C7BFD6E20742}" destId="{F78BF94D-C946-4839-9552-89A566EED24D}" srcOrd="2" destOrd="0" presId="urn:microsoft.com/office/officeart/2011/layout/HexagonRadial"/>
    <dgm:cxn modelId="{B673DFB0-BC62-448D-8C59-8236864F5173}" type="presParOf" srcId="{DE98F080-0E4D-44E6-8773-C7BFD6E20742}" destId="{E51C0B22-2900-467E-BA6C-AB83CF3C0116}" srcOrd="3" destOrd="0" presId="urn:microsoft.com/office/officeart/2011/layout/HexagonRadial"/>
    <dgm:cxn modelId="{57157590-ACFC-4F59-B764-751BB7B8E9F8}" type="presParOf" srcId="{E51C0B22-2900-467E-BA6C-AB83CF3C0116}" destId="{501036A8-1C4E-41F9-BDD9-AD05B2C543CC}" srcOrd="0" destOrd="0" presId="urn:microsoft.com/office/officeart/2011/layout/HexagonRadial"/>
    <dgm:cxn modelId="{36758281-C650-4998-9527-5415C7470ED7}" type="presParOf" srcId="{DE98F080-0E4D-44E6-8773-C7BFD6E20742}" destId="{7884992D-C50E-47BA-BA4D-DD012A54F2DD}" srcOrd="4" destOrd="0" presId="urn:microsoft.com/office/officeart/2011/layout/HexagonRadial"/>
    <dgm:cxn modelId="{CF611276-BA42-4009-BCD6-9AC10E8CDB47}" type="presParOf" srcId="{DE98F080-0E4D-44E6-8773-C7BFD6E20742}" destId="{405FD679-596B-4924-8DA1-69D227CF198B}" srcOrd="5" destOrd="0" presId="urn:microsoft.com/office/officeart/2011/layout/HexagonRadial"/>
    <dgm:cxn modelId="{D9EEE3A1-6F17-48DB-A86B-322254F70183}" type="presParOf" srcId="{405FD679-596B-4924-8DA1-69D227CF198B}" destId="{413B996A-955D-4363-B79B-9D1FC79678AB}" srcOrd="0" destOrd="0" presId="urn:microsoft.com/office/officeart/2011/layout/HexagonRadial"/>
    <dgm:cxn modelId="{94E8A0A6-20B3-4D65-86DA-E14BB9782137}" type="presParOf" srcId="{DE98F080-0E4D-44E6-8773-C7BFD6E20742}" destId="{5A93A1D5-5BDE-4AC1-80FB-ACB2821EFEF9}" srcOrd="6" destOrd="0" presId="urn:microsoft.com/office/officeart/2011/layout/HexagonRadial"/>
    <dgm:cxn modelId="{0B63E12D-E36C-4F4B-B579-2D6520AC1CA0}" type="presParOf" srcId="{DE98F080-0E4D-44E6-8773-C7BFD6E20742}" destId="{4C766D0D-BDD4-4115-8485-0B6D66B2C5F6}" srcOrd="7" destOrd="0" presId="urn:microsoft.com/office/officeart/2011/layout/HexagonRadial"/>
    <dgm:cxn modelId="{55609F85-5423-45E3-B910-6EE29027F007}" type="presParOf" srcId="{4C766D0D-BDD4-4115-8485-0B6D66B2C5F6}" destId="{DB1F924B-E8F5-474F-BA52-3E3AF8780139}" srcOrd="0" destOrd="0" presId="urn:microsoft.com/office/officeart/2011/layout/HexagonRadial"/>
    <dgm:cxn modelId="{7C97C5FC-4A4E-491D-A992-C58E03890386}" type="presParOf" srcId="{DE98F080-0E4D-44E6-8773-C7BFD6E20742}" destId="{4B54651E-2CE6-40BF-B37D-858F351DF045}" srcOrd="8" destOrd="0" presId="urn:microsoft.com/office/officeart/2011/layout/HexagonRadial"/>
    <dgm:cxn modelId="{4CB36C4E-1948-46C7-B88F-78F18D42253A}" type="presParOf" srcId="{DE98F080-0E4D-44E6-8773-C7BFD6E20742}" destId="{A9761895-8815-4637-9B0C-23B528263A76}" srcOrd="9" destOrd="0" presId="urn:microsoft.com/office/officeart/2011/layout/HexagonRadial"/>
    <dgm:cxn modelId="{22F2DFFD-5CC6-45D3-A42E-31034DFBE5BC}" type="presParOf" srcId="{A9761895-8815-4637-9B0C-23B528263A76}" destId="{0CF613B5-DBF0-4950-A611-7DFDACA14941}" srcOrd="0" destOrd="0" presId="urn:microsoft.com/office/officeart/2011/layout/HexagonRadial"/>
    <dgm:cxn modelId="{996A3F8A-8882-4FF2-B7BD-65F7973B9636}" type="presParOf" srcId="{DE98F080-0E4D-44E6-8773-C7BFD6E20742}" destId="{FEFE5911-07B6-4EFF-B65D-E730B9C576AA}" srcOrd="10" destOrd="0" presId="urn:microsoft.com/office/officeart/2011/layout/HexagonRadial"/>
    <dgm:cxn modelId="{114FDAB1-8F97-4C2A-ABEA-1ABC46910E1D}" type="presParOf" srcId="{DE98F080-0E4D-44E6-8773-C7BFD6E20742}" destId="{408CC8D6-0002-46CE-B096-543217286C1E}" srcOrd="11" destOrd="0" presId="urn:microsoft.com/office/officeart/2011/layout/HexagonRadial"/>
    <dgm:cxn modelId="{51A3A9F2-049D-432E-996B-1CE0602932DE}" type="presParOf" srcId="{408CC8D6-0002-46CE-B096-543217286C1E}" destId="{5F2EF973-69FA-4762-9966-443556A4EE99}" srcOrd="0" destOrd="0" presId="urn:microsoft.com/office/officeart/2011/layout/HexagonRadial"/>
    <dgm:cxn modelId="{E70EB23F-C6D6-4D04-9CF8-60AA7AA0CE15}" type="presParOf" srcId="{DE98F080-0E4D-44E6-8773-C7BFD6E20742}" destId="{B602F95B-A6BB-409B-95C8-B8236B82C918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9D3B-8B15-40B8-B417-7DD7FC8790BE}">
      <dsp:nvSpPr>
        <dsp:cNvPr id="0" name=""/>
        <dsp:cNvSpPr/>
      </dsp:nvSpPr>
      <dsp:spPr>
        <a:xfrm>
          <a:off x="2952810" y="1748061"/>
          <a:ext cx="2221862" cy="1922001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Guidelines for data visualization</a:t>
          </a:r>
        </a:p>
      </dsp:txBody>
      <dsp:txXfrm>
        <a:off x="3321004" y="2066564"/>
        <a:ext cx="1485474" cy="1284995"/>
      </dsp:txXfrm>
    </dsp:sp>
    <dsp:sp modelId="{501036A8-1C4E-41F9-BDD9-AD05B2C543CC}">
      <dsp:nvSpPr>
        <dsp:cNvPr id="0" name=""/>
        <dsp:cNvSpPr/>
      </dsp:nvSpPr>
      <dsp:spPr>
        <a:xfrm>
          <a:off x="4344123" y="828514"/>
          <a:ext cx="838302" cy="722308"/>
        </a:xfrm>
        <a:prstGeom prst="hexagon">
          <a:avLst>
            <a:gd name="adj" fmla="val 28900"/>
            <a:gd name="vf" fmla="val 11547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8BF94D-C946-4839-9552-89A566EED24D}">
      <dsp:nvSpPr>
        <dsp:cNvPr id="0" name=""/>
        <dsp:cNvSpPr/>
      </dsp:nvSpPr>
      <dsp:spPr>
        <a:xfrm>
          <a:off x="3157475" y="0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High data density</a:t>
          </a:r>
        </a:p>
      </dsp:txBody>
      <dsp:txXfrm>
        <a:off x="3459220" y="261045"/>
        <a:ext cx="1217310" cy="1053116"/>
      </dsp:txXfrm>
    </dsp:sp>
    <dsp:sp modelId="{413B996A-955D-4363-B79B-9D1FC79678AB}">
      <dsp:nvSpPr>
        <dsp:cNvPr id="0" name=""/>
        <dsp:cNvSpPr/>
      </dsp:nvSpPr>
      <dsp:spPr>
        <a:xfrm>
          <a:off x="5322487" y="2178846"/>
          <a:ext cx="838302" cy="722308"/>
        </a:xfrm>
        <a:prstGeom prst="hexagon">
          <a:avLst>
            <a:gd name="adj" fmla="val 28900"/>
            <a:gd name="vf" fmla="val 11547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84992D-C50E-47BA-BA4D-DD012A54F2DD}">
      <dsp:nvSpPr>
        <dsp:cNvPr id="0" name=""/>
        <dsp:cNvSpPr/>
      </dsp:nvSpPr>
      <dsp:spPr>
        <a:xfrm>
          <a:off x="4827361" y="968857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Meaningful labels</a:t>
          </a:r>
        </a:p>
      </dsp:txBody>
      <dsp:txXfrm>
        <a:off x="5129106" y="1229902"/>
        <a:ext cx="1217310" cy="1053116"/>
      </dsp:txXfrm>
    </dsp:sp>
    <dsp:sp modelId="{DB1F924B-E8F5-474F-BA52-3E3AF8780139}">
      <dsp:nvSpPr>
        <dsp:cNvPr id="0" name=""/>
        <dsp:cNvSpPr/>
      </dsp:nvSpPr>
      <dsp:spPr>
        <a:xfrm>
          <a:off x="4642852" y="3703117"/>
          <a:ext cx="838302" cy="722308"/>
        </a:xfrm>
        <a:prstGeom prst="hexagon">
          <a:avLst>
            <a:gd name="adj" fmla="val 28900"/>
            <a:gd name="vf" fmla="val 11547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93A1D5-5BDE-4AC1-80FB-ACB2821EFEF9}">
      <dsp:nvSpPr>
        <dsp:cNvPr id="0" name=""/>
        <dsp:cNvSpPr/>
      </dsp:nvSpPr>
      <dsp:spPr>
        <a:xfrm>
          <a:off x="4827361" y="2873519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rgbClr val="FF006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Order</a:t>
          </a:r>
        </a:p>
      </dsp:txBody>
      <dsp:txXfrm>
        <a:off x="5129106" y="3134564"/>
        <a:ext cx="1217310" cy="1053116"/>
      </dsp:txXfrm>
    </dsp:sp>
    <dsp:sp modelId="{0CF613B5-DBF0-4950-A611-7DFDACA14941}">
      <dsp:nvSpPr>
        <dsp:cNvPr id="0" name=""/>
        <dsp:cNvSpPr/>
      </dsp:nvSpPr>
      <dsp:spPr>
        <a:xfrm>
          <a:off x="2956944" y="3861342"/>
          <a:ext cx="838302" cy="722308"/>
        </a:xfrm>
        <a:prstGeom prst="hexagon">
          <a:avLst>
            <a:gd name="adj" fmla="val 28900"/>
            <a:gd name="vf" fmla="val 11547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54651E-2CE6-40BF-B37D-858F351DF045}">
      <dsp:nvSpPr>
        <dsp:cNvPr id="0" name=""/>
        <dsp:cNvSpPr/>
      </dsp:nvSpPr>
      <dsp:spPr>
        <a:xfrm>
          <a:off x="3157475" y="3843460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Highlighting</a:t>
          </a:r>
        </a:p>
      </dsp:txBody>
      <dsp:txXfrm>
        <a:off x="3459220" y="4104505"/>
        <a:ext cx="1217310" cy="1053116"/>
      </dsp:txXfrm>
    </dsp:sp>
    <dsp:sp modelId="{5F2EF973-69FA-4762-9966-443556A4EE99}">
      <dsp:nvSpPr>
        <dsp:cNvPr id="0" name=""/>
        <dsp:cNvSpPr/>
      </dsp:nvSpPr>
      <dsp:spPr>
        <a:xfrm>
          <a:off x="555787" y="2348180"/>
          <a:ext cx="838302" cy="722308"/>
        </a:xfrm>
        <a:prstGeom prst="hexagon">
          <a:avLst>
            <a:gd name="adj" fmla="val 28900"/>
            <a:gd name="vf" fmla="val 11547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FE5911-07B6-4EFF-B65D-E730B9C576AA}">
      <dsp:nvSpPr>
        <dsp:cNvPr id="0" name=""/>
        <dsp:cNvSpPr/>
      </dsp:nvSpPr>
      <dsp:spPr>
        <a:xfrm>
          <a:off x="1479837" y="2874602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Less is more</a:t>
          </a:r>
        </a:p>
      </dsp:txBody>
      <dsp:txXfrm>
        <a:off x="1781582" y="3135647"/>
        <a:ext cx="1217310" cy="1053116"/>
      </dsp:txXfrm>
    </dsp:sp>
    <dsp:sp modelId="{B602F95B-A6BB-409B-95C8-B8236B82C918}">
      <dsp:nvSpPr>
        <dsp:cNvPr id="0" name=""/>
        <dsp:cNvSpPr/>
      </dsp:nvSpPr>
      <dsp:spPr>
        <a:xfrm>
          <a:off x="1479837" y="966690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Guiding lines</a:t>
          </a:r>
        </a:p>
      </dsp:txBody>
      <dsp:txXfrm>
        <a:off x="1781582" y="1227735"/>
        <a:ext cx="1217310" cy="10531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616FD-3D75-4087-9973-8FDB89636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CC406-50AB-48DE-AF58-CDC609C87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D1174-8803-41B5-B74F-C85226B15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374B-864C-477E-85DD-6D63EB38AED9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7FA35-0241-429C-BDDA-358D5857F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C4698-AF41-45F3-909D-B2E43F5C6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C59C-2D67-40AE-8404-E1FFB58F9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22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2F53-549D-4CAC-BC7A-F318579A1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D405D-E668-4524-B78F-40211BD90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BE2ED-D72E-4DB4-A86B-3F8F6AB88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374B-864C-477E-85DD-6D63EB38AED9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BAD5C-3D1A-414B-BD4B-C8B225FC6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4BCE7-5DFC-4118-AF5E-BCBCB0963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C59C-2D67-40AE-8404-E1FFB58F9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3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E3101E-A80A-4D97-BF63-484973543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E8549-6D18-4FF0-9D89-D35E3289D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84C43-F4F2-476B-AF4D-71010D6DD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374B-864C-477E-85DD-6D63EB38AED9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BAE43-FB72-42E2-ADBD-A7B505715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F4FE1-B705-4CF6-B49E-6D7D956D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C59C-2D67-40AE-8404-E1FFB58F9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42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40D0D-3306-4608-ACEB-38152619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24E59-891E-4BFF-8867-3A495EDD5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EFD4C-EF1B-433E-8D2A-A2D0EF8D4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374B-864C-477E-85DD-6D63EB38AED9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5C2CF-0D93-4677-9FD8-6FF4AB30B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2136A-D561-42A6-B89D-94645D91C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C59C-2D67-40AE-8404-E1FFB58F9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2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D2F4E-1E3B-42BF-BFFF-0704B2B9D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A8CA1-59BC-4323-8E64-7558B191A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CB96A-8208-46ED-964D-262C27236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374B-864C-477E-85DD-6D63EB38AED9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440A5-0963-4F67-B508-0E8E02F45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90595-ECC1-4660-A242-21217BF0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C59C-2D67-40AE-8404-E1FFB58F9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3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56D24-3127-4C42-A712-D3F998B62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AEB80-1B93-4935-AB26-E2A2CC895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92C01-0927-4038-9FB8-E0E0C14EE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1BBD6-1A9A-4888-B21D-C0B4F3DE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374B-864C-477E-85DD-6D63EB38AED9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96E55-D3C3-4E46-997C-E683DCE10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D9668-3D05-4694-AA36-9D580C874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C59C-2D67-40AE-8404-E1FFB58F9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7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C16D3-D1F8-4912-952F-4686CBF6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D73CA-6C79-4FD3-871C-4130733B7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79FDE-FA58-43D2-AE4B-0DFD17FB0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157A11-361C-4C34-9168-EA82644329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14699-DEC0-4F55-9458-69CE1CD19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04AB88-7960-4291-B404-4D09DA099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374B-864C-477E-85DD-6D63EB38AED9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383CF9-EAC0-43D6-800F-BABEEB20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7F77A4-C80B-41EB-BDB7-F7BC3208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C59C-2D67-40AE-8404-E1FFB58F9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4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4075D-61EA-4A04-9C29-22510B6B9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F34BB1-7C9C-478E-9D7F-7EA057B43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374B-864C-477E-85DD-6D63EB38AED9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83C9B-301E-46F5-9DBD-C45A04B2B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A0F8A-2E9E-42C6-8CDF-D67516AC1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C59C-2D67-40AE-8404-E1FFB58F9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5E1514-7B50-4EDE-840B-2AE9C5DAA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374B-864C-477E-85DD-6D63EB38AED9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312263-E8D4-47C1-8787-2F3C6461B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93093-5E45-4E77-8A62-FDF8A520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C59C-2D67-40AE-8404-E1FFB58F9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83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F62F0-E272-4417-B588-F118650F4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C61FB-3628-42B7-AFDF-29C230467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ED568-00EA-4BAD-8925-89A45C08A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DA0C7-43B9-46E8-9EE2-E66D9B6CE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374B-864C-477E-85DD-6D63EB38AED9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44830-EC09-4968-95AC-E5893D713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D0E3B-B3B7-437B-999D-6648BC1E6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C59C-2D67-40AE-8404-E1FFB58F9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77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E4874-1A20-447D-88B5-49541D05F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28BE01-DF61-49C2-A910-A9EFF5174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A1F1C-2746-41CE-AB80-961711FC1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167E3-D93D-48AA-81A7-1A9BCF66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374B-864C-477E-85DD-6D63EB38AED9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F9DF3-387D-4B08-BD34-F011A2F21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AD6EC-C1CF-4234-B6BB-910A99912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C59C-2D67-40AE-8404-E1FFB58F9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85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7FA001-C8F8-4F2E-B13D-128BE323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6A1A-59A8-428A-98CA-E9A784509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8779D-3BC0-460C-8095-81495F42A3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E374B-864C-477E-85DD-6D63EB38AED9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33B3E-0D21-4C09-A209-B68BF42A0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C62AB-570B-4A2B-802E-4A3A1B9DB6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BC59C-2D67-40AE-8404-E1FFB58F9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A2D2E5B-A5F6-421D-B804-AB6911DDF2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709405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145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Abhinav Malasi</dc:creator>
  <cp:lastModifiedBy>Abhinav Malasi</cp:lastModifiedBy>
  <cp:revision>1</cp:revision>
  <dcterms:created xsi:type="dcterms:W3CDTF">2021-07-07T22:17:53Z</dcterms:created>
  <dcterms:modified xsi:type="dcterms:W3CDTF">2021-07-07T22:26:00Z</dcterms:modified>
</cp:coreProperties>
</file>