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9"/>
  </p:normalViewPr>
  <p:slideViewPr>
    <p:cSldViewPr snapToGrid="0" snapToObjects="1">
      <p:cViewPr varScale="1">
        <p:scale>
          <a:sx n="109" d="100"/>
          <a:sy n="109" d="100"/>
        </p:scale>
        <p:origin x="1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42531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3097504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355434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378395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417228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14533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320641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240679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46962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297117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4D57F-D17C-0B46-A68F-09C4AAE203DF}" type="datetimeFigureOut">
              <a:rPr kumimoji="1" lang="ja-JP" altLang="en-US" smtClean="0"/>
              <a:t>2019/6/29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349876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4D57F-D17C-0B46-A68F-09C4AAE203DF}" type="datetimeFigureOut">
              <a:rPr kumimoji="1" lang="ja-JP" altLang="en-US" smtClean="0"/>
              <a:t>2019/6/29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D4AB0-8171-BB4E-BA02-9B26759BB883}" type="slidenum">
              <a:rPr kumimoji="1" lang="ja-JP" altLang="en-US" smtClean="0"/>
              <a:t>‹#›</a:t>
            </a:fld>
            <a:endParaRPr kumimoji="1" lang="ja-JP" altLang="en-US"/>
          </a:p>
        </p:txBody>
      </p:sp>
    </p:spTree>
    <p:extLst>
      <p:ext uri="{BB962C8B-B14F-4D97-AF65-F5344CB8AC3E}">
        <p14:creationId xmlns:p14="http://schemas.microsoft.com/office/powerpoint/2010/main" val="770879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hat-42ebd.firebaseapp.com/"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E78509-7896-C344-811E-39F490F41F0D}"/>
              </a:ext>
            </a:extLst>
          </p:cNvPr>
          <p:cNvSpPr>
            <a:spLocks noGrp="1"/>
          </p:cNvSpPr>
          <p:nvPr>
            <p:ph type="ctrTitle"/>
          </p:nvPr>
        </p:nvSpPr>
        <p:spPr>
          <a:xfrm>
            <a:off x="685800" y="1711567"/>
            <a:ext cx="7772400" cy="1153625"/>
          </a:xfrm>
        </p:spPr>
        <p:txBody>
          <a:bodyPr/>
          <a:lstStyle/>
          <a:p>
            <a:r>
              <a:rPr lang="ja-JP" altLang="en-US"/>
              <a:t>ひとりメモ</a:t>
            </a:r>
            <a:endParaRPr kumimoji="1" lang="ja-JP" altLang="en-US"/>
          </a:p>
        </p:txBody>
      </p:sp>
      <p:sp>
        <p:nvSpPr>
          <p:cNvPr id="3" name="字幕 2">
            <a:extLst>
              <a:ext uri="{FF2B5EF4-FFF2-40B4-BE49-F238E27FC236}">
                <a16:creationId xmlns:a16="http://schemas.microsoft.com/office/drawing/2014/main" id="{551183C8-82B3-3042-8E0E-3A13435CC4B0}"/>
              </a:ext>
            </a:extLst>
          </p:cNvPr>
          <p:cNvSpPr>
            <a:spLocks noGrp="1"/>
          </p:cNvSpPr>
          <p:nvPr>
            <p:ph type="subTitle" idx="1"/>
          </p:nvPr>
        </p:nvSpPr>
        <p:spPr/>
        <p:txBody>
          <a:bodyPr/>
          <a:lstStyle/>
          <a:p>
            <a:r>
              <a:rPr kumimoji="1" lang="en-US" altLang="ja-JP" dirty="0"/>
              <a:t>Dev13</a:t>
            </a:r>
            <a:r>
              <a:rPr kumimoji="1" lang="ja-JP" altLang="en-US"/>
              <a:t>期</a:t>
            </a:r>
            <a:r>
              <a:rPr kumimoji="1" lang="en-US" altLang="ja-JP" dirty="0"/>
              <a:t> #25 </a:t>
            </a:r>
            <a:r>
              <a:rPr kumimoji="1" lang="ja-JP" altLang="en-US"/>
              <a:t>齊藤朝秀</a:t>
            </a:r>
          </a:p>
        </p:txBody>
      </p:sp>
    </p:spTree>
    <p:extLst>
      <p:ext uri="{BB962C8B-B14F-4D97-AF65-F5344CB8AC3E}">
        <p14:creationId xmlns:p14="http://schemas.microsoft.com/office/powerpoint/2010/main" val="123302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F9AD7B7-7732-C341-89B9-F4983E16FF8A}"/>
              </a:ext>
            </a:extLst>
          </p:cNvPr>
          <p:cNvSpPr txBox="1"/>
          <p:nvPr/>
        </p:nvSpPr>
        <p:spPr>
          <a:xfrm>
            <a:off x="580583" y="923450"/>
            <a:ext cx="4396154" cy="523220"/>
          </a:xfrm>
          <a:prstGeom prst="rect">
            <a:avLst/>
          </a:prstGeom>
          <a:noFill/>
        </p:spPr>
        <p:txBody>
          <a:bodyPr wrap="square" rtlCol="0">
            <a:spAutoFit/>
          </a:bodyPr>
          <a:lstStyle/>
          <a:p>
            <a:r>
              <a:rPr kumimoji="1" lang="ja-JP" altLang="en-US" sz="2800"/>
              <a:t>アプリの概要</a:t>
            </a:r>
          </a:p>
        </p:txBody>
      </p:sp>
      <p:pic>
        <p:nvPicPr>
          <p:cNvPr id="5" name="図 4">
            <a:extLst>
              <a:ext uri="{FF2B5EF4-FFF2-40B4-BE49-F238E27FC236}">
                <a16:creationId xmlns:a16="http://schemas.microsoft.com/office/drawing/2014/main" id="{103FD777-A5E9-1947-8F4A-0FB37CD2FC00}"/>
              </a:ext>
            </a:extLst>
          </p:cNvPr>
          <p:cNvPicPr>
            <a:picLocks noChangeAspect="1"/>
          </p:cNvPicPr>
          <p:nvPr/>
        </p:nvPicPr>
        <p:blipFill>
          <a:blip r:embed="rId2"/>
          <a:stretch>
            <a:fillRect/>
          </a:stretch>
        </p:blipFill>
        <p:spPr>
          <a:xfrm>
            <a:off x="4888524" y="1247300"/>
            <a:ext cx="3815570" cy="4984979"/>
          </a:xfrm>
          <a:prstGeom prst="rect">
            <a:avLst/>
          </a:prstGeom>
        </p:spPr>
      </p:pic>
      <p:sp>
        <p:nvSpPr>
          <p:cNvPr id="6" name="テキスト ボックス 5">
            <a:extLst>
              <a:ext uri="{FF2B5EF4-FFF2-40B4-BE49-F238E27FC236}">
                <a16:creationId xmlns:a16="http://schemas.microsoft.com/office/drawing/2014/main" id="{8FEB67F9-8F04-3741-A07D-02D17F6F6AEE}"/>
              </a:ext>
            </a:extLst>
          </p:cNvPr>
          <p:cNvSpPr txBox="1"/>
          <p:nvPr/>
        </p:nvSpPr>
        <p:spPr>
          <a:xfrm>
            <a:off x="580582" y="1629508"/>
            <a:ext cx="4167264" cy="4207498"/>
          </a:xfrm>
          <a:prstGeom prst="rect">
            <a:avLst/>
          </a:prstGeom>
          <a:noFill/>
        </p:spPr>
        <p:txBody>
          <a:bodyPr wrap="square" rtlCol="0">
            <a:spAutoFit/>
          </a:bodyPr>
          <a:lstStyle/>
          <a:p>
            <a:pPr marL="285750" indent="-285750">
              <a:lnSpc>
                <a:spcPct val="150000"/>
              </a:lnSpc>
              <a:buFont typeface="Wingdings" pitchFamily="2" charset="2"/>
              <a:buChar char="l"/>
            </a:pPr>
            <a:r>
              <a:rPr kumimoji="1" lang="en-US" altLang="ja-JP" dirty="0"/>
              <a:t>firebase</a:t>
            </a:r>
            <a:r>
              <a:rPr kumimoji="1" lang="ja-JP" altLang="en-US"/>
              <a:t>の講義時に作成したひとりメモ（右）を発展させたものを作り上げて行きたい。</a:t>
            </a:r>
            <a:endParaRPr kumimoji="1" lang="en-US" altLang="ja-JP" dirty="0"/>
          </a:p>
          <a:p>
            <a:pPr>
              <a:lnSpc>
                <a:spcPct val="150000"/>
              </a:lnSpc>
            </a:pPr>
            <a:r>
              <a:rPr lang="en-US" altLang="ja-JP" dirty="0">
                <a:hlinkClick r:id="rId3"/>
              </a:rPr>
              <a:t>      https://chat-42ebd.firebaseapp.com/</a:t>
            </a:r>
            <a:endParaRPr kumimoji="1" lang="en-US" altLang="ja-JP" dirty="0"/>
          </a:p>
          <a:p>
            <a:pPr marL="285750" indent="-285750">
              <a:lnSpc>
                <a:spcPct val="150000"/>
              </a:lnSpc>
              <a:buFont typeface="Wingdings" pitchFamily="2" charset="2"/>
              <a:buChar char="l"/>
            </a:pPr>
            <a:r>
              <a:rPr kumimoji="1" lang="ja-JP" altLang="en-US"/>
              <a:t>他人への情報発信を目的とした</a:t>
            </a:r>
            <a:r>
              <a:rPr kumimoji="1" lang="en-US" altLang="ja-JP" dirty="0"/>
              <a:t>SNS </a:t>
            </a:r>
            <a:r>
              <a:rPr kumimoji="1" lang="ja-JP" altLang="en-US"/>
              <a:t>ではなく、自分の日々の生活の記録のためだけのいわば「電子日記」をつくりたい。</a:t>
            </a:r>
            <a:endParaRPr kumimoji="1" lang="en-US" altLang="ja-JP" dirty="0"/>
          </a:p>
          <a:p>
            <a:pPr marL="285750" indent="-285750">
              <a:lnSpc>
                <a:spcPct val="150000"/>
              </a:lnSpc>
              <a:buFont typeface="Wingdings" pitchFamily="2" charset="2"/>
              <a:buChar char="l"/>
            </a:pPr>
            <a:r>
              <a:rPr kumimoji="1" lang="ja-JP" altLang="en-US"/>
              <a:t>本人のみが読み返すことを前提とした「本音」の記録アプリ</a:t>
            </a:r>
          </a:p>
        </p:txBody>
      </p:sp>
    </p:spTree>
    <p:extLst>
      <p:ext uri="{BB962C8B-B14F-4D97-AF65-F5344CB8AC3E}">
        <p14:creationId xmlns:p14="http://schemas.microsoft.com/office/powerpoint/2010/main" val="325279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F9AD7B7-7732-C341-89B9-F4983E16FF8A}"/>
              </a:ext>
            </a:extLst>
          </p:cNvPr>
          <p:cNvSpPr txBox="1"/>
          <p:nvPr/>
        </p:nvSpPr>
        <p:spPr>
          <a:xfrm>
            <a:off x="580583" y="923450"/>
            <a:ext cx="4396154" cy="523220"/>
          </a:xfrm>
          <a:prstGeom prst="rect">
            <a:avLst/>
          </a:prstGeom>
          <a:noFill/>
        </p:spPr>
        <p:txBody>
          <a:bodyPr wrap="square" rtlCol="0">
            <a:spAutoFit/>
          </a:bodyPr>
          <a:lstStyle/>
          <a:p>
            <a:r>
              <a:rPr kumimoji="1" lang="ja-JP" altLang="en-US" sz="2800"/>
              <a:t>＜背景＞</a:t>
            </a:r>
          </a:p>
        </p:txBody>
      </p:sp>
      <p:sp>
        <p:nvSpPr>
          <p:cNvPr id="6" name="テキスト ボックス 5">
            <a:extLst>
              <a:ext uri="{FF2B5EF4-FFF2-40B4-BE49-F238E27FC236}">
                <a16:creationId xmlns:a16="http://schemas.microsoft.com/office/drawing/2014/main" id="{8FEB67F9-8F04-3741-A07D-02D17F6F6AEE}"/>
              </a:ext>
            </a:extLst>
          </p:cNvPr>
          <p:cNvSpPr txBox="1"/>
          <p:nvPr/>
        </p:nvSpPr>
        <p:spPr>
          <a:xfrm>
            <a:off x="665430" y="1714492"/>
            <a:ext cx="7383196" cy="2680862"/>
          </a:xfrm>
          <a:prstGeom prst="rect">
            <a:avLst/>
          </a:prstGeom>
          <a:noFill/>
        </p:spPr>
        <p:txBody>
          <a:bodyPr wrap="square" rtlCol="0">
            <a:spAutoFit/>
          </a:bodyPr>
          <a:lstStyle/>
          <a:p>
            <a:pPr marL="285750" indent="-285750">
              <a:buFont typeface="Wingdings" pitchFamily="2" charset="2"/>
              <a:buChar char="l"/>
            </a:pPr>
            <a:r>
              <a:rPr lang="en-US" altLang="ja-JP" dirty="0"/>
              <a:t>SNS</a:t>
            </a:r>
            <a:r>
              <a:rPr lang="ja-JP" altLang="en-US"/>
              <a:t>系（人と人のつながり）にはほとんど興味がない。お酒も一人飲みを好む。</a:t>
            </a:r>
          </a:p>
          <a:p>
            <a:pPr marL="285750" indent="-285750">
              <a:lnSpc>
                <a:spcPct val="150000"/>
              </a:lnSpc>
              <a:buFont typeface="Wingdings" pitchFamily="2" charset="2"/>
              <a:buChar char="l"/>
            </a:pPr>
            <a:r>
              <a:rPr lang="ja-JP" altLang="en-US"/>
              <a:t>街歩きやジョギング、ハイキングなどが好き。</a:t>
            </a:r>
          </a:p>
          <a:p>
            <a:pPr marL="285750" indent="-285750">
              <a:lnSpc>
                <a:spcPct val="150000"/>
              </a:lnSpc>
              <a:buFont typeface="Wingdings" pitchFamily="2" charset="2"/>
              <a:buChar char="l"/>
            </a:pPr>
            <a:r>
              <a:rPr lang="ja-JP" altLang="en-US"/>
              <a:t>ドローン（</a:t>
            </a:r>
            <a:r>
              <a:rPr lang="en-US" altLang="ja-JP" dirty="0" err="1"/>
              <a:t>dji</a:t>
            </a:r>
            <a:r>
              <a:rPr lang="ja-JP" altLang="en-US"/>
              <a:t>）や</a:t>
            </a:r>
            <a:r>
              <a:rPr lang="en-US" altLang="ja-JP" dirty="0"/>
              <a:t>GoPro</a:t>
            </a:r>
            <a:r>
              <a:rPr lang="ja-JP" altLang="en-US"/>
              <a:t> </a:t>
            </a:r>
            <a:r>
              <a:rPr lang="en-US" altLang="ja-JP" dirty="0"/>
              <a:t>Hero</a:t>
            </a:r>
            <a:r>
              <a:rPr lang="ja-JP" altLang="en-US"/>
              <a:t>などガジェットものも好き。</a:t>
            </a:r>
            <a:endParaRPr lang="en-US" altLang="ja-JP" dirty="0"/>
          </a:p>
          <a:p>
            <a:pPr marL="285750" indent="-285750">
              <a:lnSpc>
                <a:spcPct val="150000"/>
              </a:lnSpc>
              <a:buFont typeface="Wingdings" pitchFamily="2" charset="2"/>
              <a:buChar char="l"/>
            </a:pPr>
            <a:r>
              <a:rPr lang="ja-JP" altLang="en-US"/>
              <a:t>いままで文字ベースの「日記」は何度か挑むも続いたことがない。</a:t>
            </a:r>
            <a:endParaRPr lang="en-US" altLang="ja-JP" dirty="0"/>
          </a:p>
          <a:p>
            <a:pPr>
              <a:lnSpc>
                <a:spcPct val="150000"/>
              </a:lnSpc>
            </a:pPr>
            <a:r>
              <a:rPr lang="ja-JP" altLang="en-US"/>
              <a:t>　  → アプリ化することで「日記」を継続できるようにしたい。</a:t>
            </a:r>
          </a:p>
          <a:p>
            <a:pPr>
              <a:lnSpc>
                <a:spcPct val="150000"/>
              </a:lnSpc>
            </a:pPr>
            <a:endParaRPr kumimoji="1" lang="ja-JP" altLang="en-US"/>
          </a:p>
        </p:txBody>
      </p:sp>
    </p:spTree>
    <p:extLst>
      <p:ext uri="{BB962C8B-B14F-4D97-AF65-F5344CB8AC3E}">
        <p14:creationId xmlns:p14="http://schemas.microsoft.com/office/powerpoint/2010/main" val="404106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F9AD7B7-7732-C341-89B9-F4983E16FF8A}"/>
              </a:ext>
            </a:extLst>
          </p:cNvPr>
          <p:cNvSpPr txBox="1"/>
          <p:nvPr/>
        </p:nvSpPr>
        <p:spPr>
          <a:xfrm>
            <a:off x="580583" y="923450"/>
            <a:ext cx="4396154" cy="523220"/>
          </a:xfrm>
          <a:prstGeom prst="rect">
            <a:avLst/>
          </a:prstGeom>
          <a:noFill/>
        </p:spPr>
        <p:txBody>
          <a:bodyPr wrap="square" rtlCol="0">
            <a:spAutoFit/>
          </a:bodyPr>
          <a:lstStyle/>
          <a:p>
            <a:r>
              <a:rPr kumimoji="1" lang="ja-JP" altLang="en-US" sz="2800"/>
              <a:t>＜方向性＞</a:t>
            </a:r>
          </a:p>
        </p:txBody>
      </p:sp>
      <p:sp>
        <p:nvSpPr>
          <p:cNvPr id="6" name="テキスト ボックス 5">
            <a:extLst>
              <a:ext uri="{FF2B5EF4-FFF2-40B4-BE49-F238E27FC236}">
                <a16:creationId xmlns:a16="http://schemas.microsoft.com/office/drawing/2014/main" id="{8FEB67F9-8F04-3741-A07D-02D17F6F6AEE}"/>
              </a:ext>
            </a:extLst>
          </p:cNvPr>
          <p:cNvSpPr txBox="1"/>
          <p:nvPr/>
        </p:nvSpPr>
        <p:spPr>
          <a:xfrm>
            <a:off x="665430" y="1714492"/>
            <a:ext cx="7364146" cy="883512"/>
          </a:xfrm>
          <a:prstGeom prst="rect">
            <a:avLst/>
          </a:prstGeom>
          <a:noFill/>
        </p:spPr>
        <p:txBody>
          <a:bodyPr wrap="square" rtlCol="0">
            <a:spAutoFit/>
          </a:bodyPr>
          <a:lstStyle/>
          <a:p>
            <a:pPr marL="285750" indent="-285750">
              <a:lnSpc>
                <a:spcPct val="150000"/>
              </a:lnSpc>
              <a:buFont typeface="Wingdings" pitchFamily="2" charset="2"/>
              <a:buChar char="l"/>
            </a:pPr>
            <a:r>
              <a:rPr lang="ja-JP" altLang="en-US"/>
              <a:t>現状は、手入力のテキスト情報と写真の個別アップロード機能がベースで、アップ時の日時等が自動記録されているのみ。</a:t>
            </a:r>
          </a:p>
        </p:txBody>
      </p:sp>
      <p:pic>
        <p:nvPicPr>
          <p:cNvPr id="4" name="図 3">
            <a:extLst>
              <a:ext uri="{FF2B5EF4-FFF2-40B4-BE49-F238E27FC236}">
                <a16:creationId xmlns:a16="http://schemas.microsoft.com/office/drawing/2014/main" id="{1A052016-1CEA-9F4D-946D-1DCEE55CC8F7}"/>
              </a:ext>
            </a:extLst>
          </p:cNvPr>
          <p:cNvPicPr>
            <a:picLocks noChangeAspect="1"/>
          </p:cNvPicPr>
          <p:nvPr/>
        </p:nvPicPr>
        <p:blipFill>
          <a:blip r:embed="rId2"/>
          <a:stretch>
            <a:fillRect/>
          </a:stretch>
        </p:blipFill>
        <p:spPr>
          <a:xfrm>
            <a:off x="6097320" y="3429000"/>
            <a:ext cx="2381250" cy="2197100"/>
          </a:xfrm>
          <a:prstGeom prst="rect">
            <a:avLst/>
          </a:prstGeom>
        </p:spPr>
      </p:pic>
      <p:sp>
        <p:nvSpPr>
          <p:cNvPr id="8" name="テキスト ボックス 7">
            <a:extLst>
              <a:ext uri="{FF2B5EF4-FFF2-40B4-BE49-F238E27FC236}">
                <a16:creationId xmlns:a16="http://schemas.microsoft.com/office/drawing/2014/main" id="{2CB5FB0D-558F-E248-AD88-E58925BF70DF}"/>
              </a:ext>
            </a:extLst>
          </p:cNvPr>
          <p:cNvSpPr txBox="1"/>
          <p:nvPr/>
        </p:nvSpPr>
        <p:spPr>
          <a:xfrm>
            <a:off x="947738" y="3555578"/>
            <a:ext cx="4867275" cy="2545505"/>
          </a:xfrm>
          <a:prstGeom prst="rect">
            <a:avLst/>
          </a:prstGeom>
          <a:noFill/>
        </p:spPr>
        <p:txBody>
          <a:bodyPr wrap="square" rtlCol="0">
            <a:spAutoFit/>
          </a:bodyPr>
          <a:lstStyle/>
          <a:p>
            <a:pPr marL="342900" indent="-342900">
              <a:lnSpc>
                <a:spcPct val="150000"/>
              </a:lnSpc>
              <a:buFont typeface="+mj-ea"/>
              <a:buAutoNum type="circleNumDbPlain"/>
            </a:pPr>
            <a:r>
              <a:rPr lang="ja-JP" altLang="en-US"/>
              <a:t>アップ時の位置情報の追加。可能であれば定期的な位置情報の取得による一日の移動記録も検討したい。</a:t>
            </a:r>
            <a:endParaRPr lang="en-US" altLang="ja-JP" dirty="0"/>
          </a:p>
          <a:p>
            <a:pPr marL="342900" indent="-342900">
              <a:lnSpc>
                <a:spcPct val="150000"/>
              </a:lnSpc>
              <a:buFont typeface="+mj-ea"/>
              <a:buAutoNum type="circleNumDbPlain"/>
            </a:pPr>
            <a:r>
              <a:rPr lang="ja-JP" altLang="en-US"/>
              <a:t>同様に外部カメラを利用した定期的な画像情報のアップロードと、その画像の</a:t>
            </a:r>
            <a:r>
              <a:rPr lang="en-US" altLang="ja-JP" dirty="0"/>
              <a:t>API</a:t>
            </a:r>
            <a:r>
              <a:rPr lang="ja-JP" altLang="en-US"/>
              <a:t>分析によるテキスト化なども検討したい。</a:t>
            </a:r>
            <a:endParaRPr lang="en-US" altLang="ja-JP" dirty="0"/>
          </a:p>
        </p:txBody>
      </p:sp>
      <p:sp>
        <p:nvSpPr>
          <p:cNvPr id="9" name="テキスト ボックス 8">
            <a:extLst>
              <a:ext uri="{FF2B5EF4-FFF2-40B4-BE49-F238E27FC236}">
                <a16:creationId xmlns:a16="http://schemas.microsoft.com/office/drawing/2014/main" id="{D7F256F3-A7A8-9D48-A56B-9928B35D06FD}"/>
              </a:ext>
            </a:extLst>
          </p:cNvPr>
          <p:cNvSpPr txBox="1"/>
          <p:nvPr/>
        </p:nvSpPr>
        <p:spPr>
          <a:xfrm>
            <a:off x="665430" y="2653016"/>
            <a:ext cx="7364146" cy="883512"/>
          </a:xfrm>
          <a:prstGeom prst="rect">
            <a:avLst/>
          </a:prstGeom>
          <a:noFill/>
        </p:spPr>
        <p:txBody>
          <a:bodyPr wrap="square" rtlCol="0">
            <a:spAutoFit/>
          </a:bodyPr>
          <a:lstStyle/>
          <a:p>
            <a:pPr marL="285750" indent="-285750">
              <a:lnSpc>
                <a:spcPct val="150000"/>
              </a:lnSpc>
              <a:buFont typeface="Wingdings" pitchFamily="2" charset="2"/>
              <a:buChar char="l"/>
            </a:pPr>
            <a:r>
              <a:rPr lang="ja-JP" altLang="en-US"/>
              <a:t>わざわざ入力しなくても日記が一部自動で作られる仕掛けとして、次のような付加機能を実装していきたい。</a:t>
            </a:r>
          </a:p>
        </p:txBody>
      </p:sp>
    </p:spTree>
    <p:extLst>
      <p:ext uri="{BB962C8B-B14F-4D97-AF65-F5344CB8AC3E}">
        <p14:creationId xmlns:p14="http://schemas.microsoft.com/office/powerpoint/2010/main" val="272572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F9AD7B7-7732-C341-89B9-F4983E16FF8A}"/>
              </a:ext>
            </a:extLst>
          </p:cNvPr>
          <p:cNvSpPr txBox="1"/>
          <p:nvPr/>
        </p:nvSpPr>
        <p:spPr>
          <a:xfrm>
            <a:off x="580583" y="923450"/>
            <a:ext cx="4396154" cy="523220"/>
          </a:xfrm>
          <a:prstGeom prst="rect">
            <a:avLst/>
          </a:prstGeom>
          <a:noFill/>
        </p:spPr>
        <p:txBody>
          <a:bodyPr wrap="square" rtlCol="0">
            <a:spAutoFit/>
          </a:bodyPr>
          <a:lstStyle/>
          <a:p>
            <a:r>
              <a:rPr kumimoji="1" lang="ja-JP" altLang="en-US" sz="2800"/>
              <a:t>＜展開＞</a:t>
            </a:r>
          </a:p>
        </p:txBody>
      </p:sp>
      <p:sp>
        <p:nvSpPr>
          <p:cNvPr id="8" name="テキスト ボックス 7">
            <a:extLst>
              <a:ext uri="{FF2B5EF4-FFF2-40B4-BE49-F238E27FC236}">
                <a16:creationId xmlns:a16="http://schemas.microsoft.com/office/drawing/2014/main" id="{2CB5FB0D-558F-E248-AD88-E58925BF70DF}"/>
              </a:ext>
            </a:extLst>
          </p:cNvPr>
          <p:cNvSpPr txBox="1"/>
          <p:nvPr/>
        </p:nvSpPr>
        <p:spPr>
          <a:xfrm>
            <a:off x="947738" y="2660228"/>
            <a:ext cx="7364146" cy="2126864"/>
          </a:xfrm>
          <a:prstGeom prst="rect">
            <a:avLst/>
          </a:prstGeom>
          <a:noFill/>
        </p:spPr>
        <p:txBody>
          <a:bodyPr wrap="square" rtlCol="0">
            <a:spAutoFit/>
          </a:bodyPr>
          <a:lstStyle/>
          <a:p>
            <a:pPr marL="342900" indent="-342900">
              <a:lnSpc>
                <a:spcPct val="150000"/>
              </a:lnSpc>
              <a:buFont typeface="+mj-ea"/>
              <a:buAutoNum type="circleNumDbPlain"/>
            </a:pPr>
            <a:r>
              <a:rPr lang="ja-JP" altLang="en-US"/>
              <a:t>外出中の子供の見守り機能（地図上で位置情報と最新の画像が確認できる）</a:t>
            </a:r>
            <a:endParaRPr lang="en-US" altLang="ja-JP" dirty="0"/>
          </a:p>
          <a:p>
            <a:pPr marL="342900" indent="-342900">
              <a:lnSpc>
                <a:spcPct val="150000"/>
              </a:lnSpc>
              <a:buFont typeface="+mj-ea"/>
              <a:buAutoNum type="circleNumDbPlain"/>
            </a:pPr>
            <a:r>
              <a:rPr lang="ja-JP" altLang="en-US"/>
              <a:t>警備員にスマホとカメラを持たせて防災センターで状況確認</a:t>
            </a:r>
          </a:p>
          <a:p>
            <a:pPr marL="342900" indent="-342900">
              <a:lnSpc>
                <a:spcPct val="150000"/>
              </a:lnSpc>
              <a:buFont typeface="+mj-ea"/>
              <a:buAutoNum type="circleNumDbPlain"/>
            </a:pPr>
            <a:r>
              <a:rPr lang="ja-JP" altLang="en-US"/>
              <a:t>ロボットの稼働状況監視機能</a:t>
            </a:r>
          </a:p>
          <a:p>
            <a:pPr marL="342900" indent="-342900">
              <a:lnSpc>
                <a:spcPct val="150000"/>
              </a:lnSpc>
              <a:buFont typeface="+mj-ea"/>
              <a:buAutoNum type="circleNumDbPlain"/>
            </a:pPr>
            <a:endParaRPr lang="en-US" altLang="ja-JP" dirty="0"/>
          </a:p>
        </p:txBody>
      </p:sp>
      <p:sp>
        <p:nvSpPr>
          <p:cNvPr id="9" name="テキスト ボックス 8">
            <a:extLst>
              <a:ext uri="{FF2B5EF4-FFF2-40B4-BE49-F238E27FC236}">
                <a16:creationId xmlns:a16="http://schemas.microsoft.com/office/drawing/2014/main" id="{D7F256F3-A7A8-9D48-A56B-9928B35D06FD}"/>
              </a:ext>
            </a:extLst>
          </p:cNvPr>
          <p:cNvSpPr txBox="1"/>
          <p:nvPr/>
        </p:nvSpPr>
        <p:spPr>
          <a:xfrm>
            <a:off x="665430" y="1757666"/>
            <a:ext cx="7364146" cy="883512"/>
          </a:xfrm>
          <a:prstGeom prst="rect">
            <a:avLst/>
          </a:prstGeom>
          <a:noFill/>
        </p:spPr>
        <p:txBody>
          <a:bodyPr wrap="square" rtlCol="0">
            <a:spAutoFit/>
          </a:bodyPr>
          <a:lstStyle/>
          <a:p>
            <a:pPr marL="285750" indent="-285750">
              <a:lnSpc>
                <a:spcPct val="150000"/>
              </a:lnSpc>
              <a:buFont typeface="Wingdings" pitchFamily="2" charset="2"/>
              <a:buChar char="l"/>
            </a:pPr>
            <a:r>
              <a:rPr lang="ja-JP" altLang="en-US"/>
              <a:t>外部カメラによる写真の自動アップなどが実現できるのであれば、次のような展開も考えられる。</a:t>
            </a:r>
          </a:p>
        </p:txBody>
      </p:sp>
      <p:sp>
        <p:nvSpPr>
          <p:cNvPr id="7" name="テキスト ボックス 6">
            <a:extLst>
              <a:ext uri="{FF2B5EF4-FFF2-40B4-BE49-F238E27FC236}">
                <a16:creationId xmlns:a16="http://schemas.microsoft.com/office/drawing/2014/main" id="{CE477820-E4A6-FF46-8F99-7BD3CDAA5CF5}"/>
              </a:ext>
            </a:extLst>
          </p:cNvPr>
          <p:cNvSpPr txBox="1"/>
          <p:nvPr/>
        </p:nvSpPr>
        <p:spPr>
          <a:xfrm>
            <a:off x="947738" y="4554656"/>
            <a:ext cx="7081838" cy="464871"/>
          </a:xfrm>
          <a:prstGeom prst="rect">
            <a:avLst/>
          </a:prstGeom>
          <a:noFill/>
        </p:spPr>
        <p:txBody>
          <a:bodyPr wrap="square" rtlCol="0">
            <a:spAutoFit/>
          </a:bodyPr>
          <a:lstStyle/>
          <a:p>
            <a:pPr algn="r">
              <a:lnSpc>
                <a:spcPct val="150000"/>
              </a:lnSpc>
            </a:pPr>
            <a:r>
              <a:rPr lang="ja-JP" altLang="en-US"/>
              <a:t>以上</a:t>
            </a:r>
            <a:endParaRPr lang="en-US" altLang="ja-JP" dirty="0"/>
          </a:p>
        </p:txBody>
      </p:sp>
    </p:spTree>
    <p:extLst>
      <p:ext uri="{BB962C8B-B14F-4D97-AF65-F5344CB8AC3E}">
        <p14:creationId xmlns:p14="http://schemas.microsoft.com/office/powerpoint/2010/main" val="11332369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334</Words>
  <Application>Microsoft Macintosh PowerPoint</Application>
  <PresentationFormat>画面に合わせる (4:3)</PresentationFormat>
  <Paragraphs>24</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Arial</vt:lpstr>
      <vt:lpstr>Calibri</vt:lpstr>
      <vt:lpstr>Calibri Light</vt:lpstr>
      <vt:lpstr>Wingdings</vt:lpstr>
      <vt:lpstr>Office テーマ</vt:lpstr>
      <vt:lpstr>ひとりメモ</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ひとりメモ</dc:title>
  <dc:creator>齊藤 朝秀</dc:creator>
  <cp:lastModifiedBy>齊藤 朝秀</cp:lastModifiedBy>
  <cp:revision>6</cp:revision>
  <dcterms:created xsi:type="dcterms:W3CDTF">2019-06-29T03:36:44Z</dcterms:created>
  <dcterms:modified xsi:type="dcterms:W3CDTF">2019-06-29T06:46:33Z</dcterms:modified>
</cp:coreProperties>
</file>