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5209F-4BA7-4105-BD45-CDBB411BA095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E8031-1633-42D2-93B9-320F34A04D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89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E8031-1633-42D2-93B9-320F34A04D0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03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56946-E4DA-494E-B463-2D0534CE2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10F9A4-0BFC-4D57-8D06-2169AAC57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6C296D-D76A-4592-A310-5E21FF0D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C4FA-C731-497C-ACCA-D8A6141D0DFF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3C54BB-C68B-4855-BAB8-E9355B8E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3BF000-0C05-45A4-9D55-B89604A6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785B-F29A-41D2-BB15-97C3746955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02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B090-6DE2-4EAE-A247-26D8D157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FC555C-4215-450F-9C11-9E95948D4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473389-2B0B-4CEB-915E-2FE3DF5B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C4FA-C731-497C-ACCA-D8A6141D0DFF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7E63A4-DD26-4C7C-8B76-7B42DED8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39BE2A-04A0-4461-9A9D-A4655654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785B-F29A-41D2-BB15-97C3746955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B5EA73-9E4E-4F1E-AE90-AB4183BB0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D8403D-8FA9-49E3-AF3B-8417B6544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1DCD22-DB1F-46D1-A811-B4392AF3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C4FA-C731-497C-ACCA-D8A6141D0DFF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43858-53D8-48C8-8E8D-F29C5D62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C27D23-63B0-4FC8-9244-DC4C1F88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785B-F29A-41D2-BB15-97C3746955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07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FDF3B-680C-470B-838B-6BAB857B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BE4F0-41C1-4E27-83CB-DAC364EA0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22DBE-7537-427C-967F-D4062E3B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C4FA-C731-497C-ACCA-D8A6141D0DFF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1A16F-D13D-488E-B893-D81583B5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1D5645-E9B9-49AA-BE28-A23CB48C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785B-F29A-41D2-BB15-97C3746955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23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5FCD3-9BFD-44BE-A6DF-3BD2E699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B0B19E-3EF2-4F1A-BE9C-EB2E28BE3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F28781-508F-4F1D-8564-F3F106FD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C4FA-C731-497C-ACCA-D8A6141D0DFF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E96F88-FA24-4D3A-9707-DA7275BB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16CB3-7EF7-4EBE-BEC2-C5A1842A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785B-F29A-41D2-BB15-97C3746955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41DA5-78A5-4E8E-BF0A-7B18FE1A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2881BF-F528-4035-9B60-89DD77001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760279-7847-41F0-B8AA-510DA0469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7F204B-D120-4B63-9CDB-6691DA12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C4FA-C731-497C-ACCA-D8A6141D0DFF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49D90-6762-4F1B-98C3-B5EAAD81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1CB67C-1DE3-4BB0-A138-F42914C2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785B-F29A-41D2-BB15-97C3746955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71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ECCCC-1170-4D47-9132-5D3311D7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13670D-C46D-4CA1-8C69-2B978D740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3A7C34-B4FA-4471-87F0-3095C5A24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47D40E-C05D-4B3B-AFB8-58D0065B0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2BFF43-2D71-4826-AD55-596E28BA5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60D169-4DB4-432F-9AED-8D9BC9C8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C4FA-C731-497C-ACCA-D8A6141D0DFF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5C3A8E-E624-4115-9DE4-9F72DEEE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ABC82A-48F7-428A-8333-79B9B2DD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785B-F29A-41D2-BB15-97C3746955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71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D4403-DA3B-48A8-B2C1-03AA7DD8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83E805-DAC4-4B4E-BBFF-9EB2DE4C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C4FA-C731-497C-ACCA-D8A6141D0DFF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2A090B-5535-4EFF-BB41-7AB8A7D1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D6FC1E-A97D-4468-AEDE-FE835C71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785B-F29A-41D2-BB15-97C3746955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6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0640A8-9EA6-497B-9B18-ED96B5A6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C4FA-C731-497C-ACCA-D8A6141D0DFF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788076-5838-4E26-9728-B247A006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164C66-65C2-414F-935D-85B64015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785B-F29A-41D2-BB15-97C3746955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48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D430F-4923-4CCE-A219-C79923B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46E2B1-8E6E-4980-8686-19C8914EA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610473-6026-45F5-8DEE-CF721FDC6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B9745B-24F5-4479-8DC8-0D298021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C4FA-C731-497C-ACCA-D8A6141D0DFF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D54BA5-24C0-4FCF-99A9-4B876C05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21B579-538D-4EF2-8978-3B584981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785B-F29A-41D2-BB15-97C3746955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27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CFC1D-049C-4455-A5F4-901702C7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F60D63-F120-4676-94A6-2F2F3868A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1CD1DB-A491-45CC-A942-FB7E9895A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435AC3-7741-446D-AB8C-BD47F18F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C4FA-C731-497C-ACCA-D8A6141D0DFF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D10CA8-09CE-4248-8569-8381E992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B0010B-C30E-45C5-B97B-2D38F902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785B-F29A-41D2-BB15-97C3746955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44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93E0C4-1B43-41B9-AE8E-D41D221D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B6AE3-C4EB-4C7B-90AC-1DC8CEFC3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9664AC-FA4F-49AF-9339-C8FA55AE6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C4FA-C731-497C-ACCA-D8A6141D0DFF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345D2C-EC87-4632-88BE-BA90B3C88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BD095-7554-4AD5-8C83-E40FD1DD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6785B-F29A-41D2-BB15-97C3746955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9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>
            <a:extLst>
              <a:ext uri="{FF2B5EF4-FFF2-40B4-BE49-F238E27FC236}">
                <a16:creationId xmlns:a16="http://schemas.microsoft.com/office/drawing/2014/main" id="{609EEA95-CC90-4847-B115-B363D69BA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" y="3235871"/>
            <a:ext cx="5520729" cy="255944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EF3DF7F-4CC2-43F0-99A4-5287DAD8C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01" y="208035"/>
            <a:ext cx="4863585" cy="2291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9F8509-9EED-445F-A981-C9EB5C7ED5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00" y="2931196"/>
            <a:ext cx="4863585" cy="2864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8B9470-891C-4CCD-B393-A0890CB15885}"/>
              </a:ext>
            </a:extLst>
          </p:cNvPr>
          <p:cNvSpPr txBox="1"/>
          <p:nvPr/>
        </p:nvSpPr>
        <p:spPr>
          <a:xfrm>
            <a:off x="2449711" y="-330574"/>
            <a:ext cx="3258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algn="ctr"/>
            <a:r>
              <a:rPr lang="en-GB" sz="2800" b="1" u="sng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Sellers/ Revenues</a:t>
            </a:r>
          </a:p>
          <a:p>
            <a:endParaRPr lang="en-GB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66E91E1-FF22-4E4D-91F1-CA08A0930C89}"/>
              </a:ext>
            </a:extLst>
          </p:cNvPr>
          <p:cNvSpPr txBox="1"/>
          <p:nvPr/>
        </p:nvSpPr>
        <p:spPr>
          <a:xfrm>
            <a:off x="7481825" y="4495310"/>
            <a:ext cx="2562495" cy="430887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Magist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monthly tech revenues are </a:t>
            </a:r>
            <a:r>
              <a:rPr lang="en-GB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 less than 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Eniac’s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CEE09051-3529-49EA-B382-A173A47311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" y="466211"/>
            <a:ext cx="5522305" cy="24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5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A25BFD79-8B0D-458E-9D6E-7A80F6B75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6" y="904994"/>
            <a:ext cx="7474963" cy="4296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B4696A9-BF2C-4EAA-B147-3B19D519F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752" y="404124"/>
            <a:ext cx="4268161" cy="2636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19E6E8-7B38-4F4C-98FE-2610E8A69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752" y="3364095"/>
            <a:ext cx="4268161" cy="2643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11CC990-67EA-4957-B866-CD8891E51591}"/>
              </a:ext>
            </a:extLst>
          </p:cNvPr>
          <p:cNvSpPr txBox="1"/>
          <p:nvPr/>
        </p:nvSpPr>
        <p:spPr>
          <a:xfrm>
            <a:off x="2226551" y="104775"/>
            <a:ext cx="31337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Reviews/Deliveries</a:t>
            </a:r>
          </a:p>
          <a:p>
            <a:endParaRPr lang="en-GB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2ADCDDE-5B6A-4D8A-92C7-4C9803F19EA7}"/>
              </a:ext>
            </a:extLst>
          </p:cNvPr>
          <p:cNvSpPr txBox="1"/>
          <p:nvPr/>
        </p:nvSpPr>
        <p:spPr>
          <a:xfrm>
            <a:off x="5843061" y="1656865"/>
            <a:ext cx="1464906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4-5   -&gt; </a:t>
            </a:r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excellent</a:t>
            </a:r>
          </a:p>
          <a:p>
            <a:r>
              <a:rPr lang="en-GB" sz="1200" dirty="0"/>
              <a:t>3       -&gt; </a:t>
            </a:r>
            <a:r>
              <a:rPr lang="en-GB" sz="1200" dirty="0">
                <a:solidFill>
                  <a:schemeClr val="accent4"/>
                </a:solidFill>
              </a:rPr>
              <a:t>medium</a:t>
            </a:r>
          </a:p>
          <a:p>
            <a:r>
              <a:rPr lang="en-GB" sz="1200" dirty="0"/>
              <a:t>2-1   -&gt; 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unsatisfied</a:t>
            </a:r>
          </a:p>
        </p:txBody>
      </p:sp>
    </p:spTree>
    <p:extLst>
      <p:ext uri="{BB962C8B-B14F-4D97-AF65-F5344CB8AC3E}">
        <p14:creationId xmlns:p14="http://schemas.microsoft.com/office/powerpoint/2010/main" val="190482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8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Olia</dc:creator>
  <cp:lastModifiedBy>Olia</cp:lastModifiedBy>
  <cp:revision>20</cp:revision>
  <dcterms:created xsi:type="dcterms:W3CDTF">2022-10-23T11:27:46Z</dcterms:created>
  <dcterms:modified xsi:type="dcterms:W3CDTF">2022-10-24T12:32:11Z</dcterms:modified>
</cp:coreProperties>
</file>