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Sense making and analysis of Cardiovascular diseases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Taghi</a:t>
            </a:r>
            <a:r>
              <a:rPr lang="en-GB" b="1" dirty="0" smtClean="0"/>
              <a:t> </a:t>
            </a:r>
            <a:r>
              <a:rPr lang="en-GB" b="1" dirty="0" err="1" smtClean="0"/>
              <a:t>Aliyev</a:t>
            </a:r>
            <a:endParaRPr lang="en-GB" b="1" dirty="0" smtClean="0"/>
          </a:p>
          <a:p>
            <a:r>
              <a:rPr lang="en-GB" sz="2000" i="1" dirty="0" smtClean="0"/>
              <a:t>Supervisors : Joel </a:t>
            </a:r>
            <a:r>
              <a:rPr lang="en-GB" sz="2000" i="1" dirty="0" err="1" smtClean="0"/>
              <a:t>Karel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Evgueni</a:t>
            </a:r>
            <a:r>
              <a:rPr lang="en-GB" sz="2000" i="1" dirty="0" smtClean="0"/>
              <a:t> Smirnov, Eric </a:t>
            </a:r>
            <a:r>
              <a:rPr lang="en-GB" sz="2000" i="1" dirty="0" err="1" smtClean="0"/>
              <a:t>Briessen</a:t>
            </a:r>
            <a:r>
              <a:rPr lang="en-GB" sz="2000" i="1" dirty="0" smtClean="0"/>
              <a:t>, Marco </a:t>
            </a:r>
            <a:r>
              <a:rPr lang="en-GB" sz="2000" i="1" dirty="0" err="1" smtClean="0"/>
              <a:t>Manca</a:t>
            </a:r>
            <a:endParaRPr lang="en-GB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my topic?</a:t>
            </a:r>
          </a:p>
          <a:p>
            <a:r>
              <a:rPr lang="en-GB" dirty="0" smtClean="0"/>
              <a:t>Where I am doing it?</a:t>
            </a:r>
          </a:p>
          <a:p>
            <a:r>
              <a:rPr lang="en-GB" dirty="0" smtClean="0"/>
              <a:t>What actually will I do?</a:t>
            </a:r>
          </a:p>
          <a:p>
            <a:pPr lvl="1"/>
            <a:r>
              <a:rPr lang="en-GB" dirty="0" smtClean="0"/>
              <a:t>Some details on techniques and data presented</a:t>
            </a:r>
          </a:p>
          <a:p>
            <a:r>
              <a:rPr lang="en-GB" dirty="0" smtClean="0"/>
              <a:t>Expected results and hope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topic?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Already written on first slide:</a:t>
            </a:r>
          </a:p>
          <a:p>
            <a:pPr lvl="1"/>
            <a:r>
              <a:rPr lang="en-GB" dirty="0" smtClean="0"/>
              <a:t>Sense making and analysis of cardiovascular diseases</a:t>
            </a:r>
          </a:p>
          <a:p>
            <a:r>
              <a:rPr lang="en-GB" sz="2800" dirty="0" smtClean="0"/>
              <a:t>More informally:</a:t>
            </a:r>
          </a:p>
          <a:p>
            <a:pPr lvl="1"/>
            <a:r>
              <a:rPr lang="en-GB" dirty="0" smtClean="0"/>
              <a:t>Try at understanding cardiovascular diseases(heart diseases) using data mining/machine learning, network analysis etc.</a:t>
            </a:r>
          </a:p>
          <a:p>
            <a:pPr lvl="1"/>
            <a:r>
              <a:rPr lang="en-GB" dirty="0" smtClean="0"/>
              <a:t>Fact : about 30% of death in world is because of atherosclerosis or some other cardiovascular diseases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 am doing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whole thing is an internship at MUMC+(Maastricht hospital), including partnership with CERN(Yes, CERN)</a:t>
            </a:r>
          </a:p>
          <a:p>
            <a:r>
              <a:rPr lang="en-GB" dirty="0" smtClean="0"/>
              <a:t>Partnership here means, I have a supervisor from there and will be probably visiting CERN sometime soon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actually will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First phase : Getting acquainted with previous research</a:t>
            </a:r>
          </a:p>
          <a:p>
            <a:r>
              <a:rPr lang="en-GB" dirty="0" smtClean="0"/>
              <a:t>Later phase : Working with </a:t>
            </a:r>
            <a:r>
              <a:rPr lang="en-GB" dirty="0" err="1" smtClean="0"/>
              <a:t>monocyte</a:t>
            </a:r>
            <a:r>
              <a:rPr lang="en-GB" dirty="0" smtClean="0"/>
              <a:t> array-dataset of 500 </a:t>
            </a:r>
            <a:r>
              <a:rPr lang="en-GB" dirty="0" err="1" smtClean="0"/>
              <a:t>patiens</a:t>
            </a:r>
            <a:r>
              <a:rPr lang="en-GB" dirty="0" smtClean="0"/>
              <a:t> where each patient has around 10,000-20,000 attributes</a:t>
            </a:r>
          </a:p>
          <a:p>
            <a:pPr lvl="1"/>
            <a:r>
              <a:rPr lang="en-GB" dirty="0" smtClean="0"/>
              <a:t>You might have recognized </a:t>
            </a:r>
            <a:r>
              <a:rPr lang="en-GB" dirty="0" err="1" smtClean="0"/>
              <a:t>overfitting</a:t>
            </a:r>
            <a:r>
              <a:rPr lang="en-GB" dirty="0" smtClean="0"/>
              <a:t> problem that simple techniques would face</a:t>
            </a:r>
          </a:p>
          <a:p>
            <a:pPr lvl="1"/>
            <a:r>
              <a:rPr lang="en-GB" dirty="0" smtClean="0"/>
              <a:t>If yes, give yourself a clap</a:t>
            </a:r>
          </a:p>
          <a:p>
            <a:pPr lvl="1"/>
            <a:r>
              <a:rPr lang="en-GB" dirty="0" smtClean="0"/>
              <a:t>Also, whoever took DA and listened to lectures: Think of </a:t>
            </a:r>
            <a:r>
              <a:rPr lang="en-GB" smtClean="0"/>
              <a:t>Survival Analysis ;)</a:t>
            </a:r>
            <a:endParaRPr lang="en-GB" dirty="0" smtClean="0"/>
          </a:p>
          <a:p>
            <a:r>
              <a:rPr lang="en-GB" sz="2800" dirty="0" smtClean="0"/>
              <a:t>Pray, a lot...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Expected results and hope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and unveil expression patterns associated with cardiovascular diseases</a:t>
            </a:r>
          </a:p>
          <a:p>
            <a:r>
              <a:rPr lang="en-GB" dirty="0" smtClean="0"/>
              <a:t>Identify central disease(risk) modifiers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more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Quote from Scrubs(medical comedy TV series):</a:t>
            </a:r>
          </a:p>
          <a:p>
            <a:pPr lvl="1"/>
            <a:r>
              <a:rPr lang="en-GB" sz="2400" smtClean="0"/>
              <a:t>Turns </a:t>
            </a:r>
            <a:r>
              <a:rPr lang="en-GB" sz="2400" dirty="0" smtClean="0"/>
              <a:t>out, whatever </a:t>
            </a:r>
            <a:r>
              <a:rPr lang="en-GB" sz="2400" dirty="0" smtClean="0"/>
              <a:t>one knows </a:t>
            </a:r>
            <a:r>
              <a:rPr lang="en-GB" sz="2400" dirty="0" smtClean="0"/>
              <a:t>about medicine, ultimately, luck or fate or God or...who knows what is always </a:t>
            </a:r>
            <a:r>
              <a:rPr lang="en-GB" sz="2400" dirty="0" smtClean="0"/>
              <a:t>going to </a:t>
            </a:r>
            <a:r>
              <a:rPr lang="en-GB" sz="2400" dirty="0" smtClean="0"/>
              <a:t>end up playing a much bigger role in the whole thing than </a:t>
            </a:r>
            <a:r>
              <a:rPr lang="en-GB" sz="2400" dirty="0" smtClean="0"/>
              <a:t>someone </a:t>
            </a:r>
            <a:r>
              <a:rPr lang="en-GB" sz="2400" dirty="0" smtClean="0"/>
              <a:t>ever will</a:t>
            </a:r>
            <a:r>
              <a:rPr lang="en-GB" sz="2400" dirty="0" smtClean="0"/>
              <a:t>.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Sense making and analysis of Cardiovascular diseases</vt:lpstr>
      <vt:lpstr>Outline</vt:lpstr>
      <vt:lpstr>What is my topic?</vt:lpstr>
      <vt:lpstr>Where I am doing it?</vt:lpstr>
      <vt:lpstr>What actually will I do?</vt:lpstr>
      <vt:lpstr>Expected results and hope</vt:lpstr>
      <vt:lpstr>One more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making and analysis of Cardiovascular diseases</dc:title>
  <dc:creator>Taghi</dc:creator>
  <cp:lastModifiedBy>Taghi</cp:lastModifiedBy>
  <cp:revision>5</cp:revision>
  <dcterms:created xsi:type="dcterms:W3CDTF">2006-08-16T00:00:00Z</dcterms:created>
  <dcterms:modified xsi:type="dcterms:W3CDTF">2014-02-05T16:59:37Z</dcterms:modified>
</cp:coreProperties>
</file>