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659" r:id="rId2"/>
    <p:sldId id="682" r:id="rId3"/>
    <p:sldId id="684" r:id="rId4"/>
    <p:sldId id="605" r:id="rId5"/>
    <p:sldId id="670" r:id="rId6"/>
    <p:sldId id="576" r:id="rId7"/>
    <p:sldId id="661" r:id="rId8"/>
    <p:sldId id="633" r:id="rId9"/>
    <p:sldId id="388" r:id="rId10"/>
    <p:sldId id="580" r:id="rId1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153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666666"/>
    <a:srgbClr val="445469"/>
    <a:srgbClr val="B78B02"/>
    <a:srgbClr val="F10F21"/>
    <a:srgbClr val="DEA902"/>
    <a:srgbClr val="D09E02"/>
    <a:srgbClr val="1E2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05" autoAdjust="0"/>
    <p:restoredTop sz="99409" autoAdjust="0"/>
  </p:normalViewPr>
  <p:slideViewPr>
    <p:cSldViewPr snapToGrid="0" snapToObjects="1">
      <p:cViewPr varScale="1">
        <p:scale>
          <a:sx n="37" d="100"/>
          <a:sy n="37" d="100"/>
        </p:scale>
        <p:origin x="804" y="78"/>
      </p:cViewPr>
      <p:guideLst>
        <p:guide orient="horz"/>
        <p:guide pos="1535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EFC10EE1-B198-C942-8235-326C972CBB30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70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87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06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58061" y="3957748"/>
            <a:ext cx="9112724" cy="831056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  <p:sp>
        <p:nvSpPr>
          <p:cNvPr id="9" name="Oval 8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3071044" y="607069"/>
            <a:ext cx="885447" cy="615554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63701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071044" y="607069"/>
            <a:ext cx="885447" cy="615554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1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3419724"/>
            <a:ext cx="24377650" cy="6316547"/>
          </a:xfrm>
        </p:spPr>
        <p:txBody>
          <a:bodyPr>
            <a:normAutofit/>
          </a:bodyPr>
          <a:lstStyle>
            <a:lvl1pPr marL="0" indent="0">
              <a:buNone/>
              <a:defRPr sz="4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0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3071044" y="607069"/>
            <a:ext cx="885447" cy="615554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3420048" y="3753036"/>
            <a:ext cx="8676664" cy="498216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6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3071044" y="607069"/>
            <a:ext cx="885447" cy="615554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23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10055781" y="2521311"/>
            <a:ext cx="4266088" cy="4267199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9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3071044" y="607069"/>
            <a:ext cx="885447" cy="615554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23084" y="4391316"/>
            <a:ext cx="24377644" cy="4250173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178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Indivi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3071044" y="607069"/>
            <a:ext cx="885447" cy="615554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4167691" y="4000500"/>
            <a:ext cx="6411832" cy="627697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3459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24377650" cy="1371600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4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3071044" y="607069"/>
            <a:ext cx="885447" cy="615554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2579913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7791465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 noChangeAspect="1"/>
          </p:cNvSpPr>
          <p:nvPr>
            <p:ph type="pic" sz="quarter" idx="16"/>
          </p:nvPr>
        </p:nvSpPr>
        <p:spPr>
          <a:xfrm>
            <a:off x="13096308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 noChangeAspect="1"/>
          </p:cNvSpPr>
          <p:nvPr>
            <p:ph type="pic" sz="quarter" idx="17"/>
          </p:nvPr>
        </p:nvSpPr>
        <p:spPr>
          <a:xfrm>
            <a:off x="18265385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527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f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3" y="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6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3" y="3962958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4876229" y="1216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876229" y="3964173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9741188" y="-1215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0" name="Picture Placeholder 2"/>
          <p:cNvSpPr>
            <a:spLocks noGrp="1" noChangeAspect="1"/>
          </p:cNvSpPr>
          <p:nvPr>
            <p:ph type="pic" sz="quarter" idx="20"/>
          </p:nvPr>
        </p:nvSpPr>
        <p:spPr>
          <a:xfrm>
            <a:off x="9741188" y="3961742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21"/>
          </p:nvPr>
        </p:nvSpPr>
        <p:spPr>
          <a:xfrm>
            <a:off x="14595131" y="243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4595131" y="3965388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9479147" y="2431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4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19479147" y="3965388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52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f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3" y="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876228" y="3964174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9741188" y="-1215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4639693" y="3965388"/>
            <a:ext cx="5078547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9479147" y="2431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6677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-1"/>
            <a:ext cx="24399930" cy="1371600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Raleway Light"/>
                <a:cs typeface="Raleway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9639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071044" y="607069"/>
            <a:ext cx="885447" cy="615554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3259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070977" y="2466755"/>
            <a:ext cx="4720487" cy="8450345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5903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1840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Objectiv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1905271" cy="1371600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Raleway Light"/>
                <a:cs typeface="Raleway Light"/>
              </a:defRPr>
            </a:lvl1pPr>
          </a:lstStyle>
          <a:p>
            <a:endParaRPr lang="id-ID" dirty="0"/>
          </a:p>
        </p:txBody>
      </p:sp>
      <p:sp>
        <p:nvSpPr>
          <p:cNvPr id="10" name="Oval 9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3071044" y="607069"/>
            <a:ext cx="885447" cy="615554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90725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3071044" y="607069"/>
            <a:ext cx="885447" cy="615554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20415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3071044" y="607069"/>
            <a:ext cx="885447" cy="615554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44290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3071044" y="607069"/>
            <a:ext cx="885447" cy="615554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7204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3071044" y="607069"/>
            <a:ext cx="885447" cy="615554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17731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3176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3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3071044" y="607069"/>
            <a:ext cx="885447" cy="615554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735617" y="3206029"/>
            <a:ext cx="2519228" cy="251762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8266908" y="3185107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4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3676411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9123672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6424238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0996206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0708" y="808009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071044" y="607069"/>
            <a:ext cx="885447" cy="615554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3040965"/>
            <a:ext cx="24377650" cy="5676898"/>
          </a:xfrm>
        </p:spPr>
        <p:txBody>
          <a:bodyPr>
            <a:normAutofit/>
          </a:bodyPr>
          <a:lstStyle>
            <a:lvl1pPr marL="0" indent="0">
              <a:buNone/>
              <a:defRPr sz="4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3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9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47" r:id="rId2"/>
    <p:sldLayoutId id="2147483748" r:id="rId3"/>
    <p:sldLayoutId id="2147483749" r:id="rId4"/>
    <p:sldLayoutId id="2147483657" r:id="rId5"/>
    <p:sldLayoutId id="2147483746" r:id="rId6"/>
    <p:sldLayoutId id="2147483752" r:id="rId7"/>
    <p:sldLayoutId id="2147483736" r:id="rId8"/>
    <p:sldLayoutId id="2147483715" r:id="rId9"/>
    <p:sldLayoutId id="2147483768" r:id="rId10"/>
    <p:sldLayoutId id="2147483714" r:id="rId11"/>
    <p:sldLayoutId id="2147483709" r:id="rId12"/>
    <p:sldLayoutId id="2147483694" r:id="rId13"/>
    <p:sldLayoutId id="2147483722" r:id="rId14"/>
    <p:sldLayoutId id="2147483737" r:id="rId15"/>
    <p:sldLayoutId id="2147483781" r:id="rId16"/>
    <p:sldLayoutId id="2147483770" r:id="rId17"/>
    <p:sldLayoutId id="2147483771" r:id="rId18"/>
    <p:sldLayoutId id="2147483766" r:id="rId19"/>
    <p:sldLayoutId id="2147483787" r:id="rId20"/>
    <p:sldLayoutId id="2147483780" r:id="rId21"/>
    <p:sldLayoutId id="2147483786" r:id="rId22"/>
    <p:sldLayoutId id="2147483783" r:id="rId2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微软雅黑" panose="020B0503020204020204" pitchFamily="34" charset="-122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微软雅黑" panose="020B0503020204020204" pitchFamily="34" charset="-122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微软雅黑" panose="020B0503020204020204" pitchFamily="34" charset="-122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微软雅黑" panose="020B0503020204020204" pitchFamily="34" charset="-122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微软雅黑" panose="020B0503020204020204" pitchFamily="34" charset="-122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微软雅黑" panose="020B0503020204020204" pitchFamily="34" charset="-122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6" b="7976"/>
          <a:stretch>
            <a:fillRect/>
          </a:stretch>
        </p:blipFill>
        <p:spPr>
          <a:xfrm>
            <a:off x="0" y="0"/>
            <a:ext cx="24377650" cy="13716000"/>
          </a:xfrm>
        </p:spPr>
      </p:pic>
      <p:sp>
        <p:nvSpPr>
          <p:cNvPr id="11" name="Rectangle 10"/>
          <p:cNvSpPr/>
          <p:nvPr/>
        </p:nvSpPr>
        <p:spPr>
          <a:xfrm>
            <a:off x="0" y="-5401"/>
            <a:ext cx="24377649" cy="13716000"/>
          </a:xfrm>
          <a:prstGeom prst="rect">
            <a:avLst/>
          </a:prstGeom>
          <a:solidFill>
            <a:schemeClr val="accent6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94414" y="3132217"/>
            <a:ext cx="11084171" cy="7440764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061460" y="5883198"/>
            <a:ext cx="12359700" cy="1990933"/>
            <a:chOff x="5988388" y="483017"/>
            <a:chExt cx="12359700" cy="1990933"/>
          </a:xfrm>
        </p:grpSpPr>
        <p:sp>
          <p:nvSpPr>
            <p:cNvPr id="19" name="TextBox 18"/>
            <p:cNvSpPr txBox="1"/>
            <p:nvPr/>
          </p:nvSpPr>
          <p:spPr>
            <a:xfrm>
              <a:off x="5988388" y="483017"/>
              <a:ext cx="12359700" cy="144653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8800" b="1" smtClean="0">
                  <a:solidFill>
                    <a:schemeClr val="bg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I</a:t>
              </a:r>
              <a:r>
                <a:rPr lang="en-US" altLang="zh-CN" sz="8800" b="1" smtClean="0">
                  <a:solidFill>
                    <a:schemeClr val="bg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ntelliAD</a:t>
              </a:r>
              <a:endParaRPr lang="id-ID" sz="8800" b="1" dirty="0" smtClean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63358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800" smtClean="0">
                  <a:solidFill>
                    <a:schemeClr val="bg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Real Time Accurate Delivery</a:t>
              </a:r>
              <a:endParaRPr lang="en-US" sz="4800" dirty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</p:grpSp>
      <p:sp>
        <p:nvSpPr>
          <p:cNvPr id="10" name="Freeform 280"/>
          <p:cNvSpPr>
            <a:spLocks noEditPoints="1"/>
          </p:cNvSpPr>
          <p:nvPr/>
        </p:nvSpPr>
        <p:spPr bwMode="auto">
          <a:xfrm>
            <a:off x="10920738" y="3897397"/>
            <a:ext cx="2511644" cy="1918961"/>
          </a:xfrm>
          <a:custGeom>
            <a:avLst/>
            <a:gdLst>
              <a:gd name="T0" fmla="*/ 0 w 283"/>
              <a:gd name="T1" fmla="*/ 282 h 282"/>
              <a:gd name="T2" fmla="*/ 142 w 283"/>
              <a:gd name="T3" fmla="*/ 282 h 282"/>
              <a:gd name="T4" fmla="*/ 142 w 283"/>
              <a:gd name="T5" fmla="*/ 0 h 282"/>
              <a:gd name="T6" fmla="*/ 0 w 283"/>
              <a:gd name="T7" fmla="*/ 0 h 282"/>
              <a:gd name="T8" fmla="*/ 0 w 283"/>
              <a:gd name="T9" fmla="*/ 282 h 282"/>
              <a:gd name="T10" fmla="*/ 89 w 283"/>
              <a:gd name="T11" fmla="*/ 35 h 282"/>
              <a:gd name="T12" fmla="*/ 124 w 283"/>
              <a:gd name="T13" fmla="*/ 35 h 282"/>
              <a:gd name="T14" fmla="*/ 124 w 283"/>
              <a:gd name="T15" fmla="*/ 70 h 282"/>
              <a:gd name="T16" fmla="*/ 89 w 283"/>
              <a:gd name="T17" fmla="*/ 70 h 282"/>
              <a:gd name="T18" fmla="*/ 89 w 283"/>
              <a:gd name="T19" fmla="*/ 35 h 282"/>
              <a:gd name="T20" fmla="*/ 89 w 283"/>
              <a:gd name="T21" fmla="*/ 106 h 282"/>
              <a:gd name="T22" fmla="*/ 124 w 283"/>
              <a:gd name="T23" fmla="*/ 106 h 282"/>
              <a:gd name="T24" fmla="*/ 124 w 283"/>
              <a:gd name="T25" fmla="*/ 141 h 282"/>
              <a:gd name="T26" fmla="*/ 89 w 283"/>
              <a:gd name="T27" fmla="*/ 141 h 282"/>
              <a:gd name="T28" fmla="*/ 89 w 283"/>
              <a:gd name="T29" fmla="*/ 106 h 282"/>
              <a:gd name="T30" fmla="*/ 89 w 283"/>
              <a:gd name="T31" fmla="*/ 176 h 282"/>
              <a:gd name="T32" fmla="*/ 124 w 283"/>
              <a:gd name="T33" fmla="*/ 176 h 282"/>
              <a:gd name="T34" fmla="*/ 124 w 283"/>
              <a:gd name="T35" fmla="*/ 212 h 282"/>
              <a:gd name="T36" fmla="*/ 89 w 283"/>
              <a:gd name="T37" fmla="*/ 212 h 282"/>
              <a:gd name="T38" fmla="*/ 89 w 283"/>
              <a:gd name="T39" fmla="*/ 176 h 282"/>
              <a:gd name="T40" fmla="*/ 18 w 283"/>
              <a:gd name="T41" fmla="*/ 35 h 282"/>
              <a:gd name="T42" fmla="*/ 53 w 283"/>
              <a:gd name="T43" fmla="*/ 35 h 282"/>
              <a:gd name="T44" fmla="*/ 53 w 283"/>
              <a:gd name="T45" fmla="*/ 70 h 282"/>
              <a:gd name="T46" fmla="*/ 18 w 283"/>
              <a:gd name="T47" fmla="*/ 70 h 282"/>
              <a:gd name="T48" fmla="*/ 18 w 283"/>
              <a:gd name="T49" fmla="*/ 35 h 282"/>
              <a:gd name="T50" fmla="*/ 18 w 283"/>
              <a:gd name="T51" fmla="*/ 106 h 282"/>
              <a:gd name="T52" fmla="*/ 53 w 283"/>
              <a:gd name="T53" fmla="*/ 106 h 282"/>
              <a:gd name="T54" fmla="*/ 53 w 283"/>
              <a:gd name="T55" fmla="*/ 141 h 282"/>
              <a:gd name="T56" fmla="*/ 18 w 283"/>
              <a:gd name="T57" fmla="*/ 141 h 282"/>
              <a:gd name="T58" fmla="*/ 18 w 283"/>
              <a:gd name="T59" fmla="*/ 106 h 282"/>
              <a:gd name="T60" fmla="*/ 18 w 283"/>
              <a:gd name="T61" fmla="*/ 176 h 282"/>
              <a:gd name="T62" fmla="*/ 53 w 283"/>
              <a:gd name="T63" fmla="*/ 176 h 282"/>
              <a:gd name="T64" fmla="*/ 53 w 283"/>
              <a:gd name="T65" fmla="*/ 212 h 282"/>
              <a:gd name="T66" fmla="*/ 18 w 283"/>
              <a:gd name="T67" fmla="*/ 212 h 282"/>
              <a:gd name="T68" fmla="*/ 18 w 283"/>
              <a:gd name="T69" fmla="*/ 176 h 282"/>
              <a:gd name="T70" fmla="*/ 159 w 283"/>
              <a:gd name="T71" fmla="*/ 88 h 282"/>
              <a:gd name="T72" fmla="*/ 283 w 283"/>
              <a:gd name="T73" fmla="*/ 88 h 282"/>
              <a:gd name="T74" fmla="*/ 283 w 283"/>
              <a:gd name="T75" fmla="*/ 106 h 282"/>
              <a:gd name="T76" fmla="*/ 159 w 283"/>
              <a:gd name="T77" fmla="*/ 106 h 282"/>
              <a:gd name="T78" fmla="*/ 159 w 283"/>
              <a:gd name="T79" fmla="*/ 88 h 282"/>
              <a:gd name="T80" fmla="*/ 159 w 283"/>
              <a:gd name="T81" fmla="*/ 282 h 282"/>
              <a:gd name="T82" fmla="*/ 195 w 283"/>
              <a:gd name="T83" fmla="*/ 282 h 282"/>
              <a:gd name="T84" fmla="*/ 195 w 283"/>
              <a:gd name="T85" fmla="*/ 212 h 282"/>
              <a:gd name="T86" fmla="*/ 248 w 283"/>
              <a:gd name="T87" fmla="*/ 212 h 282"/>
              <a:gd name="T88" fmla="*/ 248 w 283"/>
              <a:gd name="T89" fmla="*/ 282 h 282"/>
              <a:gd name="T90" fmla="*/ 283 w 283"/>
              <a:gd name="T91" fmla="*/ 282 h 282"/>
              <a:gd name="T92" fmla="*/ 283 w 283"/>
              <a:gd name="T93" fmla="*/ 123 h 282"/>
              <a:gd name="T94" fmla="*/ 159 w 283"/>
              <a:gd name="T95" fmla="*/ 123 h 282"/>
              <a:gd name="T96" fmla="*/ 159 w 283"/>
              <a:gd name="T97" fmla="*/ 282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83" h="282">
                <a:moveTo>
                  <a:pt x="0" y="282"/>
                </a:moveTo>
                <a:lnTo>
                  <a:pt x="142" y="282"/>
                </a:lnTo>
                <a:lnTo>
                  <a:pt x="142" y="0"/>
                </a:lnTo>
                <a:lnTo>
                  <a:pt x="0" y="0"/>
                </a:lnTo>
                <a:lnTo>
                  <a:pt x="0" y="282"/>
                </a:lnTo>
                <a:close/>
                <a:moveTo>
                  <a:pt x="89" y="35"/>
                </a:moveTo>
                <a:lnTo>
                  <a:pt x="124" y="35"/>
                </a:lnTo>
                <a:lnTo>
                  <a:pt x="124" y="70"/>
                </a:lnTo>
                <a:lnTo>
                  <a:pt x="89" y="70"/>
                </a:lnTo>
                <a:lnTo>
                  <a:pt x="89" y="35"/>
                </a:lnTo>
                <a:close/>
                <a:moveTo>
                  <a:pt x="89" y="106"/>
                </a:moveTo>
                <a:lnTo>
                  <a:pt x="124" y="106"/>
                </a:lnTo>
                <a:lnTo>
                  <a:pt x="124" y="141"/>
                </a:lnTo>
                <a:lnTo>
                  <a:pt x="89" y="141"/>
                </a:lnTo>
                <a:lnTo>
                  <a:pt x="89" y="106"/>
                </a:lnTo>
                <a:close/>
                <a:moveTo>
                  <a:pt x="89" y="176"/>
                </a:moveTo>
                <a:lnTo>
                  <a:pt x="124" y="176"/>
                </a:lnTo>
                <a:lnTo>
                  <a:pt x="124" y="212"/>
                </a:lnTo>
                <a:lnTo>
                  <a:pt x="89" y="212"/>
                </a:lnTo>
                <a:lnTo>
                  <a:pt x="89" y="176"/>
                </a:lnTo>
                <a:close/>
                <a:moveTo>
                  <a:pt x="18" y="35"/>
                </a:moveTo>
                <a:lnTo>
                  <a:pt x="53" y="35"/>
                </a:lnTo>
                <a:lnTo>
                  <a:pt x="53" y="70"/>
                </a:lnTo>
                <a:lnTo>
                  <a:pt x="18" y="70"/>
                </a:lnTo>
                <a:lnTo>
                  <a:pt x="18" y="35"/>
                </a:lnTo>
                <a:close/>
                <a:moveTo>
                  <a:pt x="18" y="106"/>
                </a:moveTo>
                <a:lnTo>
                  <a:pt x="53" y="106"/>
                </a:lnTo>
                <a:lnTo>
                  <a:pt x="53" y="141"/>
                </a:lnTo>
                <a:lnTo>
                  <a:pt x="18" y="141"/>
                </a:lnTo>
                <a:lnTo>
                  <a:pt x="18" y="106"/>
                </a:lnTo>
                <a:close/>
                <a:moveTo>
                  <a:pt x="18" y="176"/>
                </a:moveTo>
                <a:lnTo>
                  <a:pt x="53" y="176"/>
                </a:lnTo>
                <a:lnTo>
                  <a:pt x="53" y="212"/>
                </a:lnTo>
                <a:lnTo>
                  <a:pt x="18" y="212"/>
                </a:lnTo>
                <a:lnTo>
                  <a:pt x="18" y="176"/>
                </a:lnTo>
                <a:close/>
                <a:moveTo>
                  <a:pt x="159" y="88"/>
                </a:moveTo>
                <a:lnTo>
                  <a:pt x="283" y="88"/>
                </a:lnTo>
                <a:lnTo>
                  <a:pt x="283" y="106"/>
                </a:lnTo>
                <a:lnTo>
                  <a:pt x="159" y="106"/>
                </a:lnTo>
                <a:lnTo>
                  <a:pt x="159" y="88"/>
                </a:lnTo>
                <a:close/>
                <a:moveTo>
                  <a:pt x="159" y="282"/>
                </a:moveTo>
                <a:lnTo>
                  <a:pt x="195" y="282"/>
                </a:lnTo>
                <a:lnTo>
                  <a:pt x="195" y="212"/>
                </a:lnTo>
                <a:lnTo>
                  <a:pt x="248" y="212"/>
                </a:lnTo>
                <a:lnTo>
                  <a:pt x="248" y="282"/>
                </a:lnTo>
                <a:lnTo>
                  <a:pt x="283" y="282"/>
                </a:lnTo>
                <a:lnTo>
                  <a:pt x="283" y="123"/>
                </a:lnTo>
                <a:lnTo>
                  <a:pt x="159" y="123"/>
                </a:lnTo>
                <a:lnTo>
                  <a:pt x="159" y="2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388781" y="8385427"/>
            <a:ext cx="3657600" cy="240970"/>
            <a:chOff x="10866255" y="8448874"/>
            <a:chExt cx="2738812" cy="73150"/>
          </a:xfrm>
        </p:grpSpPr>
        <p:sp>
          <p:nvSpPr>
            <p:cNvPr id="12" name="Rectangle 11"/>
            <p:cNvSpPr/>
            <p:nvPr/>
          </p:nvSpPr>
          <p:spPr>
            <a:xfrm flipV="1">
              <a:off x="10866255" y="8448874"/>
              <a:ext cx="407521" cy="731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11330497" y="8448874"/>
              <a:ext cx="407521" cy="73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11809200" y="8448874"/>
              <a:ext cx="407521" cy="73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12273541" y="8448874"/>
              <a:ext cx="407521" cy="731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12737783" y="8448874"/>
              <a:ext cx="407521" cy="731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flipV="1">
              <a:off x="13197546" y="8448874"/>
              <a:ext cx="407521" cy="731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245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6" b="7976"/>
          <a:stretch>
            <a:fillRect/>
          </a:stretch>
        </p:blipFill>
        <p:spPr>
          <a:xfrm>
            <a:off x="0" y="0"/>
            <a:ext cx="24377650" cy="13716000"/>
          </a:xfrm>
        </p:spPr>
      </p:pic>
      <p:sp>
        <p:nvSpPr>
          <p:cNvPr id="5" name="Rectangle 4"/>
          <p:cNvSpPr>
            <a:spLocks noChangeAspect="1"/>
          </p:cNvSpPr>
          <p:nvPr/>
        </p:nvSpPr>
        <p:spPr>
          <a:xfrm rot="5400000">
            <a:off x="5330823" y="-5330825"/>
            <a:ext cx="13716000" cy="24377651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31" tIns="121864" rIns="243731" bIns="121864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23" name="AutoShape 5"/>
          <p:cNvSpPr>
            <a:spLocks/>
          </p:cNvSpPr>
          <p:nvPr/>
        </p:nvSpPr>
        <p:spPr bwMode="auto">
          <a:xfrm>
            <a:off x="6982304" y="5352662"/>
            <a:ext cx="10469715" cy="39878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790" tIns="50790" rIns="50790" bIns="50790" anchor="ctr"/>
          <a:lstStyle/>
          <a:p>
            <a:pPr algn="ctr">
              <a:defRPr/>
            </a:pPr>
            <a:r>
              <a:rPr lang="es-ES" sz="9200" dirty="0" smtClean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THANK YOU</a:t>
            </a:r>
            <a:endParaRPr lang="es-ES" sz="9200" dirty="0">
              <a:solidFill>
                <a:schemeClr val="bg1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24" name="Line 4"/>
          <p:cNvSpPr>
            <a:spLocks noChangeShapeType="1"/>
          </p:cNvSpPr>
          <p:nvPr/>
        </p:nvSpPr>
        <p:spPr bwMode="auto">
          <a:xfrm flipV="1">
            <a:off x="9824219" y="8272016"/>
            <a:ext cx="4795207" cy="0"/>
          </a:xfrm>
          <a:prstGeom prst="line">
            <a:avLst/>
          </a:prstGeom>
          <a:noFill/>
          <a:ln w="25400" cap="flat" cmpd="sng">
            <a:solidFill>
              <a:srgbClr val="DCDEE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s-ES" sz="5600">
              <a:effectLst>
                <a:outerShdw blurRad="38100" dist="38100" dir="2700000" algn="tl">
                  <a:srgbClr val="DDDDDD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5" name="AutoShape 3"/>
          <p:cNvSpPr>
            <a:spLocks/>
          </p:cNvSpPr>
          <p:nvPr/>
        </p:nvSpPr>
        <p:spPr bwMode="auto">
          <a:xfrm>
            <a:off x="8079898" y="8420756"/>
            <a:ext cx="8481253" cy="267498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647570">
              <a:lnSpc>
                <a:spcPct val="120000"/>
              </a:lnSpc>
              <a:spcBef>
                <a:spcPts val="1700"/>
              </a:spcBef>
              <a:defRPr/>
            </a:pPr>
            <a:endParaRPr lang="es-ES" sz="2600" dirty="0">
              <a:solidFill>
                <a:schemeClr val="bg1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grpSp>
        <p:nvGrpSpPr>
          <p:cNvPr id="8" name="Group 4688"/>
          <p:cNvGrpSpPr>
            <a:grpSpLocks/>
          </p:cNvGrpSpPr>
          <p:nvPr/>
        </p:nvGrpSpPr>
        <p:grpSpPr bwMode="auto">
          <a:xfrm>
            <a:off x="10172774" y="2124611"/>
            <a:ext cx="4090172" cy="3887524"/>
            <a:chOff x="1835150" y="2800349"/>
            <a:chExt cx="382588" cy="363538"/>
          </a:xfrm>
          <a:solidFill>
            <a:schemeClr val="bg1"/>
          </a:solidFill>
        </p:grpSpPr>
        <p:sp>
          <p:nvSpPr>
            <p:cNvPr id="9" name="Freeform 291"/>
            <p:cNvSpPr>
              <a:spLocks noChangeArrowheads="1"/>
            </p:cNvSpPr>
            <p:nvPr/>
          </p:nvSpPr>
          <p:spPr bwMode="auto">
            <a:xfrm>
              <a:off x="1868488" y="3140074"/>
              <a:ext cx="271462" cy="23813"/>
            </a:xfrm>
            <a:custGeom>
              <a:avLst/>
              <a:gdLst>
                <a:gd name="T0" fmla="*/ 41 w 753"/>
                <a:gd name="T1" fmla="*/ 42 h 68"/>
                <a:gd name="T2" fmla="*/ 192 w 753"/>
                <a:gd name="T3" fmla="*/ 42 h 68"/>
                <a:gd name="T4" fmla="*/ 217 w 753"/>
                <a:gd name="T5" fmla="*/ 67 h 68"/>
                <a:gd name="T6" fmla="*/ 543 w 753"/>
                <a:gd name="T7" fmla="*/ 67 h 68"/>
                <a:gd name="T8" fmla="*/ 568 w 753"/>
                <a:gd name="T9" fmla="*/ 42 h 68"/>
                <a:gd name="T10" fmla="*/ 710 w 753"/>
                <a:gd name="T11" fmla="*/ 42 h 68"/>
                <a:gd name="T12" fmla="*/ 752 w 753"/>
                <a:gd name="T13" fmla="*/ 0 h 68"/>
                <a:gd name="T14" fmla="*/ 0 w 753"/>
                <a:gd name="T15" fmla="*/ 0 h 68"/>
                <a:gd name="T16" fmla="*/ 41 w 753"/>
                <a:gd name="T17" fmla="*/ 42 h 68"/>
                <a:gd name="T18" fmla="*/ 41 w 753"/>
                <a:gd name="T19" fmla="*/ 42 h 68"/>
                <a:gd name="T20" fmla="*/ 41 w 753"/>
                <a:gd name="T21" fmla="*/ 4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3" h="68">
                  <a:moveTo>
                    <a:pt x="41" y="42"/>
                  </a:moveTo>
                  <a:cubicBezTo>
                    <a:pt x="192" y="42"/>
                    <a:pt x="192" y="42"/>
                    <a:pt x="192" y="42"/>
                  </a:cubicBezTo>
                  <a:cubicBezTo>
                    <a:pt x="192" y="50"/>
                    <a:pt x="200" y="67"/>
                    <a:pt x="217" y="67"/>
                  </a:cubicBezTo>
                  <a:cubicBezTo>
                    <a:pt x="543" y="67"/>
                    <a:pt x="543" y="67"/>
                    <a:pt x="543" y="67"/>
                  </a:cubicBezTo>
                  <a:cubicBezTo>
                    <a:pt x="552" y="67"/>
                    <a:pt x="568" y="50"/>
                    <a:pt x="568" y="42"/>
                  </a:cubicBezTo>
                  <a:cubicBezTo>
                    <a:pt x="710" y="42"/>
                    <a:pt x="710" y="42"/>
                    <a:pt x="710" y="42"/>
                  </a:cubicBezTo>
                  <a:cubicBezTo>
                    <a:pt x="735" y="42"/>
                    <a:pt x="752" y="17"/>
                    <a:pt x="7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16" y="42"/>
                    <a:pt x="41" y="42"/>
                  </a:cubicBezTo>
                  <a:close/>
                  <a:moveTo>
                    <a:pt x="41" y="42"/>
                  </a:moveTo>
                  <a:lnTo>
                    <a:pt x="41" y="4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SimSun" charset="0"/>
              </a:endParaRPr>
            </a:p>
          </p:txBody>
        </p:sp>
        <p:sp>
          <p:nvSpPr>
            <p:cNvPr id="10" name="Freeform 292"/>
            <p:cNvSpPr>
              <a:spLocks noChangeArrowheads="1"/>
            </p:cNvSpPr>
            <p:nvPr/>
          </p:nvSpPr>
          <p:spPr bwMode="auto">
            <a:xfrm>
              <a:off x="1835150" y="2955924"/>
              <a:ext cx="382588" cy="174625"/>
            </a:xfrm>
            <a:custGeom>
              <a:avLst/>
              <a:gdLst>
                <a:gd name="T0" fmla="*/ 1020 w 1062"/>
                <a:gd name="T1" fmla="*/ 100 h 486"/>
                <a:gd name="T2" fmla="*/ 894 w 1062"/>
                <a:gd name="T3" fmla="*/ 75 h 486"/>
                <a:gd name="T4" fmla="*/ 894 w 1062"/>
                <a:gd name="T5" fmla="*/ 0 h 486"/>
                <a:gd name="T6" fmla="*/ 0 w 1062"/>
                <a:gd name="T7" fmla="*/ 0 h 486"/>
                <a:gd name="T8" fmla="*/ 267 w 1062"/>
                <a:gd name="T9" fmla="*/ 485 h 486"/>
                <a:gd name="T10" fmla="*/ 627 w 1062"/>
                <a:gd name="T11" fmla="*/ 485 h 486"/>
                <a:gd name="T12" fmla="*/ 819 w 1062"/>
                <a:gd name="T13" fmla="*/ 351 h 486"/>
                <a:gd name="T14" fmla="*/ 1061 w 1062"/>
                <a:gd name="T15" fmla="*/ 192 h 486"/>
                <a:gd name="T16" fmla="*/ 1020 w 1062"/>
                <a:gd name="T17" fmla="*/ 100 h 486"/>
                <a:gd name="T18" fmla="*/ 861 w 1062"/>
                <a:gd name="T19" fmla="*/ 284 h 486"/>
                <a:gd name="T20" fmla="*/ 894 w 1062"/>
                <a:gd name="T21" fmla="*/ 142 h 486"/>
                <a:gd name="T22" fmla="*/ 978 w 1062"/>
                <a:gd name="T23" fmla="*/ 151 h 486"/>
                <a:gd name="T24" fmla="*/ 995 w 1062"/>
                <a:gd name="T25" fmla="*/ 192 h 486"/>
                <a:gd name="T26" fmla="*/ 861 w 1062"/>
                <a:gd name="T27" fmla="*/ 284 h 486"/>
                <a:gd name="T28" fmla="*/ 861 w 1062"/>
                <a:gd name="T29" fmla="*/ 284 h 486"/>
                <a:gd name="T30" fmla="*/ 861 w 1062"/>
                <a:gd name="T31" fmla="*/ 284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62" h="486">
                  <a:moveTo>
                    <a:pt x="1020" y="100"/>
                  </a:moveTo>
                  <a:cubicBezTo>
                    <a:pt x="986" y="67"/>
                    <a:pt x="928" y="67"/>
                    <a:pt x="894" y="75"/>
                  </a:cubicBezTo>
                  <a:cubicBezTo>
                    <a:pt x="894" y="50"/>
                    <a:pt x="894" y="25"/>
                    <a:pt x="89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3"/>
                    <a:pt x="42" y="418"/>
                    <a:pt x="267" y="485"/>
                  </a:cubicBezTo>
                  <a:cubicBezTo>
                    <a:pt x="627" y="485"/>
                    <a:pt x="627" y="485"/>
                    <a:pt x="627" y="485"/>
                  </a:cubicBezTo>
                  <a:cubicBezTo>
                    <a:pt x="719" y="452"/>
                    <a:pt x="786" y="410"/>
                    <a:pt x="819" y="351"/>
                  </a:cubicBezTo>
                  <a:cubicBezTo>
                    <a:pt x="911" y="351"/>
                    <a:pt x="1053" y="318"/>
                    <a:pt x="1061" y="192"/>
                  </a:cubicBezTo>
                  <a:cubicBezTo>
                    <a:pt x="1061" y="142"/>
                    <a:pt x="1036" y="117"/>
                    <a:pt x="1020" y="100"/>
                  </a:cubicBezTo>
                  <a:close/>
                  <a:moveTo>
                    <a:pt x="861" y="284"/>
                  </a:moveTo>
                  <a:cubicBezTo>
                    <a:pt x="878" y="243"/>
                    <a:pt x="886" y="192"/>
                    <a:pt x="894" y="142"/>
                  </a:cubicBezTo>
                  <a:cubicBezTo>
                    <a:pt x="919" y="134"/>
                    <a:pt x="961" y="134"/>
                    <a:pt x="978" y="151"/>
                  </a:cubicBezTo>
                  <a:cubicBezTo>
                    <a:pt x="978" y="151"/>
                    <a:pt x="995" y="159"/>
                    <a:pt x="995" y="192"/>
                  </a:cubicBezTo>
                  <a:cubicBezTo>
                    <a:pt x="986" y="259"/>
                    <a:pt x="911" y="276"/>
                    <a:pt x="861" y="284"/>
                  </a:cubicBezTo>
                  <a:close/>
                  <a:moveTo>
                    <a:pt x="861" y="284"/>
                  </a:moveTo>
                  <a:lnTo>
                    <a:pt x="861" y="28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SimSun" charset="0"/>
              </a:endParaRPr>
            </a:p>
          </p:txBody>
        </p:sp>
        <p:sp>
          <p:nvSpPr>
            <p:cNvPr id="11" name="Freeform 293"/>
            <p:cNvSpPr>
              <a:spLocks noChangeArrowheads="1"/>
            </p:cNvSpPr>
            <p:nvPr/>
          </p:nvSpPr>
          <p:spPr bwMode="auto">
            <a:xfrm>
              <a:off x="1916113" y="2800349"/>
              <a:ext cx="112712" cy="144463"/>
            </a:xfrm>
            <a:custGeom>
              <a:avLst/>
              <a:gdLst>
                <a:gd name="T0" fmla="*/ 142 w 311"/>
                <a:gd name="T1" fmla="*/ 401 h 402"/>
                <a:gd name="T2" fmla="*/ 234 w 311"/>
                <a:gd name="T3" fmla="*/ 243 h 402"/>
                <a:gd name="T4" fmla="*/ 268 w 311"/>
                <a:gd name="T5" fmla="*/ 0 h 402"/>
                <a:gd name="T6" fmla="*/ 159 w 311"/>
                <a:gd name="T7" fmla="*/ 276 h 402"/>
                <a:gd name="T8" fmla="*/ 142 w 311"/>
                <a:gd name="T9" fmla="*/ 401 h 402"/>
                <a:gd name="T10" fmla="*/ 142 w 311"/>
                <a:gd name="T11" fmla="*/ 401 h 402"/>
                <a:gd name="T12" fmla="*/ 142 w 311"/>
                <a:gd name="T13" fmla="*/ 40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" h="402">
                  <a:moveTo>
                    <a:pt x="142" y="401"/>
                  </a:moveTo>
                  <a:cubicBezTo>
                    <a:pt x="142" y="401"/>
                    <a:pt x="310" y="385"/>
                    <a:pt x="234" y="243"/>
                  </a:cubicBezTo>
                  <a:cubicBezTo>
                    <a:pt x="168" y="126"/>
                    <a:pt x="184" y="59"/>
                    <a:pt x="268" y="0"/>
                  </a:cubicBezTo>
                  <a:cubicBezTo>
                    <a:pt x="268" y="0"/>
                    <a:pt x="0" y="67"/>
                    <a:pt x="159" y="276"/>
                  </a:cubicBezTo>
                  <a:cubicBezTo>
                    <a:pt x="209" y="360"/>
                    <a:pt x="142" y="401"/>
                    <a:pt x="142" y="401"/>
                  </a:cubicBezTo>
                  <a:close/>
                  <a:moveTo>
                    <a:pt x="142" y="401"/>
                  </a:moveTo>
                  <a:lnTo>
                    <a:pt x="142" y="40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SimSun" charset="0"/>
              </a:endParaRPr>
            </a:p>
          </p:txBody>
        </p:sp>
        <p:sp>
          <p:nvSpPr>
            <p:cNvPr id="12" name="Freeform 294"/>
            <p:cNvSpPr>
              <a:spLocks noChangeArrowheads="1"/>
            </p:cNvSpPr>
            <p:nvPr/>
          </p:nvSpPr>
          <p:spPr bwMode="auto">
            <a:xfrm>
              <a:off x="2003425" y="2867024"/>
              <a:ext cx="53975" cy="73025"/>
            </a:xfrm>
            <a:custGeom>
              <a:avLst/>
              <a:gdLst>
                <a:gd name="T0" fmla="*/ 17 w 151"/>
                <a:gd name="T1" fmla="*/ 201 h 202"/>
                <a:gd name="T2" fmla="*/ 75 w 151"/>
                <a:gd name="T3" fmla="*/ 67 h 202"/>
                <a:gd name="T4" fmla="*/ 84 w 151"/>
                <a:gd name="T5" fmla="*/ 0 h 202"/>
                <a:gd name="T6" fmla="*/ 33 w 151"/>
                <a:gd name="T7" fmla="*/ 75 h 202"/>
                <a:gd name="T8" fmla="*/ 17 w 151"/>
                <a:gd name="T9" fmla="*/ 201 h 202"/>
                <a:gd name="T10" fmla="*/ 17 w 151"/>
                <a:gd name="T11" fmla="*/ 201 h 202"/>
                <a:gd name="T12" fmla="*/ 17 w 151"/>
                <a:gd name="T13" fmla="*/ 20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202">
                  <a:moveTo>
                    <a:pt x="17" y="201"/>
                  </a:moveTo>
                  <a:cubicBezTo>
                    <a:pt x="17" y="201"/>
                    <a:pt x="150" y="176"/>
                    <a:pt x="75" y="67"/>
                  </a:cubicBezTo>
                  <a:cubicBezTo>
                    <a:pt x="50" y="17"/>
                    <a:pt x="84" y="0"/>
                    <a:pt x="84" y="0"/>
                  </a:cubicBezTo>
                  <a:cubicBezTo>
                    <a:pt x="84" y="0"/>
                    <a:pt x="0" y="0"/>
                    <a:pt x="33" y="75"/>
                  </a:cubicBezTo>
                  <a:cubicBezTo>
                    <a:pt x="67" y="142"/>
                    <a:pt x="58" y="176"/>
                    <a:pt x="17" y="201"/>
                  </a:cubicBezTo>
                  <a:close/>
                  <a:moveTo>
                    <a:pt x="17" y="201"/>
                  </a:moveTo>
                  <a:lnTo>
                    <a:pt x="17" y="20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SimSu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17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6" b="7976"/>
          <a:stretch>
            <a:fillRect/>
          </a:stretch>
        </p:blipFill>
        <p:spPr>
          <a:xfrm>
            <a:off x="0" y="0"/>
            <a:ext cx="24377650" cy="13716000"/>
          </a:xfrm>
        </p:spPr>
      </p:pic>
      <p:sp>
        <p:nvSpPr>
          <p:cNvPr id="11" name="Rectangle 10"/>
          <p:cNvSpPr/>
          <p:nvPr/>
        </p:nvSpPr>
        <p:spPr>
          <a:xfrm>
            <a:off x="0" y="-5401"/>
            <a:ext cx="24377649" cy="13716000"/>
          </a:xfrm>
          <a:prstGeom prst="rect">
            <a:avLst/>
          </a:prstGeom>
          <a:solidFill>
            <a:schemeClr val="accent6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3661605"/>
            <a:ext cx="20140864" cy="8923425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52" name="Rectangle 2"/>
          <p:cNvSpPr/>
          <p:nvPr/>
        </p:nvSpPr>
        <p:spPr>
          <a:xfrm>
            <a:off x="753977" y="4367458"/>
            <a:ext cx="20140864" cy="8923425"/>
          </a:xfrm>
          <a:prstGeom prst="rect">
            <a:avLst/>
          </a:prstGeom>
          <a:solidFill>
            <a:schemeClr val="tx1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990" y="6709818"/>
            <a:ext cx="12746560" cy="4606618"/>
          </a:xfrm>
          <a:prstGeom prst="rect">
            <a:avLst/>
          </a:prstGeom>
        </p:spPr>
      </p:pic>
      <p:sp>
        <p:nvSpPr>
          <p:cNvPr id="153" name="Rectangle 2"/>
          <p:cNvSpPr/>
          <p:nvPr/>
        </p:nvSpPr>
        <p:spPr>
          <a:xfrm>
            <a:off x="13547558" y="-5401"/>
            <a:ext cx="10830092" cy="2530647"/>
          </a:xfrm>
          <a:prstGeom prst="rect">
            <a:avLst/>
          </a:prstGeom>
          <a:solidFill>
            <a:schemeClr val="tx1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30405" y="523683"/>
            <a:ext cx="879221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600" b="1" smtClean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Our Scenarios</a:t>
            </a:r>
            <a:endParaRPr lang="id-ID" altLang="zh-CN" sz="9600" b="1" dirty="0">
              <a:solidFill>
                <a:schemeClr val="bg1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92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2" grpId="0" animBg="1"/>
      <p:bldP spid="1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2"/>
          <p:cNvSpPr/>
          <p:nvPr/>
        </p:nvSpPr>
        <p:spPr>
          <a:xfrm>
            <a:off x="9352212" y="1308513"/>
            <a:ext cx="10830092" cy="2530647"/>
          </a:xfrm>
          <a:prstGeom prst="rect">
            <a:avLst/>
          </a:prstGeom>
          <a:solidFill>
            <a:schemeClr val="tx1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350293" y="1789006"/>
            <a:ext cx="683392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600" b="1" smtClean="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Our </a:t>
            </a:r>
            <a:r>
              <a:rPr lang="en-US" altLang="zh-CN" sz="9600" b="1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DEMO</a:t>
            </a:r>
            <a:endParaRPr lang="id-ID" altLang="zh-CN" sz="9600" b="1" dirty="0">
              <a:solidFill>
                <a:schemeClr val="bg1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pic>
        <p:nvPicPr>
          <p:cNvPr id="10" name="图片占位符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" r="801"/>
          <a:stretch>
            <a:fillRect/>
          </a:stretch>
        </p:blipFill>
        <p:spPr>
          <a:xfrm>
            <a:off x="0" y="9762312"/>
            <a:ext cx="4876800" cy="3962400"/>
          </a:xfrm>
          <a:prstGeom prst="rect">
            <a:avLst/>
          </a:prstGeom>
        </p:spPr>
      </p:pic>
      <p:pic>
        <p:nvPicPr>
          <p:cNvPr id="12" name="图片占位符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" b="362"/>
          <a:stretch>
            <a:fillRect/>
          </a:stretch>
        </p:blipFill>
        <p:spPr>
          <a:xfrm>
            <a:off x="0" y="5799912"/>
            <a:ext cx="4876800" cy="3962400"/>
          </a:xfrm>
          <a:prstGeom prst="rect">
            <a:avLst/>
          </a:prstGeom>
        </p:spPr>
      </p:pic>
      <p:pic>
        <p:nvPicPr>
          <p:cNvPr id="13" name="图片占位符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" b="365"/>
          <a:stretch>
            <a:fillRect/>
          </a:stretch>
        </p:blipFill>
        <p:spPr>
          <a:xfrm>
            <a:off x="4876800" y="5801500"/>
            <a:ext cx="4875213" cy="3960812"/>
          </a:xfrm>
          <a:prstGeom prst="rect">
            <a:avLst/>
          </a:prstGeom>
        </p:spPr>
      </p:pic>
      <p:pic>
        <p:nvPicPr>
          <p:cNvPr id="14" name="图片占位符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" b="362"/>
          <a:stretch>
            <a:fillRect/>
          </a:stretch>
        </p:blipFill>
        <p:spPr>
          <a:xfrm>
            <a:off x="9740900" y="5798324"/>
            <a:ext cx="4876800" cy="3962401"/>
          </a:xfrm>
          <a:prstGeom prst="rect">
            <a:avLst/>
          </a:prstGeom>
        </p:spPr>
      </p:pic>
      <p:pic>
        <p:nvPicPr>
          <p:cNvPr id="15" name="图片占位符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" b="643"/>
          <a:stretch>
            <a:fillRect/>
          </a:stretch>
        </p:blipFill>
        <p:spPr>
          <a:xfrm>
            <a:off x="9740900" y="9762312"/>
            <a:ext cx="4876800" cy="3960813"/>
          </a:xfrm>
          <a:prstGeom prst="rect">
            <a:avLst/>
          </a:prstGeom>
        </p:spPr>
      </p:pic>
      <p:pic>
        <p:nvPicPr>
          <p:cNvPr id="16" name="图片占位符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" b="287"/>
          <a:stretch>
            <a:fillRect/>
          </a:stretch>
        </p:blipFill>
        <p:spPr>
          <a:xfrm>
            <a:off x="4876800" y="9763900"/>
            <a:ext cx="4875213" cy="3962400"/>
          </a:xfrm>
          <a:prstGeom prst="rect">
            <a:avLst/>
          </a:prstGeom>
        </p:spPr>
      </p:pic>
      <p:pic>
        <p:nvPicPr>
          <p:cNvPr id="17" name="图片占位符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" b="394"/>
          <a:stretch>
            <a:fillRect/>
          </a:stretch>
        </p:blipFill>
        <p:spPr>
          <a:xfrm>
            <a:off x="14595475" y="5803087"/>
            <a:ext cx="4875213" cy="3960813"/>
          </a:xfrm>
          <a:prstGeom prst="rect">
            <a:avLst/>
          </a:prstGeom>
        </p:spPr>
      </p:pic>
      <p:pic>
        <p:nvPicPr>
          <p:cNvPr id="18" name="图片占位符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r="798"/>
          <a:stretch>
            <a:fillRect/>
          </a:stretch>
        </p:blipFill>
        <p:spPr>
          <a:xfrm>
            <a:off x="14595475" y="9765487"/>
            <a:ext cx="4875213" cy="3960813"/>
          </a:xfrm>
          <a:prstGeom prst="rect">
            <a:avLst/>
          </a:prstGeom>
        </p:spPr>
      </p:pic>
      <p:pic>
        <p:nvPicPr>
          <p:cNvPr id="19" name="图片占位符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" r="235"/>
          <a:stretch>
            <a:fillRect/>
          </a:stretch>
        </p:blipFill>
        <p:spPr>
          <a:xfrm>
            <a:off x="19478625" y="9765487"/>
            <a:ext cx="4899025" cy="3960813"/>
          </a:xfrm>
          <a:prstGeom prst="rect">
            <a:avLst/>
          </a:prstGeom>
        </p:spPr>
      </p:pic>
      <p:pic>
        <p:nvPicPr>
          <p:cNvPr id="20" name="图片占位符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" r="557"/>
          <a:stretch>
            <a:fillRect/>
          </a:stretch>
        </p:blipFill>
        <p:spPr>
          <a:xfrm>
            <a:off x="19478625" y="5803087"/>
            <a:ext cx="4899025" cy="3960813"/>
          </a:xfrm>
          <a:prstGeom prst="rect">
            <a:avLst/>
          </a:prstGeom>
        </p:spPr>
      </p:pic>
      <p:grpSp>
        <p:nvGrpSpPr>
          <p:cNvPr id="21" name="Group 27"/>
          <p:cNvGrpSpPr/>
          <p:nvPr/>
        </p:nvGrpSpPr>
        <p:grpSpPr>
          <a:xfrm>
            <a:off x="4926105" y="986333"/>
            <a:ext cx="3676403" cy="3175005"/>
            <a:chOff x="2116116" y="1357314"/>
            <a:chExt cx="11765602" cy="9921875"/>
          </a:xfrm>
        </p:grpSpPr>
        <p:sp>
          <p:nvSpPr>
            <p:cNvPr id="22" name="Freeform 1"/>
            <p:cNvSpPr>
              <a:spLocks noChangeArrowheads="1"/>
            </p:cNvSpPr>
            <p:nvPr/>
          </p:nvSpPr>
          <p:spPr bwMode="auto">
            <a:xfrm>
              <a:off x="10324000" y="1357314"/>
              <a:ext cx="3557718" cy="1994958"/>
            </a:xfrm>
            <a:custGeom>
              <a:avLst/>
              <a:gdLst>
                <a:gd name="T0" fmla="*/ 5242 w 5933"/>
                <a:gd name="T1" fmla="*/ 0 h 3325"/>
                <a:gd name="T2" fmla="*/ 5242 w 5933"/>
                <a:gd name="T3" fmla="*/ 0 h 3325"/>
                <a:gd name="T4" fmla="*/ 2540 w 5933"/>
                <a:gd name="T5" fmla="*/ 0 h 3325"/>
                <a:gd name="T6" fmla="*/ 2514 w 5933"/>
                <a:gd name="T7" fmla="*/ 0 h 3325"/>
                <a:gd name="T8" fmla="*/ 1906 w 5933"/>
                <a:gd name="T9" fmla="*/ 460 h 3325"/>
                <a:gd name="T10" fmla="*/ 0 w 5933"/>
                <a:gd name="T11" fmla="*/ 3324 h 3325"/>
                <a:gd name="T12" fmla="*/ 1230 w 5933"/>
                <a:gd name="T13" fmla="*/ 3324 h 3325"/>
                <a:gd name="T14" fmla="*/ 1230 w 5933"/>
                <a:gd name="T15" fmla="*/ 3202 h 3325"/>
                <a:gd name="T16" fmla="*/ 1163 w 5933"/>
                <a:gd name="T17" fmla="*/ 3080 h 3325"/>
                <a:gd name="T18" fmla="*/ 1041 w 5933"/>
                <a:gd name="T19" fmla="*/ 2756 h 3325"/>
                <a:gd name="T20" fmla="*/ 1163 w 5933"/>
                <a:gd name="T21" fmla="*/ 2378 h 3325"/>
                <a:gd name="T22" fmla="*/ 1595 w 5933"/>
                <a:gd name="T23" fmla="*/ 2189 h 3325"/>
                <a:gd name="T24" fmla="*/ 2027 w 5933"/>
                <a:gd name="T25" fmla="*/ 2378 h 3325"/>
                <a:gd name="T26" fmla="*/ 2149 w 5933"/>
                <a:gd name="T27" fmla="*/ 2756 h 3325"/>
                <a:gd name="T28" fmla="*/ 2014 w 5933"/>
                <a:gd name="T29" fmla="*/ 3094 h 3325"/>
                <a:gd name="T30" fmla="*/ 1933 w 5933"/>
                <a:gd name="T31" fmla="*/ 3229 h 3325"/>
                <a:gd name="T32" fmla="*/ 1933 w 5933"/>
                <a:gd name="T33" fmla="*/ 3324 h 3325"/>
                <a:gd name="T34" fmla="*/ 2514 w 5933"/>
                <a:gd name="T35" fmla="*/ 3324 h 3325"/>
                <a:gd name="T36" fmla="*/ 3027 w 5933"/>
                <a:gd name="T37" fmla="*/ 1351 h 3325"/>
                <a:gd name="T38" fmla="*/ 5242 w 5933"/>
                <a:gd name="T39" fmla="*/ 1351 h 3325"/>
                <a:gd name="T40" fmla="*/ 5932 w 5933"/>
                <a:gd name="T41" fmla="*/ 676 h 3325"/>
                <a:gd name="T42" fmla="*/ 5242 w 5933"/>
                <a:gd name="T43" fmla="*/ 0 h 3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33" h="3325">
                  <a:moveTo>
                    <a:pt x="5242" y="0"/>
                  </a:moveTo>
                  <a:lnTo>
                    <a:pt x="5242" y="0"/>
                  </a:lnTo>
                  <a:cubicBezTo>
                    <a:pt x="2540" y="0"/>
                    <a:pt x="2540" y="0"/>
                    <a:pt x="2540" y="0"/>
                  </a:cubicBezTo>
                  <a:cubicBezTo>
                    <a:pt x="2527" y="0"/>
                    <a:pt x="2527" y="0"/>
                    <a:pt x="2514" y="0"/>
                  </a:cubicBezTo>
                  <a:cubicBezTo>
                    <a:pt x="2243" y="27"/>
                    <a:pt x="1906" y="460"/>
                    <a:pt x="1906" y="460"/>
                  </a:cubicBezTo>
                  <a:cubicBezTo>
                    <a:pt x="0" y="3324"/>
                    <a:pt x="0" y="3324"/>
                    <a:pt x="0" y="3324"/>
                  </a:cubicBezTo>
                  <a:cubicBezTo>
                    <a:pt x="1230" y="3324"/>
                    <a:pt x="1230" y="3324"/>
                    <a:pt x="1230" y="3324"/>
                  </a:cubicBezTo>
                  <a:cubicBezTo>
                    <a:pt x="1230" y="3202"/>
                    <a:pt x="1230" y="3202"/>
                    <a:pt x="1230" y="3202"/>
                  </a:cubicBezTo>
                  <a:cubicBezTo>
                    <a:pt x="1230" y="3175"/>
                    <a:pt x="1230" y="3175"/>
                    <a:pt x="1163" y="3080"/>
                  </a:cubicBezTo>
                  <a:cubicBezTo>
                    <a:pt x="1109" y="3013"/>
                    <a:pt x="1041" y="2905"/>
                    <a:pt x="1041" y="2756"/>
                  </a:cubicBezTo>
                  <a:cubicBezTo>
                    <a:pt x="1041" y="2634"/>
                    <a:pt x="1068" y="2486"/>
                    <a:pt x="1163" y="2378"/>
                  </a:cubicBezTo>
                  <a:cubicBezTo>
                    <a:pt x="1243" y="2270"/>
                    <a:pt x="1406" y="2189"/>
                    <a:pt x="1595" y="2189"/>
                  </a:cubicBezTo>
                  <a:cubicBezTo>
                    <a:pt x="1784" y="2189"/>
                    <a:pt x="1946" y="2270"/>
                    <a:pt x="2027" y="2378"/>
                  </a:cubicBezTo>
                  <a:cubicBezTo>
                    <a:pt x="2122" y="2486"/>
                    <a:pt x="2149" y="2621"/>
                    <a:pt x="2149" y="2756"/>
                  </a:cubicBezTo>
                  <a:cubicBezTo>
                    <a:pt x="2149" y="2905"/>
                    <a:pt x="2068" y="3026"/>
                    <a:pt x="2014" y="3094"/>
                  </a:cubicBezTo>
                  <a:cubicBezTo>
                    <a:pt x="1946" y="3188"/>
                    <a:pt x="1933" y="3202"/>
                    <a:pt x="1933" y="3229"/>
                  </a:cubicBezTo>
                  <a:cubicBezTo>
                    <a:pt x="1933" y="3324"/>
                    <a:pt x="1933" y="3324"/>
                    <a:pt x="1933" y="3324"/>
                  </a:cubicBezTo>
                  <a:cubicBezTo>
                    <a:pt x="2514" y="3324"/>
                    <a:pt x="2514" y="3324"/>
                    <a:pt x="2514" y="3324"/>
                  </a:cubicBezTo>
                  <a:cubicBezTo>
                    <a:pt x="3027" y="1351"/>
                    <a:pt x="3027" y="1351"/>
                    <a:pt x="3027" y="1351"/>
                  </a:cubicBezTo>
                  <a:cubicBezTo>
                    <a:pt x="5242" y="1351"/>
                    <a:pt x="5242" y="1351"/>
                    <a:pt x="5242" y="1351"/>
                  </a:cubicBezTo>
                  <a:cubicBezTo>
                    <a:pt x="5594" y="1364"/>
                    <a:pt x="5932" y="1041"/>
                    <a:pt x="5932" y="676"/>
                  </a:cubicBezTo>
                  <a:cubicBezTo>
                    <a:pt x="5932" y="324"/>
                    <a:pt x="5594" y="0"/>
                    <a:pt x="5242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23" name="Freeform 2"/>
            <p:cNvSpPr>
              <a:spLocks noChangeArrowheads="1"/>
            </p:cNvSpPr>
            <p:nvPr/>
          </p:nvSpPr>
          <p:spPr bwMode="auto">
            <a:xfrm>
              <a:off x="2116116" y="3513668"/>
              <a:ext cx="3338172" cy="1531938"/>
            </a:xfrm>
            <a:custGeom>
              <a:avLst/>
              <a:gdLst>
                <a:gd name="T0" fmla="*/ 5471 w 5567"/>
                <a:gd name="T1" fmla="*/ 1013 h 2554"/>
                <a:gd name="T2" fmla="*/ 5471 w 5567"/>
                <a:gd name="T3" fmla="*/ 1013 h 2554"/>
                <a:gd name="T4" fmla="*/ 5228 w 5567"/>
                <a:gd name="T5" fmla="*/ 945 h 2554"/>
                <a:gd name="T6" fmla="*/ 5026 w 5567"/>
                <a:gd name="T7" fmla="*/ 1026 h 2554"/>
                <a:gd name="T8" fmla="*/ 4783 w 5567"/>
                <a:gd name="T9" fmla="*/ 1135 h 2554"/>
                <a:gd name="T10" fmla="*/ 4296 w 5567"/>
                <a:gd name="T11" fmla="*/ 1135 h 2554"/>
                <a:gd name="T12" fmla="*/ 4296 w 5567"/>
                <a:gd name="T13" fmla="*/ 0 h 2554"/>
                <a:gd name="T14" fmla="*/ 500 w 5567"/>
                <a:gd name="T15" fmla="*/ 0 h 2554"/>
                <a:gd name="T16" fmla="*/ 162 w 5567"/>
                <a:gd name="T17" fmla="*/ 229 h 2554"/>
                <a:gd name="T18" fmla="*/ 54 w 5567"/>
                <a:gd name="T19" fmla="*/ 824 h 2554"/>
                <a:gd name="T20" fmla="*/ 554 w 5567"/>
                <a:gd name="T21" fmla="*/ 2553 h 2554"/>
                <a:gd name="T22" fmla="*/ 2094 w 5567"/>
                <a:gd name="T23" fmla="*/ 2553 h 2554"/>
                <a:gd name="T24" fmla="*/ 2094 w 5567"/>
                <a:gd name="T25" fmla="*/ 2472 h 2554"/>
                <a:gd name="T26" fmla="*/ 2013 w 5567"/>
                <a:gd name="T27" fmla="*/ 2337 h 2554"/>
                <a:gd name="T28" fmla="*/ 1878 w 5567"/>
                <a:gd name="T29" fmla="*/ 1999 h 2554"/>
                <a:gd name="T30" fmla="*/ 1999 w 5567"/>
                <a:gd name="T31" fmla="*/ 1621 h 2554"/>
                <a:gd name="T32" fmla="*/ 2432 w 5567"/>
                <a:gd name="T33" fmla="*/ 1432 h 2554"/>
                <a:gd name="T34" fmla="*/ 2864 w 5567"/>
                <a:gd name="T35" fmla="*/ 1621 h 2554"/>
                <a:gd name="T36" fmla="*/ 2985 w 5567"/>
                <a:gd name="T37" fmla="*/ 1999 h 2554"/>
                <a:gd name="T38" fmla="*/ 2864 w 5567"/>
                <a:gd name="T39" fmla="*/ 2323 h 2554"/>
                <a:gd name="T40" fmla="*/ 2796 w 5567"/>
                <a:gd name="T41" fmla="*/ 2445 h 2554"/>
                <a:gd name="T42" fmla="*/ 2796 w 5567"/>
                <a:gd name="T43" fmla="*/ 2553 h 2554"/>
                <a:gd name="T44" fmla="*/ 4296 w 5567"/>
                <a:gd name="T45" fmla="*/ 2553 h 2554"/>
                <a:gd name="T46" fmla="*/ 4296 w 5567"/>
                <a:gd name="T47" fmla="*/ 1391 h 2554"/>
                <a:gd name="T48" fmla="*/ 4769 w 5567"/>
                <a:gd name="T49" fmla="*/ 1391 h 2554"/>
                <a:gd name="T50" fmla="*/ 4769 w 5567"/>
                <a:gd name="T51" fmla="*/ 1391 h 2554"/>
                <a:gd name="T52" fmla="*/ 5026 w 5567"/>
                <a:gd name="T53" fmla="*/ 1526 h 2554"/>
                <a:gd name="T54" fmla="*/ 5228 w 5567"/>
                <a:gd name="T55" fmla="*/ 1607 h 2554"/>
                <a:gd name="T56" fmla="*/ 5458 w 5567"/>
                <a:gd name="T57" fmla="*/ 1540 h 2554"/>
                <a:gd name="T58" fmla="*/ 5566 w 5567"/>
                <a:gd name="T59" fmla="*/ 1269 h 2554"/>
                <a:gd name="T60" fmla="*/ 5471 w 5567"/>
                <a:gd name="T61" fmla="*/ 1013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67" h="2554">
                  <a:moveTo>
                    <a:pt x="5471" y="1013"/>
                  </a:moveTo>
                  <a:lnTo>
                    <a:pt x="5471" y="1013"/>
                  </a:lnTo>
                  <a:cubicBezTo>
                    <a:pt x="5404" y="959"/>
                    <a:pt x="5323" y="945"/>
                    <a:pt x="5228" y="945"/>
                  </a:cubicBezTo>
                  <a:cubicBezTo>
                    <a:pt x="5147" y="945"/>
                    <a:pt x="5093" y="972"/>
                    <a:pt x="5026" y="1026"/>
                  </a:cubicBezTo>
                  <a:cubicBezTo>
                    <a:pt x="4958" y="1067"/>
                    <a:pt x="4891" y="1135"/>
                    <a:pt x="4783" y="1135"/>
                  </a:cubicBezTo>
                  <a:cubicBezTo>
                    <a:pt x="4296" y="1135"/>
                    <a:pt x="4296" y="1135"/>
                    <a:pt x="4296" y="1135"/>
                  </a:cubicBezTo>
                  <a:cubicBezTo>
                    <a:pt x="4296" y="0"/>
                    <a:pt x="4296" y="0"/>
                    <a:pt x="4296" y="0"/>
                  </a:cubicBezTo>
                  <a:cubicBezTo>
                    <a:pt x="500" y="0"/>
                    <a:pt x="500" y="0"/>
                    <a:pt x="500" y="0"/>
                  </a:cubicBezTo>
                  <a:cubicBezTo>
                    <a:pt x="365" y="40"/>
                    <a:pt x="243" y="121"/>
                    <a:pt x="162" y="229"/>
                  </a:cubicBezTo>
                  <a:cubicBezTo>
                    <a:pt x="40" y="405"/>
                    <a:pt x="0" y="621"/>
                    <a:pt x="54" y="824"/>
                  </a:cubicBezTo>
                  <a:cubicBezTo>
                    <a:pt x="554" y="2553"/>
                    <a:pt x="554" y="2553"/>
                    <a:pt x="554" y="2553"/>
                  </a:cubicBezTo>
                  <a:cubicBezTo>
                    <a:pt x="2094" y="2553"/>
                    <a:pt x="2094" y="2553"/>
                    <a:pt x="2094" y="2553"/>
                  </a:cubicBezTo>
                  <a:cubicBezTo>
                    <a:pt x="2094" y="2472"/>
                    <a:pt x="2094" y="2472"/>
                    <a:pt x="2094" y="2472"/>
                  </a:cubicBezTo>
                  <a:cubicBezTo>
                    <a:pt x="2094" y="2445"/>
                    <a:pt x="2081" y="2418"/>
                    <a:pt x="2013" y="2337"/>
                  </a:cubicBezTo>
                  <a:cubicBezTo>
                    <a:pt x="1945" y="2256"/>
                    <a:pt x="1878" y="2148"/>
                    <a:pt x="1878" y="1999"/>
                  </a:cubicBezTo>
                  <a:cubicBezTo>
                    <a:pt x="1878" y="1864"/>
                    <a:pt x="1905" y="1729"/>
                    <a:pt x="1999" y="1621"/>
                  </a:cubicBezTo>
                  <a:cubicBezTo>
                    <a:pt x="2081" y="1513"/>
                    <a:pt x="2243" y="1432"/>
                    <a:pt x="2432" y="1432"/>
                  </a:cubicBezTo>
                  <a:cubicBezTo>
                    <a:pt x="2607" y="1432"/>
                    <a:pt x="2783" y="1513"/>
                    <a:pt x="2864" y="1621"/>
                  </a:cubicBezTo>
                  <a:cubicBezTo>
                    <a:pt x="2959" y="1729"/>
                    <a:pt x="2985" y="1864"/>
                    <a:pt x="2985" y="1999"/>
                  </a:cubicBezTo>
                  <a:cubicBezTo>
                    <a:pt x="2985" y="2134"/>
                    <a:pt x="2918" y="2256"/>
                    <a:pt x="2864" y="2323"/>
                  </a:cubicBezTo>
                  <a:cubicBezTo>
                    <a:pt x="2796" y="2418"/>
                    <a:pt x="2796" y="2418"/>
                    <a:pt x="2796" y="2445"/>
                  </a:cubicBezTo>
                  <a:cubicBezTo>
                    <a:pt x="2796" y="2553"/>
                    <a:pt x="2796" y="2553"/>
                    <a:pt x="2796" y="2553"/>
                  </a:cubicBezTo>
                  <a:cubicBezTo>
                    <a:pt x="4296" y="2553"/>
                    <a:pt x="4296" y="2553"/>
                    <a:pt x="4296" y="2553"/>
                  </a:cubicBezTo>
                  <a:cubicBezTo>
                    <a:pt x="4296" y="1391"/>
                    <a:pt x="4296" y="1391"/>
                    <a:pt x="4296" y="1391"/>
                  </a:cubicBezTo>
                  <a:cubicBezTo>
                    <a:pt x="4769" y="1391"/>
                    <a:pt x="4769" y="1391"/>
                    <a:pt x="4769" y="1391"/>
                  </a:cubicBezTo>
                  <a:lnTo>
                    <a:pt x="4769" y="1391"/>
                  </a:lnTo>
                  <a:cubicBezTo>
                    <a:pt x="4891" y="1391"/>
                    <a:pt x="4958" y="1472"/>
                    <a:pt x="5026" y="1526"/>
                  </a:cubicBezTo>
                  <a:cubicBezTo>
                    <a:pt x="5080" y="1580"/>
                    <a:pt x="5147" y="1607"/>
                    <a:pt x="5228" y="1607"/>
                  </a:cubicBezTo>
                  <a:cubicBezTo>
                    <a:pt x="5323" y="1607"/>
                    <a:pt x="5404" y="1594"/>
                    <a:pt x="5458" y="1540"/>
                  </a:cubicBezTo>
                  <a:cubicBezTo>
                    <a:pt x="5525" y="1499"/>
                    <a:pt x="5566" y="1418"/>
                    <a:pt x="5566" y="1269"/>
                  </a:cubicBezTo>
                  <a:cubicBezTo>
                    <a:pt x="5566" y="1135"/>
                    <a:pt x="5525" y="1053"/>
                    <a:pt x="5471" y="10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24" name="Freeform 3"/>
            <p:cNvSpPr>
              <a:spLocks noChangeArrowheads="1"/>
            </p:cNvSpPr>
            <p:nvPr/>
          </p:nvSpPr>
          <p:spPr bwMode="auto">
            <a:xfrm>
              <a:off x="4853841" y="3513668"/>
              <a:ext cx="4253392" cy="1531938"/>
            </a:xfrm>
            <a:custGeom>
              <a:avLst/>
              <a:gdLst>
                <a:gd name="T0" fmla="*/ 6984 w 7093"/>
                <a:gd name="T1" fmla="*/ 1013 h 2554"/>
                <a:gd name="T2" fmla="*/ 6984 w 7093"/>
                <a:gd name="T3" fmla="*/ 1013 h 2554"/>
                <a:gd name="T4" fmla="*/ 6741 w 7093"/>
                <a:gd name="T5" fmla="*/ 945 h 2554"/>
                <a:gd name="T6" fmla="*/ 6538 w 7093"/>
                <a:gd name="T7" fmla="*/ 1026 h 2554"/>
                <a:gd name="T8" fmla="*/ 6295 w 7093"/>
                <a:gd name="T9" fmla="*/ 1135 h 2554"/>
                <a:gd name="T10" fmla="*/ 5849 w 7093"/>
                <a:gd name="T11" fmla="*/ 1135 h 2554"/>
                <a:gd name="T12" fmla="*/ 5849 w 7093"/>
                <a:gd name="T13" fmla="*/ 0 h 2554"/>
                <a:gd name="T14" fmla="*/ 0 w 7093"/>
                <a:gd name="T15" fmla="*/ 0 h 2554"/>
                <a:gd name="T16" fmla="*/ 0 w 7093"/>
                <a:gd name="T17" fmla="*/ 918 h 2554"/>
                <a:gd name="T18" fmla="*/ 217 w 7093"/>
                <a:gd name="T19" fmla="*/ 918 h 2554"/>
                <a:gd name="T20" fmla="*/ 325 w 7093"/>
                <a:gd name="T21" fmla="*/ 837 h 2554"/>
                <a:gd name="T22" fmla="*/ 662 w 7093"/>
                <a:gd name="T23" fmla="*/ 716 h 2554"/>
                <a:gd name="T24" fmla="*/ 1041 w 7093"/>
                <a:gd name="T25" fmla="*/ 837 h 2554"/>
                <a:gd name="T26" fmla="*/ 1216 w 7093"/>
                <a:gd name="T27" fmla="*/ 1283 h 2554"/>
                <a:gd name="T28" fmla="*/ 1041 w 7093"/>
                <a:gd name="T29" fmla="*/ 1716 h 2554"/>
                <a:gd name="T30" fmla="*/ 662 w 7093"/>
                <a:gd name="T31" fmla="*/ 1837 h 2554"/>
                <a:gd name="T32" fmla="*/ 311 w 7093"/>
                <a:gd name="T33" fmla="*/ 1702 h 2554"/>
                <a:gd name="T34" fmla="*/ 189 w 7093"/>
                <a:gd name="T35" fmla="*/ 1607 h 2554"/>
                <a:gd name="T36" fmla="*/ 0 w 7093"/>
                <a:gd name="T37" fmla="*/ 1607 h 2554"/>
                <a:gd name="T38" fmla="*/ 0 w 7093"/>
                <a:gd name="T39" fmla="*/ 2553 h 2554"/>
                <a:gd name="T40" fmla="*/ 3135 w 7093"/>
                <a:gd name="T41" fmla="*/ 2553 h 2554"/>
                <a:gd name="T42" fmla="*/ 3135 w 7093"/>
                <a:gd name="T43" fmla="*/ 2472 h 2554"/>
                <a:gd name="T44" fmla="*/ 3054 w 7093"/>
                <a:gd name="T45" fmla="*/ 2337 h 2554"/>
                <a:gd name="T46" fmla="*/ 2919 w 7093"/>
                <a:gd name="T47" fmla="*/ 1999 h 2554"/>
                <a:gd name="T48" fmla="*/ 3040 w 7093"/>
                <a:gd name="T49" fmla="*/ 1621 h 2554"/>
                <a:gd name="T50" fmla="*/ 3472 w 7093"/>
                <a:gd name="T51" fmla="*/ 1432 h 2554"/>
                <a:gd name="T52" fmla="*/ 3905 w 7093"/>
                <a:gd name="T53" fmla="*/ 1621 h 2554"/>
                <a:gd name="T54" fmla="*/ 4026 w 7093"/>
                <a:gd name="T55" fmla="*/ 1999 h 2554"/>
                <a:gd name="T56" fmla="*/ 3905 w 7093"/>
                <a:gd name="T57" fmla="*/ 2323 h 2554"/>
                <a:gd name="T58" fmla="*/ 3837 w 7093"/>
                <a:gd name="T59" fmla="*/ 2445 h 2554"/>
                <a:gd name="T60" fmla="*/ 3837 w 7093"/>
                <a:gd name="T61" fmla="*/ 2553 h 2554"/>
                <a:gd name="T62" fmla="*/ 5849 w 7093"/>
                <a:gd name="T63" fmla="*/ 2553 h 2554"/>
                <a:gd name="T64" fmla="*/ 5849 w 7093"/>
                <a:gd name="T65" fmla="*/ 1391 h 2554"/>
                <a:gd name="T66" fmla="*/ 6282 w 7093"/>
                <a:gd name="T67" fmla="*/ 1391 h 2554"/>
                <a:gd name="T68" fmla="*/ 6295 w 7093"/>
                <a:gd name="T69" fmla="*/ 1391 h 2554"/>
                <a:gd name="T70" fmla="*/ 6538 w 7093"/>
                <a:gd name="T71" fmla="*/ 1526 h 2554"/>
                <a:gd name="T72" fmla="*/ 6741 w 7093"/>
                <a:gd name="T73" fmla="*/ 1607 h 2554"/>
                <a:gd name="T74" fmla="*/ 6984 w 7093"/>
                <a:gd name="T75" fmla="*/ 1540 h 2554"/>
                <a:gd name="T76" fmla="*/ 7079 w 7093"/>
                <a:gd name="T77" fmla="*/ 1269 h 2554"/>
                <a:gd name="T78" fmla="*/ 6984 w 7093"/>
                <a:gd name="T79" fmla="*/ 1013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093" h="2554">
                  <a:moveTo>
                    <a:pt x="6984" y="1013"/>
                  </a:moveTo>
                  <a:lnTo>
                    <a:pt x="6984" y="1013"/>
                  </a:lnTo>
                  <a:cubicBezTo>
                    <a:pt x="6917" y="959"/>
                    <a:pt x="6835" y="945"/>
                    <a:pt x="6741" y="945"/>
                  </a:cubicBezTo>
                  <a:cubicBezTo>
                    <a:pt x="6660" y="945"/>
                    <a:pt x="6606" y="972"/>
                    <a:pt x="6538" y="1026"/>
                  </a:cubicBezTo>
                  <a:cubicBezTo>
                    <a:pt x="6470" y="1067"/>
                    <a:pt x="6403" y="1135"/>
                    <a:pt x="6295" y="1135"/>
                  </a:cubicBezTo>
                  <a:cubicBezTo>
                    <a:pt x="5849" y="1135"/>
                    <a:pt x="5849" y="1135"/>
                    <a:pt x="5849" y="1135"/>
                  </a:cubicBezTo>
                  <a:cubicBezTo>
                    <a:pt x="5849" y="0"/>
                    <a:pt x="5849" y="0"/>
                    <a:pt x="58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18"/>
                    <a:pt x="0" y="918"/>
                    <a:pt x="0" y="918"/>
                  </a:cubicBezTo>
                  <a:cubicBezTo>
                    <a:pt x="217" y="918"/>
                    <a:pt x="217" y="918"/>
                    <a:pt x="217" y="918"/>
                  </a:cubicBezTo>
                  <a:cubicBezTo>
                    <a:pt x="230" y="918"/>
                    <a:pt x="243" y="905"/>
                    <a:pt x="325" y="837"/>
                  </a:cubicBezTo>
                  <a:cubicBezTo>
                    <a:pt x="406" y="783"/>
                    <a:pt x="514" y="716"/>
                    <a:pt x="662" y="716"/>
                  </a:cubicBezTo>
                  <a:cubicBezTo>
                    <a:pt x="784" y="716"/>
                    <a:pt x="919" y="743"/>
                    <a:pt x="1041" y="837"/>
                  </a:cubicBezTo>
                  <a:cubicBezTo>
                    <a:pt x="1149" y="918"/>
                    <a:pt x="1230" y="1094"/>
                    <a:pt x="1216" y="1283"/>
                  </a:cubicBezTo>
                  <a:cubicBezTo>
                    <a:pt x="1216" y="1459"/>
                    <a:pt x="1149" y="1621"/>
                    <a:pt x="1041" y="1716"/>
                  </a:cubicBezTo>
                  <a:cubicBezTo>
                    <a:pt x="919" y="1810"/>
                    <a:pt x="784" y="1837"/>
                    <a:pt x="662" y="1837"/>
                  </a:cubicBezTo>
                  <a:cubicBezTo>
                    <a:pt x="514" y="1837"/>
                    <a:pt x="392" y="1756"/>
                    <a:pt x="311" y="1702"/>
                  </a:cubicBezTo>
                  <a:cubicBezTo>
                    <a:pt x="230" y="1621"/>
                    <a:pt x="217" y="1607"/>
                    <a:pt x="189" y="1607"/>
                  </a:cubicBezTo>
                  <a:cubicBezTo>
                    <a:pt x="0" y="1607"/>
                    <a:pt x="0" y="1607"/>
                    <a:pt x="0" y="1607"/>
                  </a:cubicBezTo>
                  <a:cubicBezTo>
                    <a:pt x="0" y="2553"/>
                    <a:pt x="0" y="2553"/>
                    <a:pt x="0" y="2553"/>
                  </a:cubicBezTo>
                  <a:cubicBezTo>
                    <a:pt x="3135" y="2553"/>
                    <a:pt x="3135" y="2553"/>
                    <a:pt x="3135" y="2553"/>
                  </a:cubicBezTo>
                  <a:cubicBezTo>
                    <a:pt x="3135" y="2472"/>
                    <a:pt x="3135" y="2472"/>
                    <a:pt x="3135" y="2472"/>
                  </a:cubicBezTo>
                  <a:cubicBezTo>
                    <a:pt x="3135" y="2445"/>
                    <a:pt x="3121" y="2418"/>
                    <a:pt x="3054" y="2337"/>
                  </a:cubicBezTo>
                  <a:cubicBezTo>
                    <a:pt x="2999" y="2256"/>
                    <a:pt x="2919" y="2148"/>
                    <a:pt x="2919" y="1999"/>
                  </a:cubicBezTo>
                  <a:cubicBezTo>
                    <a:pt x="2919" y="1864"/>
                    <a:pt x="2945" y="1729"/>
                    <a:pt x="3040" y="1621"/>
                  </a:cubicBezTo>
                  <a:cubicBezTo>
                    <a:pt x="3121" y="1513"/>
                    <a:pt x="3283" y="1432"/>
                    <a:pt x="3472" y="1432"/>
                  </a:cubicBezTo>
                  <a:cubicBezTo>
                    <a:pt x="3661" y="1432"/>
                    <a:pt x="3823" y="1513"/>
                    <a:pt x="3905" y="1621"/>
                  </a:cubicBezTo>
                  <a:cubicBezTo>
                    <a:pt x="3999" y="1729"/>
                    <a:pt x="4026" y="1864"/>
                    <a:pt x="4026" y="1999"/>
                  </a:cubicBezTo>
                  <a:cubicBezTo>
                    <a:pt x="4026" y="2134"/>
                    <a:pt x="3959" y="2256"/>
                    <a:pt x="3905" y="2323"/>
                  </a:cubicBezTo>
                  <a:cubicBezTo>
                    <a:pt x="3837" y="2418"/>
                    <a:pt x="3837" y="2418"/>
                    <a:pt x="3837" y="2445"/>
                  </a:cubicBezTo>
                  <a:cubicBezTo>
                    <a:pt x="3837" y="2553"/>
                    <a:pt x="3837" y="2553"/>
                    <a:pt x="3837" y="2553"/>
                  </a:cubicBezTo>
                  <a:cubicBezTo>
                    <a:pt x="5849" y="2553"/>
                    <a:pt x="5849" y="2553"/>
                    <a:pt x="5849" y="2553"/>
                  </a:cubicBezTo>
                  <a:cubicBezTo>
                    <a:pt x="5849" y="1391"/>
                    <a:pt x="5849" y="1391"/>
                    <a:pt x="5849" y="1391"/>
                  </a:cubicBezTo>
                  <a:cubicBezTo>
                    <a:pt x="6282" y="1391"/>
                    <a:pt x="6282" y="1391"/>
                    <a:pt x="6282" y="1391"/>
                  </a:cubicBezTo>
                  <a:cubicBezTo>
                    <a:pt x="6295" y="1391"/>
                    <a:pt x="6295" y="1391"/>
                    <a:pt x="6295" y="1391"/>
                  </a:cubicBezTo>
                  <a:cubicBezTo>
                    <a:pt x="6403" y="1391"/>
                    <a:pt x="6470" y="1472"/>
                    <a:pt x="6538" y="1526"/>
                  </a:cubicBezTo>
                  <a:cubicBezTo>
                    <a:pt x="6606" y="1580"/>
                    <a:pt x="6660" y="1607"/>
                    <a:pt x="6741" y="1607"/>
                  </a:cubicBezTo>
                  <a:cubicBezTo>
                    <a:pt x="6835" y="1607"/>
                    <a:pt x="6917" y="1594"/>
                    <a:pt x="6984" y="1540"/>
                  </a:cubicBezTo>
                  <a:cubicBezTo>
                    <a:pt x="7038" y="1499"/>
                    <a:pt x="7079" y="1418"/>
                    <a:pt x="7079" y="1269"/>
                  </a:cubicBezTo>
                  <a:cubicBezTo>
                    <a:pt x="7092" y="1135"/>
                    <a:pt x="7038" y="1053"/>
                    <a:pt x="6984" y="10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25" name="Freeform 4"/>
            <p:cNvSpPr>
              <a:spLocks noChangeArrowheads="1"/>
            </p:cNvSpPr>
            <p:nvPr/>
          </p:nvSpPr>
          <p:spPr bwMode="auto">
            <a:xfrm>
              <a:off x="8525301" y="2799292"/>
              <a:ext cx="3266752" cy="2246313"/>
            </a:xfrm>
            <a:custGeom>
              <a:avLst/>
              <a:gdLst>
                <a:gd name="T0" fmla="*/ 4702 w 5446"/>
                <a:gd name="T1" fmla="*/ 810 h 3743"/>
                <a:gd name="T2" fmla="*/ 4702 w 5446"/>
                <a:gd name="T3" fmla="*/ 810 h 3743"/>
                <a:gd name="T4" fmla="*/ 4702 w 5446"/>
                <a:gd name="T5" fmla="*/ 797 h 3743"/>
                <a:gd name="T6" fmla="*/ 4837 w 5446"/>
                <a:gd name="T7" fmla="*/ 554 h 3743"/>
                <a:gd name="T8" fmla="*/ 4932 w 5446"/>
                <a:gd name="T9" fmla="*/ 351 h 3743"/>
                <a:gd name="T10" fmla="*/ 4864 w 5446"/>
                <a:gd name="T11" fmla="*/ 108 h 3743"/>
                <a:gd name="T12" fmla="*/ 4594 w 5446"/>
                <a:gd name="T13" fmla="*/ 13 h 3743"/>
                <a:gd name="T14" fmla="*/ 4324 w 5446"/>
                <a:gd name="T15" fmla="*/ 108 h 3743"/>
                <a:gd name="T16" fmla="*/ 4256 w 5446"/>
                <a:gd name="T17" fmla="*/ 351 h 3743"/>
                <a:gd name="T18" fmla="*/ 4337 w 5446"/>
                <a:gd name="T19" fmla="*/ 554 h 3743"/>
                <a:gd name="T20" fmla="*/ 4445 w 5446"/>
                <a:gd name="T21" fmla="*/ 797 h 3743"/>
                <a:gd name="T22" fmla="*/ 4445 w 5446"/>
                <a:gd name="T23" fmla="*/ 1189 h 3743"/>
                <a:gd name="T24" fmla="*/ 0 w 5446"/>
                <a:gd name="T25" fmla="*/ 1189 h 3743"/>
                <a:gd name="T26" fmla="*/ 0 w 5446"/>
                <a:gd name="T27" fmla="*/ 2107 h 3743"/>
                <a:gd name="T28" fmla="*/ 176 w 5446"/>
                <a:gd name="T29" fmla="*/ 2107 h 3743"/>
                <a:gd name="T30" fmla="*/ 284 w 5446"/>
                <a:gd name="T31" fmla="*/ 2026 h 3743"/>
                <a:gd name="T32" fmla="*/ 622 w 5446"/>
                <a:gd name="T33" fmla="*/ 1905 h 3743"/>
                <a:gd name="T34" fmla="*/ 1000 w 5446"/>
                <a:gd name="T35" fmla="*/ 2026 h 3743"/>
                <a:gd name="T36" fmla="*/ 1189 w 5446"/>
                <a:gd name="T37" fmla="*/ 2472 h 3743"/>
                <a:gd name="T38" fmla="*/ 1000 w 5446"/>
                <a:gd name="T39" fmla="*/ 2905 h 3743"/>
                <a:gd name="T40" fmla="*/ 622 w 5446"/>
                <a:gd name="T41" fmla="*/ 3026 h 3743"/>
                <a:gd name="T42" fmla="*/ 284 w 5446"/>
                <a:gd name="T43" fmla="*/ 2891 h 3743"/>
                <a:gd name="T44" fmla="*/ 149 w 5446"/>
                <a:gd name="T45" fmla="*/ 2796 h 3743"/>
                <a:gd name="T46" fmla="*/ 0 w 5446"/>
                <a:gd name="T47" fmla="*/ 2796 h 3743"/>
                <a:gd name="T48" fmla="*/ 0 w 5446"/>
                <a:gd name="T49" fmla="*/ 3742 h 3743"/>
                <a:gd name="T50" fmla="*/ 2027 w 5446"/>
                <a:gd name="T51" fmla="*/ 3742 h 3743"/>
                <a:gd name="T52" fmla="*/ 2027 w 5446"/>
                <a:gd name="T53" fmla="*/ 3661 h 3743"/>
                <a:gd name="T54" fmla="*/ 1933 w 5446"/>
                <a:gd name="T55" fmla="*/ 3526 h 3743"/>
                <a:gd name="T56" fmla="*/ 1797 w 5446"/>
                <a:gd name="T57" fmla="*/ 3188 h 3743"/>
                <a:gd name="T58" fmla="*/ 1919 w 5446"/>
                <a:gd name="T59" fmla="*/ 2810 h 3743"/>
                <a:gd name="T60" fmla="*/ 2351 w 5446"/>
                <a:gd name="T61" fmla="*/ 2621 h 3743"/>
                <a:gd name="T62" fmla="*/ 2797 w 5446"/>
                <a:gd name="T63" fmla="*/ 2810 h 3743"/>
                <a:gd name="T64" fmla="*/ 2919 w 5446"/>
                <a:gd name="T65" fmla="*/ 3188 h 3743"/>
                <a:gd name="T66" fmla="*/ 2797 w 5446"/>
                <a:gd name="T67" fmla="*/ 3512 h 3743"/>
                <a:gd name="T68" fmla="*/ 2716 w 5446"/>
                <a:gd name="T69" fmla="*/ 3634 h 3743"/>
                <a:gd name="T70" fmla="*/ 2716 w 5446"/>
                <a:gd name="T71" fmla="*/ 3742 h 3743"/>
                <a:gd name="T72" fmla="*/ 4783 w 5446"/>
                <a:gd name="T73" fmla="*/ 3742 h 3743"/>
                <a:gd name="T74" fmla="*/ 5445 w 5446"/>
                <a:gd name="T75" fmla="*/ 1189 h 3743"/>
                <a:gd name="T76" fmla="*/ 4702 w 5446"/>
                <a:gd name="T77" fmla="*/ 1189 h 3743"/>
                <a:gd name="T78" fmla="*/ 4702 w 5446"/>
                <a:gd name="T79" fmla="*/ 810 h 3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46" h="3743">
                  <a:moveTo>
                    <a:pt x="4702" y="810"/>
                  </a:moveTo>
                  <a:lnTo>
                    <a:pt x="4702" y="810"/>
                  </a:lnTo>
                  <a:cubicBezTo>
                    <a:pt x="4702" y="797"/>
                    <a:pt x="4702" y="797"/>
                    <a:pt x="4702" y="797"/>
                  </a:cubicBezTo>
                  <a:cubicBezTo>
                    <a:pt x="4715" y="689"/>
                    <a:pt x="4783" y="621"/>
                    <a:pt x="4837" y="554"/>
                  </a:cubicBezTo>
                  <a:cubicBezTo>
                    <a:pt x="4891" y="486"/>
                    <a:pt x="4932" y="432"/>
                    <a:pt x="4932" y="351"/>
                  </a:cubicBezTo>
                  <a:cubicBezTo>
                    <a:pt x="4932" y="257"/>
                    <a:pt x="4905" y="175"/>
                    <a:pt x="4864" y="108"/>
                  </a:cubicBezTo>
                  <a:cubicBezTo>
                    <a:pt x="4810" y="54"/>
                    <a:pt x="4729" y="13"/>
                    <a:pt x="4594" y="13"/>
                  </a:cubicBezTo>
                  <a:cubicBezTo>
                    <a:pt x="4445" y="0"/>
                    <a:pt x="4378" y="41"/>
                    <a:pt x="4324" y="108"/>
                  </a:cubicBezTo>
                  <a:cubicBezTo>
                    <a:pt x="4283" y="162"/>
                    <a:pt x="4256" y="257"/>
                    <a:pt x="4256" y="351"/>
                  </a:cubicBezTo>
                  <a:cubicBezTo>
                    <a:pt x="4256" y="432"/>
                    <a:pt x="4296" y="486"/>
                    <a:pt x="4337" y="554"/>
                  </a:cubicBezTo>
                  <a:cubicBezTo>
                    <a:pt x="4378" y="621"/>
                    <a:pt x="4445" y="689"/>
                    <a:pt x="4445" y="797"/>
                  </a:cubicBezTo>
                  <a:cubicBezTo>
                    <a:pt x="4445" y="1189"/>
                    <a:pt x="4445" y="1189"/>
                    <a:pt x="4445" y="1189"/>
                  </a:cubicBezTo>
                  <a:cubicBezTo>
                    <a:pt x="0" y="1189"/>
                    <a:pt x="0" y="1189"/>
                    <a:pt x="0" y="1189"/>
                  </a:cubicBezTo>
                  <a:cubicBezTo>
                    <a:pt x="0" y="2107"/>
                    <a:pt x="0" y="2107"/>
                    <a:pt x="0" y="2107"/>
                  </a:cubicBezTo>
                  <a:cubicBezTo>
                    <a:pt x="176" y="2107"/>
                    <a:pt x="176" y="2107"/>
                    <a:pt x="176" y="2107"/>
                  </a:cubicBezTo>
                  <a:cubicBezTo>
                    <a:pt x="189" y="2107"/>
                    <a:pt x="203" y="2094"/>
                    <a:pt x="284" y="2026"/>
                  </a:cubicBezTo>
                  <a:cubicBezTo>
                    <a:pt x="365" y="1972"/>
                    <a:pt x="473" y="1905"/>
                    <a:pt x="622" y="1905"/>
                  </a:cubicBezTo>
                  <a:cubicBezTo>
                    <a:pt x="744" y="1905"/>
                    <a:pt x="878" y="1932"/>
                    <a:pt x="1000" y="2026"/>
                  </a:cubicBezTo>
                  <a:cubicBezTo>
                    <a:pt x="1108" y="2107"/>
                    <a:pt x="1189" y="2283"/>
                    <a:pt x="1189" y="2472"/>
                  </a:cubicBezTo>
                  <a:cubicBezTo>
                    <a:pt x="1176" y="2648"/>
                    <a:pt x="1108" y="2810"/>
                    <a:pt x="1000" y="2905"/>
                  </a:cubicBezTo>
                  <a:cubicBezTo>
                    <a:pt x="892" y="2999"/>
                    <a:pt x="744" y="3026"/>
                    <a:pt x="622" y="3026"/>
                  </a:cubicBezTo>
                  <a:cubicBezTo>
                    <a:pt x="473" y="3026"/>
                    <a:pt x="351" y="2945"/>
                    <a:pt x="284" y="2891"/>
                  </a:cubicBezTo>
                  <a:cubicBezTo>
                    <a:pt x="189" y="2810"/>
                    <a:pt x="176" y="2796"/>
                    <a:pt x="149" y="2796"/>
                  </a:cubicBezTo>
                  <a:cubicBezTo>
                    <a:pt x="0" y="2796"/>
                    <a:pt x="0" y="2796"/>
                    <a:pt x="0" y="2796"/>
                  </a:cubicBezTo>
                  <a:cubicBezTo>
                    <a:pt x="0" y="3742"/>
                    <a:pt x="0" y="3742"/>
                    <a:pt x="0" y="3742"/>
                  </a:cubicBezTo>
                  <a:cubicBezTo>
                    <a:pt x="2027" y="3742"/>
                    <a:pt x="2027" y="3742"/>
                    <a:pt x="2027" y="3742"/>
                  </a:cubicBezTo>
                  <a:cubicBezTo>
                    <a:pt x="2027" y="3661"/>
                    <a:pt x="2027" y="3661"/>
                    <a:pt x="2027" y="3661"/>
                  </a:cubicBezTo>
                  <a:cubicBezTo>
                    <a:pt x="2027" y="3634"/>
                    <a:pt x="2013" y="3607"/>
                    <a:pt x="1933" y="3526"/>
                  </a:cubicBezTo>
                  <a:cubicBezTo>
                    <a:pt x="1878" y="3445"/>
                    <a:pt x="1797" y="3337"/>
                    <a:pt x="1797" y="3188"/>
                  </a:cubicBezTo>
                  <a:cubicBezTo>
                    <a:pt x="1797" y="3053"/>
                    <a:pt x="1824" y="2918"/>
                    <a:pt x="1919" y="2810"/>
                  </a:cubicBezTo>
                  <a:cubicBezTo>
                    <a:pt x="2013" y="2702"/>
                    <a:pt x="2175" y="2621"/>
                    <a:pt x="2351" y="2621"/>
                  </a:cubicBezTo>
                  <a:cubicBezTo>
                    <a:pt x="2540" y="2621"/>
                    <a:pt x="2716" y="2702"/>
                    <a:pt x="2797" y="2810"/>
                  </a:cubicBezTo>
                  <a:cubicBezTo>
                    <a:pt x="2891" y="2918"/>
                    <a:pt x="2919" y="3053"/>
                    <a:pt x="2919" y="3188"/>
                  </a:cubicBezTo>
                  <a:cubicBezTo>
                    <a:pt x="2919" y="3323"/>
                    <a:pt x="2851" y="3445"/>
                    <a:pt x="2797" y="3512"/>
                  </a:cubicBezTo>
                  <a:cubicBezTo>
                    <a:pt x="2729" y="3607"/>
                    <a:pt x="2716" y="3607"/>
                    <a:pt x="2716" y="3634"/>
                  </a:cubicBezTo>
                  <a:cubicBezTo>
                    <a:pt x="2716" y="3742"/>
                    <a:pt x="2716" y="3742"/>
                    <a:pt x="2716" y="3742"/>
                  </a:cubicBezTo>
                  <a:cubicBezTo>
                    <a:pt x="4783" y="3742"/>
                    <a:pt x="4783" y="3742"/>
                    <a:pt x="4783" y="3742"/>
                  </a:cubicBezTo>
                  <a:cubicBezTo>
                    <a:pt x="5445" y="1189"/>
                    <a:pt x="5445" y="1189"/>
                    <a:pt x="5445" y="1189"/>
                  </a:cubicBezTo>
                  <a:cubicBezTo>
                    <a:pt x="4702" y="1189"/>
                    <a:pt x="4702" y="1189"/>
                    <a:pt x="4702" y="1189"/>
                  </a:cubicBezTo>
                  <a:lnTo>
                    <a:pt x="4702" y="81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26" name="Freeform 5"/>
            <p:cNvSpPr>
              <a:spLocks noChangeArrowheads="1"/>
            </p:cNvSpPr>
            <p:nvPr/>
          </p:nvSpPr>
          <p:spPr bwMode="auto">
            <a:xfrm>
              <a:off x="2486437" y="4500564"/>
              <a:ext cx="2862046" cy="2958042"/>
            </a:xfrm>
            <a:custGeom>
              <a:avLst/>
              <a:gdLst>
                <a:gd name="T0" fmla="*/ 1945 w 4770"/>
                <a:gd name="T1" fmla="*/ 797 h 4931"/>
                <a:gd name="T2" fmla="*/ 1945 w 4770"/>
                <a:gd name="T3" fmla="*/ 797 h 4931"/>
                <a:gd name="T4" fmla="*/ 2067 w 4770"/>
                <a:gd name="T5" fmla="*/ 554 h 4931"/>
                <a:gd name="T6" fmla="*/ 2148 w 4770"/>
                <a:gd name="T7" fmla="*/ 351 h 4931"/>
                <a:gd name="T8" fmla="*/ 2081 w 4770"/>
                <a:gd name="T9" fmla="*/ 108 h 4931"/>
                <a:gd name="T10" fmla="*/ 1811 w 4770"/>
                <a:gd name="T11" fmla="*/ 0 h 4931"/>
                <a:gd name="T12" fmla="*/ 1540 w 4770"/>
                <a:gd name="T13" fmla="*/ 108 h 4931"/>
                <a:gd name="T14" fmla="*/ 1473 w 4770"/>
                <a:gd name="T15" fmla="*/ 351 h 4931"/>
                <a:gd name="T16" fmla="*/ 1554 w 4770"/>
                <a:gd name="T17" fmla="*/ 554 h 4931"/>
                <a:gd name="T18" fmla="*/ 1703 w 4770"/>
                <a:gd name="T19" fmla="*/ 797 h 4931"/>
                <a:gd name="T20" fmla="*/ 1703 w 4770"/>
                <a:gd name="T21" fmla="*/ 810 h 4931"/>
                <a:gd name="T22" fmla="*/ 1703 w 4770"/>
                <a:gd name="T23" fmla="*/ 1175 h 4931"/>
                <a:gd name="T24" fmla="*/ 0 w 4770"/>
                <a:gd name="T25" fmla="*/ 1175 h 4931"/>
                <a:gd name="T26" fmla="*/ 730 w 4770"/>
                <a:gd name="T27" fmla="*/ 3727 h 4931"/>
                <a:gd name="T28" fmla="*/ 2675 w 4770"/>
                <a:gd name="T29" fmla="*/ 3727 h 4931"/>
                <a:gd name="T30" fmla="*/ 2675 w 4770"/>
                <a:gd name="T31" fmla="*/ 4133 h 4931"/>
                <a:gd name="T32" fmla="*/ 2675 w 4770"/>
                <a:gd name="T33" fmla="*/ 4133 h 4931"/>
                <a:gd name="T34" fmla="*/ 2540 w 4770"/>
                <a:gd name="T35" fmla="*/ 4376 h 4931"/>
                <a:gd name="T36" fmla="*/ 2459 w 4770"/>
                <a:gd name="T37" fmla="*/ 4578 h 4931"/>
                <a:gd name="T38" fmla="*/ 2527 w 4770"/>
                <a:gd name="T39" fmla="*/ 4822 h 4931"/>
                <a:gd name="T40" fmla="*/ 2797 w 4770"/>
                <a:gd name="T41" fmla="*/ 4930 h 4931"/>
                <a:gd name="T42" fmla="*/ 3054 w 4770"/>
                <a:gd name="T43" fmla="*/ 4822 h 4931"/>
                <a:gd name="T44" fmla="*/ 3135 w 4770"/>
                <a:gd name="T45" fmla="*/ 4578 h 4931"/>
                <a:gd name="T46" fmla="*/ 3040 w 4770"/>
                <a:gd name="T47" fmla="*/ 4376 h 4931"/>
                <a:gd name="T48" fmla="*/ 2932 w 4770"/>
                <a:gd name="T49" fmla="*/ 4146 h 4931"/>
                <a:gd name="T50" fmla="*/ 2932 w 4770"/>
                <a:gd name="T51" fmla="*/ 3727 h 4931"/>
                <a:gd name="T52" fmla="*/ 4769 w 4770"/>
                <a:gd name="T53" fmla="*/ 3727 h 4931"/>
                <a:gd name="T54" fmla="*/ 4769 w 4770"/>
                <a:gd name="T55" fmla="*/ 2783 h 4931"/>
                <a:gd name="T56" fmla="*/ 4621 w 4770"/>
                <a:gd name="T57" fmla="*/ 2783 h 4931"/>
                <a:gd name="T58" fmla="*/ 4499 w 4770"/>
                <a:gd name="T59" fmla="*/ 2864 h 4931"/>
                <a:gd name="T60" fmla="*/ 4162 w 4770"/>
                <a:gd name="T61" fmla="*/ 2999 h 4931"/>
                <a:gd name="T62" fmla="*/ 3783 w 4770"/>
                <a:gd name="T63" fmla="*/ 2891 h 4931"/>
                <a:gd name="T64" fmla="*/ 3594 w 4770"/>
                <a:gd name="T65" fmla="*/ 2445 h 4931"/>
                <a:gd name="T66" fmla="*/ 3769 w 4770"/>
                <a:gd name="T67" fmla="*/ 2012 h 4931"/>
                <a:gd name="T68" fmla="*/ 4162 w 4770"/>
                <a:gd name="T69" fmla="*/ 1891 h 4931"/>
                <a:gd name="T70" fmla="*/ 4486 w 4770"/>
                <a:gd name="T71" fmla="*/ 2012 h 4931"/>
                <a:gd name="T72" fmla="*/ 4594 w 4770"/>
                <a:gd name="T73" fmla="*/ 2080 h 4931"/>
                <a:gd name="T74" fmla="*/ 4769 w 4770"/>
                <a:gd name="T75" fmla="*/ 2080 h 4931"/>
                <a:gd name="T76" fmla="*/ 4769 w 4770"/>
                <a:gd name="T77" fmla="*/ 1175 h 4931"/>
                <a:gd name="T78" fmla="*/ 1945 w 4770"/>
                <a:gd name="T79" fmla="*/ 1175 h 4931"/>
                <a:gd name="T80" fmla="*/ 1945 w 4770"/>
                <a:gd name="T81" fmla="*/ 797 h 4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70" h="4931">
                  <a:moveTo>
                    <a:pt x="1945" y="797"/>
                  </a:moveTo>
                  <a:lnTo>
                    <a:pt x="1945" y="797"/>
                  </a:lnTo>
                  <a:cubicBezTo>
                    <a:pt x="1945" y="689"/>
                    <a:pt x="2013" y="621"/>
                    <a:pt x="2067" y="554"/>
                  </a:cubicBezTo>
                  <a:cubicBezTo>
                    <a:pt x="2108" y="486"/>
                    <a:pt x="2148" y="432"/>
                    <a:pt x="2148" y="351"/>
                  </a:cubicBezTo>
                  <a:cubicBezTo>
                    <a:pt x="2148" y="256"/>
                    <a:pt x="2121" y="162"/>
                    <a:pt x="2081" y="108"/>
                  </a:cubicBezTo>
                  <a:cubicBezTo>
                    <a:pt x="2027" y="40"/>
                    <a:pt x="1945" y="0"/>
                    <a:pt x="1811" y="0"/>
                  </a:cubicBezTo>
                  <a:cubicBezTo>
                    <a:pt x="1662" y="14"/>
                    <a:pt x="1594" y="54"/>
                    <a:pt x="1540" y="108"/>
                  </a:cubicBezTo>
                  <a:cubicBezTo>
                    <a:pt x="1500" y="162"/>
                    <a:pt x="1473" y="256"/>
                    <a:pt x="1473" y="351"/>
                  </a:cubicBezTo>
                  <a:cubicBezTo>
                    <a:pt x="1473" y="432"/>
                    <a:pt x="1514" y="486"/>
                    <a:pt x="1554" y="554"/>
                  </a:cubicBezTo>
                  <a:cubicBezTo>
                    <a:pt x="1608" y="621"/>
                    <a:pt x="1689" y="689"/>
                    <a:pt x="1703" y="797"/>
                  </a:cubicBezTo>
                  <a:cubicBezTo>
                    <a:pt x="1703" y="797"/>
                    <a:pt x="1703" y="797"/>
                    <a:pt x="1703" y="810"/>
                  </a:cubicBezTo>
                  <a:cubicBezTo>
                    <a:pt x="1703" y="1175"/>
                    <a:pt x="1703" y="1175"/>
                    <a:pt x="1703" y="1175"/>
                  </a:cubicBezTo>
                  <a:cubicBezTo>
                    <a:pt x="0" y="1175"/>
                    <a:pt x="0" y="1175"/>
                    <a:pt x="0" y="1175"/>
                  </a:cubicBezTo>
                  <a:cubicBezTo>
                    <a:pt x="730" y="3727"/>
                    <a:pt x="730" y="3727"/>
                    <a:pt x="730" y="3727"/>
                  </a:cubicBezTo>
                  <a:cubicBezTo>
                    <a:pt x="2675" y="3727"/>
                    <a:pt x="2675" y="3727"/>
                    <a:pt x="2675" y="3727"/>
                  </a:cubicBezTo>
                  <a:cubicBezTo>
                    <a:pt x="2675" y="4133"/>
                    <a:pt x="2675" y="4133"/>
                    <a:pt x="2675" y="4133"/>
                  </a:cubicBezTo>
                  <a:lnTo>
                    <a:pt x="2675" y="4133"/>
                  </a:lnTo>
                  <a:cubicBezTo>
                    <a:pt x="2662" y="4241"/>
                    <a:pt x="2594" y="4308"/>
                    <a:pt x="2540" y="4376"/>
                  </a:cubicBezTo>
                  <a:cubicBezTo>
                    <a:pt x="2486" y="4444"/>
                    <a:pt x="2459" y="4498"/>
                    <a:pt x="2459" y="4578"/>
                  </a:cubicBezTo>
                  <a:cubicBezTo>
                    <a:pt x="2459" y="4673"/>
                    <a:pt x="2472" y="4768"/>
                    <a:pt x="2527" y="4822"/>
                  </a:cubicBezTo>
                  <a:cubicBezTo>
                    <a:pt x="2567" y="4876"/>
                    <a:pt x="2648" y="4930"/>
                    <a:pt x="2797" y="4930"/>
                  </a:cubicBezTo>
                  <a:cubicBezTo>
                    <a:pt x="2932" y="4930"/>
                    <a:pt x="3013" y="4889"/>
                    <a:pt x="3054" y="4822"/>
                  </a:cubicBezTo>
                  <a:cubicBezTo>
                    <a:pt x="3108" y="4768"/>
                    <a:pt x="3135" y="4673"/>
                    <a:pt x="3135" y="4578"/>
                  </a:cubicBezTo>
                  <a:cubicBezTo>
                    <a:pt x="3135" y="4498"/>
                    <a:pt x="3094" y="4444"/>
                    <a:pt x="3040" y="4376"/>
                  </a:cubicBezTo>
                  <a:cubicBezTo>
                    <a:pt x="2999" y="4322"/>
                    <a:pt x="2932" y="4254"/>
                    <a:pt x="2932" y="4146"/>
                  </a:cubicBezTo>
                  <a:cubicBezTo>
                    <a:pt x="2932" y="3727"/>
                    <a:pt x="2932" y="3727"/>
                    <a:pt x="2932" y="3727"/>
                  </a:cubicBezTo>
                  <a:cubicBezTo>
                    <a:pt x="4769" y="3727"/>
                    <a:pt x="4769" y="3727"/>
                    <a:pt x="4769" y="3727"/>
                  </a:cubicBezTo>
                  <a:cubicBezTo>
                    <a:pt x="4769" y="2783"/>
                    <a:pt x="4769" y="2783"/>
                    <a:pt x="4769" y="2783"/>
                  </a:cubicBezTo>
                  <a:cubicBezTo>
                    <a:pt x="4621" y="2783"/>
                    <a:pt x="4621" y="2783"/>
                    <a:pt x="4621" y="2783"/>
                  </a:cubicBezTo>
                  <a:cubicBezTo>
                    <a:pt x="4607" y="2783"/>
                    <a:pt x="4580" y="2796"/>
                    <a:pt x="4499" y="2864"/>
                  </a:cubicBezTo>
                  <a:cubicBezTo>
                    <a:pt x="4418" y="2932"/>
                    <a:pt x="4310" y="2999"/>
                    <a:pt x="4162" y="2999"/>
                  </a:cubicBezTo>
                  <a:cubicBezTo>
                    <a:pt x="4026" y="2999"/>
                    <a:pt x="3891" y="2972"/>
                    <a:pt x="3783" y="2891"/>
                  </a:cubicBezTo>
                  <a:cubicBezTo>
                    <a:pt x="3675" y="2796"/>
                    <a:pt x="3594" y="2634"/>
                    <a:pt x="3594" y="2445"/>
                  </a:cubicBezTo>
                  <a:cubicBezTo>
                    <a:pt x="3594" y="2269"/>
                    <a:pt x="3675" y="2094"/>
                    <a:pt x="3769" y="2012"/>
                  </a:cubicBezTo>
                  <a:cubicBezTo>
                    <a:pt x="3891" y="1918"/>
                    <a:pt x="4026" y="1891"/>
                    <a:pt x="4162" y="1891"/>
                  </a:cubicBezTo>
                  <a:cubicBezTo>
                    <a:pt x="4296" y="1891"/>
                    <a:pt x="4418" y="1959"/>
                    <a:pt x="4486" y="2012"/>
                  </a:cubicBezTo>
                  <a:cubicBezTo>
                    <a:pt x="4580" y="2080"/>
                    <a:pt x="4580" y="2080"/>
                    <a:pt x="4594" y="2080"/>
                  </a:cubicBezTo>
                  <a:cubicBezTo>
                    <a:pt x="4769" y="2080"/>
                    <a:pt x="4769" y="2080"/>
                    <a:pt x="4769" y="2080"/>
                  </a:cubicBezTo>
                  <a:cubicBezTo>
                    <a:pt x="4769" y="1175"/>
                    <a:pt x="4769" y="1175"/>
                    <a:pt x="4769" y="1175"/>
                  </a:cubicBezTo>
                  <a:cubicBezTo>
                    <a:pt x="1945" y="1175"/>
                    <a:pt x="1945" y="1175"/>
                    <a:pt x="1945" y="1175"/>
                  </a:cubicBezTo>
                  <a:lnTo>
                    <a:pt x="1945" y="79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27" name="Freeform 6"/>
            <p:cNvSpPr>
              <a:spLocks noChangeArrowheads="1"/>
            </p:cNvSpPr>
            <p:nvPr/>
          </p:nvSpPr>
          <p:spPr bwMode="auto">
            <a:xfrm>
              <a:off x="4771840" y="4500564"/>
              <a:ext cx="3589462" cy="2958042"/>
            </a:xfrm>
            <a:custGeom>
              <a:avLst/>
              <a:gdLst>
                <a:gd name="T0" fmla="*/ 3742 w 5985"/>
                <a:gd name="T1" fmla="*/ 797 h 4931"/>
                <a:gd name="T2" fmla="*/ 3742 w 5985"/>
                <a:gd name="T3" fmla="*/ 797 h 4931"/>
                <a:gd name="T4" fmla="*/ 3864 w 5985"/>
                <a:gd name="T5" fmla="*/ 554 h 4931"/>
                <a:gd name="T6" fmla="*/ 3945 w 5985"/>
                <a:gd name="T7" fmla="*/ 351 h 4931"/>
                <a:gd name="T8" fmla="*/ 3878 w 5985"/>
                <a:gd name="T9" fmla="*/ 108 h 4931"/>
                <a:gd name="T10" fmla="*/ 3607 w 5985"/>
                <a:gd name="T11" fmla="*/ 0 h 4931"/>
                <a:gd name="T12" fmla="*/ 3337 w 5985"/>
                <a:gd name="T13" fmla="*/ 108 h 4931"/>
                <a:gd name="T14" fmla="*/ 3270 w 5985"/>
                <a:gd name="T15" fmla="*/ 351 h 4931"/>
                <a:gd name="T16" fmla="*/ 3364 w 5985"/>
                <a:gd name="T17" fmla="*/ 554 h 4931"/>
                <a:gd name="T18" fmla="*/ 3499 w 5985"/>
                <a:gd name="T19" fmla="*/ 797 h 4931"/>
                <a:gd name="T20" fmla="*/ 3499 w 5985"/>
                <a:gd name="T21" fmla="*/ 810 h 4931"/>
                <a:gd name="T22" fmla="*/ 3499 w 5985"/>
                <a:gd name="T23" fmla="*/ 1175 h 4931"/>
                <a:gd name="T24" fmla="*/ 1230 w 5985"/>
                <a:gd name="T25" fmla="*/ 1175 h 4931"/>
                <a:gd name="T26" fmla="*/ 1230 w 5985"/>
                <a:gd name="T27" fmla="*/ 2310 h 4931"/>
                <a:gd name="T28" fmla="*/ 797 w 5985"/>
                <a:gd name="T29" fmla="*/ 2310 h 4931"/>
                <a:gd name="T30" fmla="*/ 554 w 5985"/>
                <a:gd name="T31" fmla="*/ 2188 h 4931"/>
                <a:gd name="T32" fmla="*/ 352 w 5985"/>
                <a:gd name="T33" fmla="*/ 2107 h 4931"/>
                <a:gd name="T34" fmla="*/ 108 w 5985"/>
                <a:gd name="T35" fmla="*/ 2188 h 4931"/>
                <a:gd name="T36" fmla="*/ 0 w 5985"/>
                <a:gd name="T37" fmla="*/ 2445 h 4931"/>
                <a:gd name="T38" fmla="*/ 108 w 5985"/>
                <a:gd name="T39" fmla="*/ 2715 h 4931"/>
                <a:gd name="T40" fmla="*/ 352 w 5985"/>
                <a:gd name="T41" fmla="*/ 2783 h 4931"/>
                <a:gd name="T42" fmla="*/ 554 w 5985"/>
                <a:gd name="T43" fmla="*/ 2702 h 4931"/>
                <a:gd name="T44" fmla="*/ 797 w 5985"/>
                <a:gd name="T45" fmla="*/ 2553 h 4931"/>
                <a:gd name="T46" fmla="*/ 811 w 5985"/>
                <a:gd name="T47" fmla="*/ 2553 h 4931"/>
                <a:gd name="T48" fmla="*/ 1230 w 5985"/>
                <a:gd name="T49" fmla="*/ 2553 h 4931"/>
                <a:gd name="T50" fmla="*/ 1230 w 5985"/>
                <a:gd name="T51" fmla="*/ 3727 h 4931"/>
                <a:gd name="T52" fmla="*/ 2837 w 5985"/>
                <a:gd name="T53" fmla="*/ 3727 h 4931"/>
                <a:gd name="T54" fmla="*/ 2837 w 5985"/>
                <a:gd name="T55" fmla="*/ 4133 h 4931"/>
                <a:gd name="T56" fmla="*/ 2837 w 5985"/>
                <a:gd name="T57" fmla="*/ 4133 h 4931"/>
                <a:gd name="T58" fmla="*/ 2702 w 5985"/>
                <a:gd name="T59" fmla="*/ 4376 h 4931"/>
                <a:gd name="T60" fmla="*/ 2607 w 5985"/>
                <a:gd name="T61" fmla="*/ 4578 h 4931"/>
                <a:gd name="T62" fmla="*/ 2689 w 5985"/>
                <a:gd name="T63" fmla="*/ 4822 h 4931"/>
                <a:gd name="T64" fmla="*/ 2946 w 5985"/>
                <a:gd name="T65" fmla="*/ 4930 h 4931"/>
                <a:gd name="T66" fmla="*/ 3216 w 5985"/>
                <a:gd name="T67" fmla="*/ 4822 h 4931"/>
                <a:gd name="T68" fmla="*/ 3283 w 5985"/>
                <a:gd name="T69" fmla="*/ 4578 h 4931"/>
                <a:gd name="T70" fmla="*/ 3202 w 5985"/>
                <a:gd name="T71" fmla="*/ 4376 h 4931"/>
                <a:gd name="T72" fmla="*/ 3094 w 5985"/>
                <a:gd name="T73" fmla="*/ 4146 h 4931"/>
                <a:gd name="T74" fmla="*/ 3094 w 5985"/>
                <a:gd name="T75" fmla="*/ 3727 h 4931"/>
                <a:gd name="T76" fmla="*/ 5984 w 5985"/>
                <a:gd name="T77" fmla="*/ 3727 h 4931"/>
                <a:gd name="T78" fmla="*/ 5984 w 5985"/>
                <a:gd name="T79" fmla="*/ 2783 h 4931"/>
                <a:gd name="T80" fmla="*/ 5836 w 5985"/>
                <a:gd name="T81" fmla="*/ 2783 h 4931"/>
                <a:gd name="T82" fmla="*/ 5714 w 5985"/>
                <a:gd name="T83" fmla="*/ 2864 h 4931"/>
                <a:gd name="T84" fmla="*/ 5377 w 5985"/>
                <a:gd name="T85" fmla="*/ 2999 h 4931"/>
                <a:gd name="T86" fmla="*/ 4999 w 5985"/>
                <a:gd name="T87" fmla="*/ 2891 h 4931"/>
                <a:gd name="T88" fmla="*/ 4810 w 5985"/>
                <a:gd name="T89" fmla="*/ 2445 h 4931"/>
                <a:gd name="T90" fmla="*/ 4985 w 5985"/>
                <a:gd name="T91" fmla="*/ 2012 h 4931"/>
                <a:gd name="T92" fmla="*/ 5377 w 5985"/>
                <a:gd name="T93" fmla="*/ 1891 h 4931"/>
                <a:gd name="T94" fmla="*/ 5701 w 5985"/>
                <a:gd name="T95" fmla="*/ 2012 h 4931"/>
                <a:gd name="T96" fmla="*/ 5809 w 5985"/>
                <a:gd name="T97" fmla="*/ 2080 h 4931"/>
                <a:gd name="T98" fmla="*/ 5984 w 5985"/>
                <a:gd name="T99" fmla="*/ 2080 h 4931"/>
                <a:gd name="T100" fmla="*/ 5984 w 5985"/>
                <a:gd name="T101" fmla="*/ 1175 h 4931"/>
                <a:gd name="T102" fmla="*/ 3742 w 5985"/>
                <a:gd name="T103" fmla="*/ 1175 h 4931"/>
                <a:gd name="T104" fmla="*/ 3742 w 5985"/>
                <a:gd name="T105" fmla="*/ 797 h 4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985" h="4931">
                  <a:moveTo>
                    <a:pt x="3742" y="797"/>
                  </a:moveTo>
                  <a:lnTo>
                    <a:pt x="3742" y="797"/>
                  </a:lnTo>
                  <a:cubicBezTo>
                    <a:pt x="3742" y="689"/>
                    <a:pt x="3810" y="621"/>
                    <a:pt x="3864" y="554"/>
                  </a:cubicBezTo>
                  <a:cubicBezTo>
                    <a:pt x="3904" y="486"/>
                    <a:pt x="3945" y="432"/>
                    <a:pt x="3945" y="351"/>
                  </a:cubicBezTo>
                  <a:cubicBezTo>
                    <a:pt x="3945" y="256"/>
                    <a:pt x="3918" y="162"/>
                    <a:pt x="3878" y="108"/>
                  </a:cubicBezTo>
                  <a:cubicBezTo>
                    <a:pt x="3824" y="40"/>
                    <a:pt x="3756" y="0"/>
                    <a:pt x="3607" y="0"/>
                  </a:cubicBezTo>
                  <a:cubicBezTo>
                    <a:pt x="3472" y="14"/>
                    <a:pt x="3391" y="54"/>
                    <a:pt x="3337" y="108"/>
                  </a:cubicBezTo>
                  <a:cubicBezTo>
                    <a:pt x="3297" y="162"/>
                    <a:pt x="3270" y="256"/>
                    <a:pt x="3270" y="351"/>
                  </a:cubicBezTo>
                  <a:cubicBezTo>
                    <a:pt x="3270" y="432"/>
                    <a:pt x="3310" y="486"/>
                    <a:pt x="3364" y="554"/>
                  </a:cubicBezTo>
                  <a:cubicBezTo>
                    <a:pt x="3418" y="621"/>
                    <a:pt x="3486" y="689"/>
                    <a:pt x="3499" y="797"/>
                  </a:cubicBezTo>
                  <a:cubicBezTo>
                    <a:pt x="3499" y="797"/>
                    <a:pt x="3499" y="797"/>
                    <a:pt x="3499" y="810"/>
                  </a:cubicBezTo>
                  <a:cubicBezTo>
                    <a:pt x="3499" y="1175"/>
                    <a:pt x="3499" y="1175"/>
                    <a:pt x="3499" y="1175"/>
                  </a:cubicBezTo>
                  <a:cubicBezTo>
                    <a:pt x="1230" y="1175"/>
                    <a:pt x="1230" y="1175"/>
                    <a:pt x="1230" y="1175"/>
                  </a:cubicBezTo>
                  <a:cubicBezTo>
                    <a:pt x="1230" y="2310"/>
                    <a:pt x="1230" y="2310"/>
                    <a:pt x="1230" y="2310"/>
                  </a:cubicBezTo>
                  <a:cubicBezTo>
                    <a:pt x="797" y="2310"/>
                    <a:pt x="797" y="2310"/>
                    <a:pt x="797" y="2310"/>
                  </a:cubicBezTo>
                  <a:cubicBezTo>
                    <a:pt x="676" y="2310"/>
                    <a:pt x="608" y="2242"/>
                    <a:pt x="554" y="2188"/>
                  </a:cubicBezTo>
                  <a:cubicBezTo>
                    <a:pt x="486" y="2148"/>
                    <a:pt x="432" y="2107"/>
                    <a:pt x="352" y="2107"/>
                  </a:cubicBezTo>
                  <a:cubicBezTo>
                    <a:pt x="257" y="2107"/>
                    <a:pt x="162" y="2134"/>
                    <a:pt x="108" y="2188"/>
                  </a:cubicBezTo>
                  <a:cubicBezTo>
                    <a:pt x="41" y="2229"/>
                    <a:pt x="0" y="2310"/>
                    <a:pt x="0" y="2445"/>
                  </a:cubicBezTo>
                  <a:cubicBezTo>
                    <a:pt x="0" y="2593"/>
                    <a:pt x="54" y="2661"/>
                    <a:pt x="108" y="2715"/>
                  </a:cubicBezTo>
                  <a:cubicBezTo>
                    <a:pt x="162" y="2756"/>
                    <a:pt x="257" y="2783"/>
                    <a:pt x="352" y="2783"/>
                  </a:cubicBezTo>
                  <a:cubicBezTo>
                    <a:pt x="432" y="2783"/>
                    <a:pt x="486" y="2742"/>
                    <a:pt x="554" y="2702"/>
                  </a:cubicBezTo>
                  <a:cubicBezTo>
                    <a:pt x="622" y="2648"/>
                    <a:pt x="689" y="2567"/>
                    <a:pt x="797" y="2553"/>
                  </a:cubicBezTo>
                  <a:cubicBezTo>
                    <a:pt x="811" y="2553"/>
                    <a:pt x="811" y="2553"/>
                    <a:pt x="811" y="2553"/>
                  </a:cubicBezTo>
                  <a:cubicBezTo>
                    <a:pt x="1230" y="2553"/>
                    <a:pt x="1230" y="2553"/>
                    <a:pt x="1230" y="2553"/>
                  </a:cubicBezTo>
                  <a:cubicBezTo>
                    <a:pt x="1230" y="3727"/>
                    <a:pt x="1230" y="3727"/>
                    <a:pt x="1230" y="3727"/>
                  </a:cubicBezTo>
                  <a:cubicBezTo>
                    <a:pt x="2837" y="3727"/>
                    <a:pt x="2837" y="3727"/>
                    <a:pt x="2837" y="3727"/>
                  </a:cubicBezTo>
                  <a:cubicBezTo>
                    <a:pt x="2837" y="4133"/>
                    <a:pt x="2837" y="4133"/>
                    <a:pt x="2837" y="4133"/>
                  </a:cubicBezTo>
                  <a:lnTo>
                    <a:pt x="2837" y="4133"/>
                  </a:lnTo>
                  <a:cubicBezTo>
                    <a:pt x="2824" y="4241"/>
                    <a:pt x="2756" y="4308"/>
                    <a:pt x="2702" y="4376"/>
                  </a:cubicBezTo>
                  <a:cubicBezTo>
                    <a:pt x="2648" y="4444"/>
                    <a:pt x="2607" y="4498"/>
                    <a:pt x="2607" y="4578"/>
                  </a:cubicBezTo>
                  <a:cubicBezTo>
                    <a:pt x="2607" y="4673"/>
                    <a:pt x="2635" y="4768"/>
                    <a:pt x="2689" y="4822"/>
                  </a:cubicBezTo>
                  <a:cubicBezTo>
                    <a:pt x="2729" y="4876"/>
                    <a:pt x="2810" y="4930"/>
                    <a:pt x="2946" y="4930"/>
                  </a:cubicBezTo>
                  <a:cubicBezTo>
                    <a:pt x="3094" y="4930"/>
                    <a:pt x="3162" y="4889"/>
                    <a:pt x="3216" y="4822"/>
                  </a:cubicBezTo>
                  <a:cubicBezTo>
                    <a:pt x="3256" y="4768"/>
                    <a:pt x="3283" y="4673"/>
                    <a:pt x="3283" y="4578"/>
                  </a:cubicBezTo>
                  <a:cubicBezTo>
                    <a:pt x="3283" y="4498"/>
                    <a:pt x="3256" y="4444"/>
                    <a:pt x="3202" y="4376"/>
                  </a:cubicBezTo>
                  <a:cubicBezTo>
                    <a:pt x="3162" y="4322"/>
                    <a:pt x="3094" y="4254"/>
                    <a:pt x="3094" y="4146"/>
                  </a:cubicBezTo>
                  <a:cubicBezTo>
                    <a:pt x="3094" y="3727"/>
                    <a:pt x="3094" y="3727"/>
                    <a:pt x="3094" y="3727"/>
                  </a:cubicBezTo>
                  <a:cubicBezTo>
                    <a:pt x="5984" y="3727"/>
                    <a:pt x="5984" y="3727"/>
                    <a:pt x="5984" y="3727"/>
                  </a:cubicBezTo>
                  <a:cubicBezTo>
                    <a:pt x="5984" y="2783"/>
                    <a:pt x="5984" y="2783"/>
                    <a:pt x="5984" y="2783"/>
                  </a:cubicBezTo>
                  <a:cubicBezTo>
                    <a:pt x="5836" y="2783"/>
                    <a:pt x="5836" y="2783"/>
                    <a:pt x="5836" y="2783"/>
                  </a:cubicBezTo>
                  <a:cubicBezTo>
                    <a:pt x="5822" y="2783"/>
                    <a:pt x="5795" y="2796"/>
                    <a:pt x="5714" y="2864"/>
                  </a:cubicBezTo>
                  <a:cubicBezTo>
                    <a:pt x="5633" y="2932"/>
                    <a:pt x="5525" y="2999"/>
                    <a:pt x="5377" y="2999"/>
                  </a:cubicBezTo>
                  <a:cubicBezTo>
                    <a:pt x="5242" y="2999"/>
                    <a:pt x="5107" y="2972"/>
                    <a:pt x="4999" y="2891"/>
                  </a:cubicBezTo>
                  <a:cubicBezTo>
                    <a:pt x="4891" y="2796"/>
                    <a:pt x="4810" y="2634"/>
                    <a:pt x="4810" y="2445"/>
                  </a:cubicBezTo>
                  <a:cubicBezTo>
                    <a:pt x="4810" y="2269"/>
                    <a:pt x="4877" y="2094"/>
                    <a:pt x="4985" y="2012"/>
                  </a:cubicBezTo>
                  <a:cubicBezTo>
                    <a:pt x="5107" y="1918"/>
                    <a:pt x="5242" y="1891"/>
                    <a:pt x="5377" y="1891"/>
                  </a:cubicBezTo>
                  <a:cubicBezTo>
                    <a:pt x="5511" y="1891"/>
                    <a:pt x="5633" y="1959"/>
                    <a:pt x="5701" y="2012"/>
                  </a:cubicBezTo>
                  <a:cubicBezTo>
                    <a:pt x="5795" y="2080"/>
                    <a:pt x="5795" y="2080"/>
                    <a:pt x="5809" y="2080"/>
                  </a:cubicBezTo>
                  <a:cubicBezTo>
                    <a:pt x="5984" y="2080"/>
                    <a:pt x="5984" y="2080"/>
                    <a:pt x="5984" y="2080"/>
                  </a:cubicBezTo>
                  <a:cubicBezTo>
                    <a:pt x="5984" y="1175"/>
                    <a:pt x="5984" y="1175"/>
                    <a:pt x="5984" y="1175"/>
                  </a:cubicBezTo>
                  <a:cubicBezTo>
                    <a:pt x="3742" y="1175"/>
                    <a:pt x="3742" y="1175"/>
                    <a:pt x="3742" y="1175"/>
                  </a:cubicBezTo>
                  <a:lnTo>
                    <a:pt x="3742" y="79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28" name="Freeform 7"/>
            <p:cNvSpPr>
              <a:spLocks noChangeArrowheads="1"/>
            </p:cNvSpPr>
            <p:nvPr/>
          </p:nvSpPr>
          <p:spPr bwMode="auto">
            <a:xfrm>
              <a:off x="7787305" y="4500564"/>
              <a:ext cx="3565655" cy="2958042"/>
            </a:xfrm>
            <a:custGeom>
              <a:avLst/>
              <a:gdLst>
                <a:gd name="T0" fmla="*/ 3728 w 5944"/>
                <a:gd name="T1" fmla="*/ 797 h 4931"/>
                <a:gd name="T2" fmla="*/ 3728 w 5944"/>
                <a:gd name="T3" fmla="*/ 797 h 4931"/>
                <a:gd name="T4" fmla="*/ 3836 w 5944"/>
                <a:gd name="T5" fmla="*/ 554 h 4931"/>
                <a:gd name="T6" fmla="*/ 3917 w 5944"/>
                <a:gd name="T7" fmla="*/ 351 h 4931"/>
                <a:gd name="T8" fmla="*/ 3849 w 5944"/>
                <a:gd name="T9" fmla="*/ 108 h 4931"/>
                <a:gd name="T10" fmla="*/ 3593 w 5944"/>
                <a:gd name="T11" fmla="*/ 0 h 4931"/>
                <a:gd name="T12" fmla="*/ 3323 w 5944"/>
                <a:gd name="T13" fmla="*/ 108 h 4931"/>
                <a:gd name="T14" fmla="*/ 3255 w 5944"/>
                <a:gd name="T15" fmla="*/ 351 h 4931"/>
                <a:gd name="T16" fmla="*/ 3336 w 5944"/>
                <a:gd name="T17" fmla="*/ 554 h 4931"/>
                <a:gd name="T18" fmla="*/ 3471 w 5944"/>
                <a:gd name="T19" fmla="*/ 797 h 4931"/>
                <a:gd name="T20" fmla="*/ 3471 w 5944"/>
                <a:gd name="T21" fmla="*/ 810 h 4931"/>
                <a:gd name="T22" fmla="*/ 3471 w 5944"/>
                <a:gd name="T23" fmla="*/ 1175 h 4931"/>
                <a:gd name="T24" fmla="*/ 1228 w 5944"/>
                <a:gd name="T25" fmla="*/ 1175 h 4931"/>
                <a:gd name="T26" fmla="*/ 1228 w 5944"/>
                <a:gd name="T27" fmla="*/ 2310 h 4931"/>
                <a:gd name="T28" fmla="*/ 783 w 5944"/>
                <a:gd name="T29" fmla="*/ 2310 h 4931"/>
                <a:gd name="T30" fmla="*/ 553 w 5944"/>
                <a:gd name="T31" fmla="*/ 2188 h 4931"/>
                <a:gd name="T32" fmla="*/ 351 w 5944"/>
                <a:gd name="T33" fmla="*/ 2107 h 4931"/>
                <a:gd name="T34" fmla="*/ 108 w 5944"/>
                <a:gd name="T35" fmla="*/ 2188 h 4931"/>
                <a:gd name="T36" fmla="*/ 0 w 5944"/>
                <a:gd name="T37" fmla="*/ 2445 h 4931"/>
                <a:gd name="T38" fmla="*/ 108 w 5944"/>
                <a:gd name="T39" fmla="*/ 2715 h 4931"/>
                <a:gd name="T40" fmla="*/ 351 w 5944"/>
                <a:gd name="T41" fmla="*/ 2783 h 4931"/>
                <a:gd name="T42" fmla="*/ 553 w 5944"/>
                <a:gd name="T43" fmla="*/ 2702 h 4931"/>
                <a:gd name="T44" fmla="*/ 796 w 5944"/>
                <a:gd name="T45" fmla="*/ 2553 h 4931"/>
                <a:gd name="T46" fmla="*/ 796 w 5944"/>
                <a:gd name="T47" fmla="*/ 2553 h 4931"/>
                <a:gd name="T48" fmla="*/ 1228 w 5944"/>
                <a:gd name="T49" fmla="*/ 2553 h 4931"/>
                <a:gd name="T50" fmla="*/ 1228 w 5944"/>
                <a:gd name="T51" fmla="*/ 3727 h 4931"/>
                <a:gd name="T52" fmla="*/ 2444 w 5944"/>
                <a:gd name="T53" fmla="*/ 3727 h 4931"/>
                <a:gd name="T54" fmla="*/ 2444 w 5944"/>
                <a:gd name="T55" fmla="*/ 4133 h 4931"/>
                <a:gd name="T56" fmla="*/ 2444 w 5944"/>
                <a:gd name="T57" fmla="*/ 4133 h 4931"/>
                <a:gd name="T58" fmla="*/ 2309 w 5944"/>
                <a:gd name="T59" fmla="*/ 4376 h 4931"/>
                <a:gd name="T60" fmla="*/ 2228 w 5944"/>
                <a:gd name="T61" fmla="*/ 4578 h 4931"/>
                <a:gd name="T62" fmla="*/ 2296 w 5944"/>
                <a:gd name="T63" fmla="*/ 4822 h 4931"/>
                <a:gd name="T64" fmla="*/ 2566 w 5944"/>
                <a:gd name="T65" fmla="*/ 4930 h 4931"/>
                <a:gd name="T66" fmla="*/ 2822 w 5944"/>
                <a:gd name="T67" fmla="*/ 4822 h 4931"/>
                <a:gd name="T68" fmla="*/ 2904 w 5944"/>
                <a:gd name="T69" fmla="*/ 4578 h 4931"/>
                <a:gd name="T70" fmla="*/ 2822 w 5944"/>
                <a:gd name="T71" fmla="*/ 4376 h 4931"/>
                <a:gd name="T72" fmla="*/ 2701 w 5944"/>
                <a:gd name="T73" fmla="*/ 4146 h 4931"/>
                <a:gd name="T74" fmla="*/ 2701 w 5944"/>
                <a:gd name="T75" fmla="*/ 3727 h 4931"/>
                <a:gd name="T76" fmla="*/ 5281 w 5944"/>
                <a:gd name="T77" fmla="*/ 3727 h 4931"/>
                <a:gd name="T78" fmla="*/ 5943 w 5944"/>
                <a:gd name="T79" fmla="*/ 1175 h 4931"/>
                <a:gd name="T80" fmla="*/ 3728 w 5944"/>
                <a:gd name="T81" fmla="*/ 1175 h 4931"/>
                <a:gd name="T82" fmla="*/ 3728 w 5944"/>
                <a:gd name="T83" fmla="*/ 797 h 4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944" h="4931">
                  <a:moveTo>
                    <a:pt x="3728" y="797"/>
                  </a:moveTo>
                  <a:lnTo>
                    <a:pt x="3728" y="797"/>
                  </a:lnTo>
                  <a:cubicBezTo>
                    <a:pt x="3728" y="689"/>
                    <a:pt x="3795" y="621"/>
                    <a:pt x="3836" y="554"/>
                  </a:cubicBezTo>
                  <a:cubicBezTo>
                    <a:pt x="3890" y="486"/>
                    <a:pt x="3917" y="432"/>
                    <a:pt x="3917" y="351"/>
                  </a:cubicBezTo>
                  <a:cubicBezTo>
                    <a:pt x="3917" y="256"/>
                    <a:pt x="3903" y="162"/>
                    <a:pt x="3849" y="108"/>
                  </a:cubicBezTo>
                  <a:cubicBezTo>
                    <a:pt x="3809" y="40"/>
                    <a:pt x="3728" y="0"/>
                    <a:pt x="3593" y="0"/>
                  </a:cubicBezTo>
                  <a:cubicBezTo>
                    <a:pt x="3444" y="14"/>
                    <a:pt x="3363" y="54"/>
                    <a:pt x="3323" y="108"/>
                  </a:cubicBezTo>
                  <a:cubicBezTo>
                    <a:pt x="3269" y="162"/>
                    <a:pt x="3255" y="256"/>
                    <a:pt x="3255" y="351"/>
                  </a:cubicBezTo>
                  <a:cubicBezTo>
                    <a:pt x="3255" y="432"/>
                    <a:pt x="3282" y="486"/>
                    <a:pt x="3336" y="554"/>
                  </a:cubicBezTo>
                  <a:cubicBezTo>
                    <a:pt x="3390" y="621"/>
                    <a:pt x="3458" y="689"/>
                    <a:pt x="3471" y="797"/>
                  </a:cubicBezTo>
                  <a:cubicBezTo>
                    <a:pt x="3471" y="797"/>
                    <a:pt x="3471" y="797"/>
                    <a:pt x="3471" y="810"/>
                  </a:cubicBezTo>
                  <a:cubicBezTo>
                    <a:pt x="3471" y="1175"/>
                    <a:pt x="3471" y="1175"/>
                    <a:pt x="3471" y="1175"/>
                  </a:cubicBezTo>
                  <a:cubicBezTo>
                    <a:pt x="1228" y="1175"/>
                    <a:pt x="1228" y="1175"/>
                    <a:pt x="1228" y="1175"/>
                  </a:cubicBezTo>
                  <a:cubicBezTo>
                    <a:pt x="1228" y="2310"/>
                    <a:pt x="1228" y="2310"/>
                    <a:pt x="1228" y="2310"/>
                  </a:cubicBezTo>
                  <a:cubicBezTo>
                    <a:pt x="783" y="2310"/>
                    <a:pt x="783" y="2310"/>
                    <a:pt x="783" y="2310"/>
                  </a:cubicBezTo>
                  <a:cubicBezTo>
                    <a:pt x="675" y="2310"/>
                    <a:pt x="607" y="2242"/>
                    <a:pt x="553" y="2188"/>
                  </a:cubicBezTo>
                  <a:cubicBezTo>
                    <a:pt x="485" y="2148"/>
                    <a:pt x="431" y="2107"/>
                    <a:pt x="351" y="2107"/>
                  </a:cubicBezTo>
                  <a:cubicBezTo>
                    <a:pt x="257" y="2107"/>
                    <a:pt x="162" y="2134"/>
                    <a:pt x="108" y="2188"/>
                  </a:cubicBezTo>
                  <a:cubicBezTo>
                    <a:pt x="41" y="2229"/>
                    <a:pt x="0" y="2310"/>
                    <a:pt x="0" y="2445"/>
                  </a:cubicBezTo>
                  <a:cubicBezTo>
                    <a:pt x="0" y="2593"/>
                    <a:pt x="54" y="2661"/>
                    <a:pt x="108" y="2715"/>
                  </a:cubicBezTo>
                  <a:cubicBezTo>
                    <a:pt x="162" y="2756"/>
                    <a:pt x="257" y="2783"/>
                    <a:pt x="351" y="2783"/>
                  </a:cubicBezTo>
                  <a:cubicBezTo>
                    <a:pt x="431" y="2783"/>
                    <a:pt x="485" y="2742"/>
                    <a:pt x="553" y="2702"/>
                  </a:cubicBezTo>
                  <a:cubicBezTo>
                    <a:pt x="621" y="2648"/>
                    <a:pt x="688" y="2567"/>
                    <a:pt x="796" y="2553"/>
                  </a:cubicBezTo>
                  <a:lnTo>
                    <a:pt x="796" y="2553"/>
                  </a:lnTo>
                  <a:cubicBezTo>
                    <a:pt x="1228" y="2553"/>
                    <a:pt x="1228" y="2553"/>
                    <a:pt x="1228" y="2553"/>
                  </a:cubicBezTo>
                  <a:cubicBezTo>
                    <a:pt x="1228" y="3727"/>
                    <a:pt x="1228" y="3727"/>
                    <a:pt x="1228" y="3727"/>
                  </a:cubicBezTo>
                  <a:cubicBezTo>
                    <a:pt x="2444" y="3727"/>
                    <a:pt x="2444" y="3727"/>
                    <a:pt x="2444" y="3727"/>
                  </a:cubicBezTo>
                  <a:cubicBezTo>
                    <a:pt x="2444" y="4133"/>
                    <a:pt x="2444" y="4133"/>
                    <a:pt x="2444" y="4133"/>
                  </a:cubicBezTo>
                  <a:lnTo>
                    <a:pt x="2444" y="4133"/>
                  </a:lnTo>
                  <a:cubicBezTo>
                    <a:pt x="2444" y="4241"/>
                    <a:pt x="2363" y="4308"/>
                    <a:pt x="2309" y="4376"/>
                  </a:cubicBezTo>
                  <a:cubicBezTo>
                    <a:pt x="2269" y="4444"/>
                    <a:pt x="2228" y="4498"/>
                    <a:pt x="2228" y="4578"/>
                  </a:cubicBezTo>
                  <a:cubicBezTo>
                    <a:pt x="2228" y="4673"/>
                    <a:pt x="2241" y="4768"/>
                    <a:pt x="2296" y="4822"/>
                  </a:cubicBezTo>
                  <a:cubicBezTo>
                    <a:pt x="2350" y="4876"/>
                    <a:pt x="2417" y="4930"/>
                    <a:pt x="2566" y="4930"/>
                  </a:cubicBezTo>
                  <a:cubicBezTo>
                    <a:pt x="2701" y="4930"/>
                    <a:pt x="2782" y="4889"/>
                    <a:pt x="2822" y="4822"/>
                  </a:cubicBezTo>
                  <a:cubicBezTo>
                    <a:pt x="2876" y="4768"/>
                    <a:pt x="2904" y="4673"/>
                    <a:pt x="2904" y="4578"/>
                  </a:cubicBezTo>
                  <a:cubicBezTo>
                    <a:pt x="2904" y="4498"/>
                    <a:pt x="2863" y="4444"/>
                    <a:pt x="2822" y="4376"/>
                  </a:cubicBezTo>
                  <a:cubicBezTo>
                    <a:pt x="2768" y="4322"/>
                    <a:pt x="2701" y="4254"/>
                    <a:pt x="2701" y="4146"/>
                  </a:cubicBezTo>
                  <a:cubicBezTo>
                    <a:pt x="2701" y="3727"/>
                    <a:pt x="2701" y="3727"/>
                    <a:pt x="2701" y="3727"/>
                  </a:cubicBezTo>
                  <a:cubicBezTo>
                    <a:pt x="5281" y="3727"/>
                    <a:pt x="5281" y="3727"/>
                    <a:pt x="5281" y="3727"/>
                  </a:cubicBezTo>
                  <a:cubicBezTo>
                    <a:pt x="5943" y="1175"/>
                    <a:pt x="5943" y="1175"/>
                    <a:pt x="5943" y="1175"/>
                  </a:cubicBezTo>
                  <a:cubicBezTo>
                    <a:pt x="3728" y="1175"/>
                    <a:pt x="3728" y="1175"/>
                    <a:pt x="3728" y="1175"/>
                  </a:cubicBezTo>
                  <a:lnTo>
                    <a:pt x="3728" y="79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29" name="Freeform 8"/>
            <p:cNvSpPr>
              <a:spLocks noChangeArrowheads="1"/>
            </p:cNvSpPr>
            <p:nvPr/>
          </p:nvSpPr>
          <p:spPr bwMode="auto">
            <a:xfrm>
              <a:off x="2973143" y="6892397"/>
              <a:ext cx="2375340" cy="1460500"/>
            </a:xfrm>
            <a:custGeom>
              <a:avLst/>
              <a:gdLst>
                <a:gd name="T0" fmla="*/ 2337 w 3959"/>
                <a:gd name="T1" fmla="*/ 162 h 2433"/>
                <a:gd name="T2" fmla="*/ 2337 w 3959"/>
                <a:gd name="T3" fmla="*/ 162 h 2433"/>
                <a:gd name="T4" fmla="*/ 2418 w 3959"/>
                <a:gd name="T5" fmla="*/ 270 h 2433"/>
                <a:gd name="T6" fmla="*/ 2540 w 3959"/>
                <a:gd name="T7" fmla="*/ 594 h 2433"/>
                <a:gd name="T8" fmla="*/ 2418 w 3959"/>
                <a:gd name="T9" fmla="*/ 986 h 2433"/>
                <a:gd name="T10" fmla="*/ 1972 w 3959"/>
                <a:gd name="T11" fmla="*/ 1162 h 2433"/>
                <a:gd name="T12" fmla="*/ 1540 w 3959"/>
                <a:gd name="T13" fmla="*/ 986 h 2433"/>
                <a:gd name="T14" fmla="*/ 1419 w 3959"/>
                <a:gd name="T15" fmla="*/ 594 h 2433"/>
                <a:gd name="T16" fmla="*/ 1553 w 3959"/>
                <a:gd name="T17" fmla="*/ 257 h 2433"/>
                <a:gd name="T18" fmla="*/ 1648 w 3959"/>
                <a:gd name="T19" fmla="*/ 135 h 2433"/>
                <a:gd name="T20" fmla="*/ 1648 w 3959"/>
                <a:gd name="T21" fmla="*/ 0 h 2433"/>
                <a:gd name="T22" fmla="*/ 0 w 3959"/>
                <a:gd name="T23" fmla="*/ 0 h 2433"/>
                <a:gd name="T24" fmla="*/ 513 w 3959"/>
                <a:gd name="T25" fmla="*/ 1811 h 2433"/>
                <a:gd name="T26" fmla="*/ 729 w 3959"/>
                <a:gd name="T27" fmla="*/ 2148 h 2433"/>
                <a:gd name="T28" fmla="*/ 729 w 3959"/>
                <a:gd name="T29" fmla="*/ 2148 h 2433"/>
                <a:gd name="T30" fmla="*/ 1297 w 3959"/>
                <a:gd name="T31" fmla="*/ 2432 h 2433"/>
                <a:gd name="T32" fmla="*/ 3958 w 3959"/>
                <a:gd name="T33" fmla="*/ 2432 h 2433"/>
                <a:gd name="T34" fmla="*/ 3958 w 3959"/>
                <a:gd name="T35" fmla="*/ 1554 h 2433"/>
                <a:gd name="T36" fmla="*/ 3810 w 3959"/>
                <a:gd name="T37" fmla="*/ 1554 h 2433"/>
                <a:gd name="T38" fmla="*/ 3688 w 3959"/>
                <a:gd name="T39" fmla="*/ 1635 h 2433"/>
                <a:gd name="T40" fmla="*/ 3351 w 3959"/>
                <a:gd name="T41" fmla="*/ 1770 h 2433"/>
                <a:gd name="T42" fmla="*/ 2972 w 3959"/>
                <a:gd name="T43" fmla="*/ 1648 h 2433"/>
                <a:gd name="T44" fmla="*/ 2783 w 3959"/>
                <a:gd name="T45" fmla="*/ 1216 h 2433"/>
                <a:gd name="T46" fmla="*/ 2958 w 3959"/>
                <a:gd name="T47" fmla="*/ 784 h 2433"/>
                <a:gd name="T48" fmla="*/ 3351 w 3959"/>
                <a:gd name="T49" fmla="*/ 662 h 2433"/>
                <a:gd name="T50" fmla="*/ 3675 w 3959"/>
                <a:gd name="T51" fmla="*/ 784 h 2433"/>
                <a:gd name="T52" fmla="*/ 3783 w 3959"/>
                <a:gd name="T53" fmla="*/ 851 h 2433"/>
                <a:gd name="T54" fmla="*/ 3958 w 3959"/>
                <a:gd name="T55" fmla="*/ 851 h 2433"/>
                <a:gd name="T56" fmla="*/ 3958 w 3959"/>
                <a:gd name="T57" fmla="*/ 0 h 2433"/>
                <a:gd name="T58" fmla="*/ 2337 w 3959"/>
                <a:gd name="T59" fmla="*/ 0 h 2433"/>
                <a:gd name="T60" fmla="*/ 2337 w 3959"/>
                <a:gd name="T61" fmla="*/ 162 h 2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959" h="2433">
                  <a:moveTo>
                    <a:pt x="2337" y="162"/>
                  </a:moveTo>
                  <a:lnTo>
                    <a:pt x="2337" y="162"/>
                  </a:lnTo>
                  <a:cubicBezTo>
                    <a:pt x="2337" y="176"/>
                    <a:pt x="2351" y="176"/>
                    <a:pt x="2418" y="270"/>
                  </a:cubicBezTo>
                  <a:cubicBezTo>
                    <a:pt x="2472" y="338"/>
                    <a:pt x="2540" y="460"/>
                    <a:pt x="2540" y="594"/>
                  </a:cubicBezTo>
                  <a:cubicBezTo>
                    <a:pt x="2540" y="730"/>
                    <a:pt x="2513" y="865"/>
                    <a:pt x="2418" y="986"/>
                  </a:cubicBezTo>
                  <a:cubicBezTo>
                    <a:pt x="2337" y="1094"/>
                    <a:pt x="2162" y="1162"/>
                    <a:pt x="1972" y="1162"/>
                  </a:cubicBezTo>
                  <a:cubicBezTo>
                    <a:pt x="1797" y="1162"/>
                    <a:pt x="1635" y="1081"/>
                    <a:pt x="1540" y="986"/>
                  </a:cubicBezTo>
                  <a:cubicBezTo>
                    <a:pt x="1445" y="865"/>
                    <a:pt x="1419" y="730"/>
                    <a:pt x="1419" y="594"/>
                  </a:cubicBezTo>
                  <a:cubicBezTo>
                    <a:pt x="1419" y="446"/>
                    <a:pt x="1499" y="338"/>
                    <a:pt x="1553" y="257"/>
                  </a:cubicBezTo>
                  <a:cubicBezTo>
                    <a:pt x="1621" y="176"/>
                    <a:pt x="1648" y="149"/>
                    <a:pt x="1648" y="135"/>
                  </a:cubicBezTo>
                  <a:cubicBezTo>
                    <a:pt x="1648" y="0"/>
                    <a:pt x="1648" y="0"/>
                    <a:pt x="164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3" y="1811"/>
                    <a:pt x="513" y="1811"/>
                    <a:pt x="513" y="1811"/>
                  </a:cubicBezTo>
                  <a:cubicBezTo>
                    <a:pt x="554" y="1932"/>
                    <a:pt x="621" y="2053"/>
                    <a:pt x="729" y="2148"/>
                  </a:cubicBezTo>
                  <a:lnTo>
                    <a:pt x="729" y="2148"/>
                  </a:lnTo>
                  <a:cubicBezTo>
                    <a:pt x="865" y="2324"/>
                    <a:pt x="1081" y="2432"/>
                    <a:pt x="1297" y="2432"/>
                  </a:cubicBezTo>
                  <a:cubicBezTo>
                    <a:pt x="3958" y="2432"/>
                    <a:pt x="3958" y="2432"/>
                    <a:pt x="3958" y="2432"/>
                  </a:cubicBezTo>
                  <a:cubicBezTo>
                    <a:pt x="3958" y="1554"/>
                    <a:pt x="3958" y="1554"/>
                    <a:pt x="3958" y="1554"/>
                  </a:cubicBezTo>
                  <a:cubicBezTo>
                    <a:pt x="3810" y="1554"/>
                    <a:pt x="3810" y="1554"/>
                    <a:pt x="3810" y="1554"/>
                  </a:cubicBezTo>
                  <a:cubicBezTo>
                    <a:pt x="3796" y="1554"/>
                    <a:pt x="3769" y="1567"/>
                    <a:pt x="3688" y="1635"/>
                  </a:cubicBezTo>
                  <a:cubicBezTo>
                    <a:pt x="3607" y="1702"/>
                    <a:pt x="3499" y="1770"/>
                    <a:pt x="3351" y="1770"/>
                  </a:cubicBezTo>
                  <a:cubicBezTo>
                    <a:pt x="3215" y="1770"/>
                    <a:pt x="3080" y="1743"/>
                    <a:pt x="2972" y="1648"/>
                  </a:cubicBezTo>
                  <a:cubicBezTo>
                    <a:pt x="2864" y="1567"/>
                    <a:pt x="2783" y="1405"/>
                    <a:pt x="2783" y="1216"/>
                  </a:cubicBezTo>
                  <a:cubicBezTo>
                    <a:pt x="2783" y="1040"/>
                    <a:pt x="2864" y="865"/>
                    <a:pt x="2958" y="784"/>
                  </a:cubicBezTo>
                  <a:cubicBezTo>
                    <a:pt x="3080" y="689"/>
                    <a:pt x="3215" y="662"/>
                    <a:pt x="3351" y="662"/>
                  </a:cubicBezTo>
                  <a:cubicBezTo>
                    <a:pt x="3485" y="662"/>
                    <a:pt x="3607" y="730"/>
                    <a:pt x="3675" y="784"/>
                  </a:cubicBezTo>
                  <a:cubicBezTo>
                    <a:pt x="3769" y="851"/>
                    <a:pt x="3769" y="851"/>
                    <a:pt x="3783" y="851"/>
                  </a:cubicBezTo>
                  <a:cubicBezTo>
                    <a:pt x="3958" y="851"/>
                    <a:pt x="3958" y="851"/>
                    <a:pt x="3958" y="851"/>
                  </a:cubicBezTo>
                  <a:cubicBezTo>
                    <a:pt x="3958" y="0"/>
                    <a:pt x="3958" y="0"/>
                    <a:pt x="3958" y="0"/>
                  </a:cubicBezTo>
                  <a:cubicBezTo>
                    <a:pt x="2337" y="0"/>
                    <a:pt x="2337" y="0"/>
                    <a:pt x="2337" y="0"/>
                  </a:cubicBezTo>
                  <a:lnTo>
                    <a:pt x="2337" y="162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0" name="Freeform 9"/>
            <p:cNvSpPr>
              <a:spLocks noChangeArrowheads="1"/>
            </p:cNvSpPr>
            <p:nvPr/>
          </p:nvSpPr>
          <p:spPr bwMode="auto">
            <a:xfrm>
              <a:off x="3597397" y="9599084"/>
              <a:ext cx="706254" cy="664105"/>
            </a:xfrm>
            <a:custGeom>
              <a:avLst/>
              <a:gdLst>
                <a:gd name="T0" fmla="*/ 608 w 1176"/>
                <a:gd name="T1" fmla="*/ 351 h 1109"/>
                <a:gd name="T2" fmla="*/ 608 w 1176"/>
                <a:gd name="T3" fmla="*/ 351 h 1109"/>
                <a:gd name="T4" fmla="*/ 365 w 1176"/>
                <a:gd name="T5" fmla="*/ 419 h 1109"/>
                <a:gd name="T6" fmla="*/ 149 w 1176"/>
                <a:gd name="T7" fmla="*/ 487 h 1109"/>
                <a:gd name="T8" fmla="*/ 14 w 1176"/>
                <a:gd name="T9" fmla="*/ 703 h 1109"/>
                <a:gd name="T10" fmla="*/ 122 w 1176"/>
                <a:gd name="T11" fmla="*/ 973 h 1109"/>
                <a:gd name="T12" fmla="*/ 379 w 1176"/>
                <a:gd name="T13" fmla="*/ 1108 h 1109"/>
                <a:gd name="T14" fmla="*/ 595 w 1176"/>
                <a:gd name="T15" fmla="*/ 1000 h 1109"/>
                <a:gd name="T16" fmla="*/ 689 w 1176"/>
                <a:gd name="T17" fmla="*/ 797 h 1109"/>
                <a:gd name="T18" fmla="*/ 784 w 1176"/>
                <a:gd name="T19" fmla="*/ 527 h 1109"/>
                <a:gd name="T20" fmla="*/ 797 w 1176"/>
                <a:gd name="T21" fmla="*/ 527 h 1109"/>
                <a:gd name="T22" fmla="*/ 1175 w 1176"/>
                <a:gd name="T23" fmla="*/ 189 h 1109"/>
                <a:gd name="T24" fmla="*/ 1014 w 1176"/>
                <a:gd name="T25" fmla="*/ 0 h 1109"/>
                <a:gd name="T26" fmla="*/ 608 w 1176"/>
                <a:gd name="T27" fmla="*/ 351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76" h="1109">
                  <a:moveTo>
                    <a:pt x="608" y="351"/>
                  </a:moveTo>
                  <a:lnTo>
                    <a:pt x="608" y="351"/>
                  </a:lnTo>
                  <a:cubicBezTo>
                    <a:pt x="527" y="419"/>
                    <a:pt x="433" y="406"/>
                    <a:pt x="365" y="419"/>
                  </a:cubicBezTo>
                  <a:cubicBezTo>
                    <a:pt x="284" y="433"/>
                    <a:pt x="216" y="433"/>
                    <a:pt x="149" y="487"/>
                  </a:cubicBezTo>
                  <a:cubicBezTo>
                    <a:pt x="81" y="554"/>
                    <a:pt x="27" y="622"/>
                    <a:pt x="14" y="703"/>
                  </a:cubicBezTo>
                  <a:cubicBezTo>
                    <a:pt x="0" y="784"/>
                    <a:pt x="27" y="865"/>
                    <a:pt x="122" y="973"/>
                  </a:cubicBezTo>
                  <a:cubicBezTo>
                    <a:pt x="216" y="1081"/>
                    <a:pt x="297" y="1108"/>
                    <a:pt x="379" y="1108"/>
                  </a:cubicBezTo>
                  <a:cubicBezTo>
                    <a:pt x="446" y="1095"/>
                    <a:pt x="527" y="1054"/>
                    <a:pt x="595" y="1000"/>
                  </a:cubicBezTo>
                  <a:cubicBezTo>
                    <a:pt x="662" y="946"/>
                    <a:pt x="676" y="878"/>
                    <a:pt x="689" y="797"/>
                  </a:cubicBezTo>
                  <a:cubicBezTo>
                    <a:pt x="703" y="716"/>
                    <a:pt x="703" y="608"/>
                    <a:pt x="784" y="527"/>
                  </a:cubicBezTo>
                  <a:cubicBezTo>
                    <a:pt x="784" y="527"/>
                    <a:pt x="784" y="527"/>
                    <a:pt x="797" y="527"/>
                  </a:cubicBezTo>
                  <a:cubicBezTo>
                    <a:pt x="1175" y="189"/>
                    <a:pt x="1175" y="189"/>
                    <a:pt x="1175" y="189"/>
                  </a:cubicBezTo>
                  <a:cubicBezTo>
                    <a:pt x="1014" y="0"/>
                    <a:pt x="1014" y="0"/>
                    <a:pt x="1014" y="0"/>
                  </a:cubicBezTo>
                  <a:lnTo>
                    <a:pt x="608" y="351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1" name="Freeform 10"/>
            <p:cNvSpPr>
              <a:spLocks noChangeArrowheads="1"/>
            </p:cNvSpPr>
            <p:nvPr/>
          </p:nvSpPr>
          <p:spPr bwMode="auto">
            <a:xfrm>
              <a:off x="4771841" y="6892397"/>
              <a:ext cx="3541849" cy="1460500"/>
            </a:xfrm>
            <a:custGeom>
              <a:avLst/>
              <a:gdLst>
                <a:gd name="T0" fmla="*/ 5795 w 5904"/>
                <a:gd name="T1" fmla="*/ 946 h 2433"/>
                <a:gd name="T2" fmla="*/ 5795 w 5904"/>
                <a:gd name="T3" fmla="*/ 946 h 2433"/>
                <a:gd name="T4" fmla="*/ 5552 w 5904"/>
                <a:gd name="T5" fmla="*/ 878 h 2433"/>
                <a:gd name="T6" fmla="*/ 5350 w 5904"/>
                <a:gd name="T7" fmla="*/ 959 h 2433"/>
                <a:gd name="T8" fmla="*/ 5107 w 5904"/>
                <a:gd name="T9" fmla="*/ 1081 h 2433"/>
                <a:gd name="T10" fmla="*/ 4675 w 5904"/>
                <a:gd name="T11" fmla="*/ 1081 h 2433"/>
                <a:gd name="T12" fmla="*/ 4675 w 5904"/>
                <a:gd name="T13" fmla="*/ 0 h 2433"/>
                <a:gd name="T14" fmla="*/ 3310 w 5904"/>
                <a:gd name="T15" fmla="*/ 0 h 2433"/>
                <a:gd name="T16" fmla="*/ 3310 w 5904"/>
                <a:gd name="T17" fmla="*/ 162 h 2433"/>
                <a:gd name="T18" fmla="*/ 3378 w 5904"/>
                <a:gd name="T19" fmla="*/ 270 h 2433"/>
                <a:gd name="T20" fmla="*/ 3499 w 5904"/>
                <a:gd name="T21" fmla="*/ 594 h 2433"/>
                <a:gd name="T22" fmla="*/ 3391 w 5904"/>
                <a:gd name="T23" fmla="*/ 986 h 2433"/>
                <a:gd name="T24" fmla="*/ 2946 w 5904"/>
                <a:gd name="T25" fmla="*/ 1162 h 2433"/>
                <a:gd name="T26" fmla="*/ 2513 w 5904"/>
                <a:gd name="T27" fmla="*/ 986 h 2433"/>
                <a:gd name="T28" fmla="*/ 2391 w 5904"/>
                <a:gd name="T29" fmla="*/ 594 h 2433"/>
                <a:gd name="T30" fmla="*/ 2527 w 5904"/>
                <a:gd name="T31" fmla="*/ 257 h 2433"/>
                <a:gd name="T32" fmla="*/ 2621 w 5904"/>
                <a:gd name="T33" fmla="*/ 135 h 2433"/>
                <a:gd name="T34" fmla="*/ 2621 w 5904"/>
                <a:gd name="T35" fmla="*/ 0 h 2433"/>
                <a:gd name="T36" fmla="*/ 1230 w 5904"/>
                <a:gd name="T37" fmla="*/ 0 h 2433"/>
                <a:gd name="T38" fmla="*/ 1230 w 5904"/>
                <a:gd name="T39" fmla="*/ 1081 h 2433"/>
                <a:gd name="T40" fmla="*/ 784 w 5904"/>
                <a:gd name="T41" fmla="*/ 1081 h 2433"/>
                <a:gd name="T42" fmla="*/ 554 w 5904"/>
                <a:gd name="T43" fmla="*/ 959 h 2433"/>
                <a:gd name="T44" fmla="*/ 352 w 5904"/>
                <a:gd name="T45" fmla="*/ 878 h 2433"/>
                <a:gd name="T46" fmla="*/ 108 w 5904"/>
                <a:gd name="T47" fmla="*/ 946 h 2433"/>
                <a:gd name="T48" fmla="*/ 0 w 5904"/>
                <a:gd name="T49" fmla="*/ 1216 h 2433"/>
                <a:gd name="T50" fmla="*/ 108 w 5904"/>
                <a:gd name="T51" fmla="*/ 1486 h 2433"/>
                <a:gd name="T52" fmla="*/ 352 w 5904"/>
                <a:gd name="T53" fmla="*/ 1554 h 2433"/>
                <a:gd name="T54" fmla="*/ 554 w 5904"/>
                <a:gd name="T55" fmla="*/ 1472 h 2433"/>
                <a:gd name="T56" fmla="*/ 797 w 5904"/>
                <a:gd name="T57" fmla="*/ 1324 h 2433"/>
                <a:gd name="T58" fmla="*/ 797 w 5904"/>
                <a:gd name="T59" fmla="*/ 1324 h 2433"/>
                <a:gd name="T60" fmla="*/ 1230 w 5904"/>
                <a:gd name="T61" fmla="*/ 1324 h 2433"/>
                <a:gd name="T62" fmla="*/ 1230 w 5904"/>
                <a:gd name="T63" fmla="*/ 2432 h 2433"/>
                <a:gd name="T64" fmla="*/ 4675 w 5904"/>
                <a:gd name="T65" fmla="*/ 2432 h 2433"/>
                <a:gd name="T66" fmla="*/ 4675 w 5904"/>
                <a:gd name="T67" fmla="*/ 1324 h 2433"/>
                <a:gd name="T68" fmla="*/ 5093 w 5904"/>
                <a:gd name="T69" fmla="*/ 1324 h 2433"/>
                <a:gd name="T70" fmla="*/ 5107 w 5904"/>
                <a:gd name="T71" fmla="*/ 1324 h 2433"/>
                <a:gd name="T72" fmla="*/ 5350 w 5904"/>
                <a:gd name="T73" fmla="*/ 1472 h 2433"/>
                <a:gd name="T74" fmla="*/ 5552 w 5904"/>
                <a:gd name="T75" fmla="*/ 1554 h 2433"/>
                <a:gd name="T76" fmla="*/ 5795 w 5904"/>
                <a:gd name="T77" fmla="*/ 1486 h 2433"/>
                <a:gd name="T78" fmla="*/ 5890 w 5904"/>
                <a:gd name="T79" fmla="*/ 1216 h 2433"/>
                <a:gd name="T80" fmla="*/ 5795 w 5904"/>
                <a:gd name="T81" fmla="*/ 946 h 2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4" h="2433">
                  <a:moveTo>
                    <a:pt x="5795" y="946"/>
                  </a:moveTo>
                  <a:lnTo>
                    <a:pt x="5795" y="946"/>
                  </a:lnTo>
                  <a:cubicBezTo>
                    <a:pt x="5741" y="905"/>
                    <a:pt x="5647" y="878"/>
                    <a:pt x="5552" y="878"/>
                  </a:cubicBezTo>
                  <a:cubicBezTo>
                    <a:pt x="5471" y="878"/>
                    <a:pt x="5417" y="919"/>
                    <a:pt x="5350" y="959"/>
                  </a:cubicBezTo>
                  <a:cubicBezTo>
                    <a:pt x="5283" y="1013"/>
                    <a:pt x="5215" y="1081"/>
                    <a:pt x="5107" y="1081"/>
                  </a:cubicBezTo>
                  <a:cubicBezTo>
                    <a:pt x="4675" y="1081"/>
                    <a:pt x="4675" y="1081"/>
                    <a:pt x="4675" y="1081"/>
                  </a:cubicBezTo>
                  <a:cubicBezTo>
                    <a:pt x="4675" y="0"/>
                    <a:pt x="4675" y="0"/>
                    <a:pt x="4675" y="0"/>
                  </a:cubicBezTo>
                  <a:cubicBezTo>
                    <a:pt x="3310" y="0"/>
                    <a:pt x="3310" y="0"/>
                    <a:pt x="3310" y="0"/>
                  </a:cubicBezTo>
                  <a:cubicBezTo>
                    <a:pt x="3310" y="162"/>
                    <a:pt x="3310" y="162"/>
                    <a:pt x="3310" y="162"/>
                  </a:cubicBezTo>
                  <a:cubicBezTo>
                    <a:pt x="3310" y="176"/>
                    <a:pt x="3324" y="176"/>
                    <a:pt x="3378" y="270"/>
                  </a:cubicBezTo>
                  <a:cubicBezTo>
                    <a:pt x="3432" y="338"/>
                    <a:pt x="3499" y="460"/>
                    <a:pt x="3499" y="594"/>
                  </a:cubicBezTo>
                  <a:cubicBezTo>
                    <a:pt x="3499" y="730"/>
                    <a:pt x="3486" y="865"/>
                    <a:pt x="3391" y="986"/>
                  </a:cubicBezTo>
                  <a:cubicBezTo>
                    <a:pt x="3297" y="1094"/>
                    <a:pt x="3134" y="1162"/>
                    <a:pt x="2946" y="1162"/>
                  </a:cubicBezTo>
                  <a:cubicBezTo>
                    <a:pt x="2756" y="1162"/>
                    <a:pt x="2594" y="1081"/>
                    <a:pt x="2513" y="986"/>
                  </a:cubicBezTo>
                  <a:cubicBezTo>
                    <a:pt x="2419" y="865"/>
                    <a:pt x="2391" y="730"/>
                    <a:pt x="2391" y="594"/>
                  </a:cubicBezTo>
                  <a:cubicBezTo>
                    <a:pt x="2391" y="446"/>
                    <a:pt x="2473" y="338"/>
                    <a:pt x="2527" y="257"/>
                  </a:cubicBezTo>
                  <a:cubicBezTo>
                    <a:pt x="2594" y="176"/>
                    <a:pt x="2607" y="149"/>
                    <a:pt x="2621" y="135"/>
                  </a:cubicBezTo>
                  <a:cubicBezTo>
                    <a:pt x="2621" y="0"/>
                    <a:pt x="2621" y="0"/>
                    <a:pt x="2621" y="0"/>
                  </a:cubicBezTo>
                  <a:cubicBezTo>
                    <a:pt x="1230" y="0"/>
                    <a:pt x="1230" y="0"/>
                    <a:pt x="1230" y="0"/>
                  </a:cubicBezTo>
                  <a:cubicBezTo>
                    <a:pt x="1230" y="1081"/>
                    <a:pt x="1230" y="1081"/>
                    <a:pt x="1230" y="1081"/>
                  </a:cubicBezTo>
                  <a:cubicBezTo>
                    <a:pt x="784" y="1081"/>
                    <a:pt x="784" y="1081"/>
                    <a:pt x="784" y="1081"/>
                  </a:cubicBezTo>
                  <a:cubicBezTo>
                    <a:pt x="676" y="1081"/>
                    <a:pt x="608" y="1013"/>
                    <a:pt x="554" y="959"/>
                  </a:cubicBezTo>
                  <a:cubicBezTo>
                    <a:pt x="486" y="919"/>
                    <a:pt x="419" y="878"/>
                    <a:pt x="352" y="878"/>
                  </a:cubicBezTo>
                  <a:cubicBezTo>
                    <a:pt x="257" y="878"/>
                    <a:pt x="162" y="905"/>
                    <a:pt x="108" y="946"/>
                  </a:cubicBezTo>
                  <a:cubicBezTo>
                    <a:pt x="41" y="1000"/>
                    <a:pt x="0" y="1081"/>
                    <a:pt x="0" y="1216"/>
                  </a:cubicBezTo>
                  <a:cubicBezTo>
                    <a:pt x="0" y="1364"/>
                    <a:pt x="54" y="1432"/>
                    <a:pt x="108" y="1486"/>
                  </a:cubicBezTo>
                  <a:cubicBezTo>
                    <a:pt x="162" y="1527"/>
                    <a:pt x="244" y="1554"/>
                    <a:pt x="352" y="1554"/>
                  </a:cubicBezTo>
                  <a:cubicBezTo>
                    <a:pt x="432" y="1554"/>
                    <a:pt x="486" y="1513"/>
                    <a:pt x="554" y="1472"/>
                  </a:cubicBezTo>
                  <a:cubicBezTo>
                    <a:pt x="622" y="1418"/>
                    <a:pt x="689" y="1338"/>
                    <a:pt x="797" y="1324"/>
                  </a:cubicBezTo>
                  <a:lnTo>
                    <a:pt x="797" y="1324"/>
                  </a:lnTo>
                  <a:cubicBezTo>
                    <a:pt x="1230" y="1324"/>
                    <a:pt x="1230" y="1324"/>
                    <a:pt x="1230" y="1324"/>
                  </a:cubicBezTo>
                  <a:cubicBezTo>
                    <a:pt x="1230" y="2432"/>
                    <a:pt x="1230" y="2432"/>
                    <a:pt x="1230" y="2432"/>
                  </a:cubicBezTo>
                  <a:cubicBezTo>
                    <a:pt x="4675" y="2432"/>
                    <a:pt x="4675" y="2432"/>
                    <a:pt x="4675" y="2432"/>
                  </a:cubicBezTo>
                  <a:cubicBezTo>
                    <a:pt x="4675" y="1324"/>
                    <a:pt x="4675" y="1324"/>
                    <a:pt x="4675" y="1324"/>
                  </a:cubicBezTo>
                  <a:cubicBezTo>
                    <a:pt x="5093" y="1324"/>
                    <a:pt x="5093" y="1324"/>
                    <a:pt x="5093" y="1324"/>
                  </a:cubicBezTo>
                  <a:cubicBezTo>
                    <a:pt x="5107" y="1324"/>
                    <a:pt x="5107" y="1324"/>
                    <a:pt x="5107" y="1324"/>
                  </a:cubicBezTo>
                  <a:cubicBezTo>
                    <a:pt x="5215" y="1338"/>
                    <a:pt x="5283" y="1418"/>
                    <a:pt x="5350" y="1472"/>
                  </a:cubicBezTo>
                  <a:cubicBezTo>
                    <a:pt x="5417" y="1513"/>
                    <a:pt x="5471" y="1554"/>
                    <a:pt x="5552" y="1554"/>
                  </a:cubicBezTo>
                  <a:cubicBezTo>
                    <a:pt x="5647" y="1554"/>
                    <a:pt x="5727" y="1527"/>
                    <a:pt x="5795" y="1486"/>
                  </a:cubicBezTo>
                  <a:cubicBezTo>
                    <a:pt x="5849" y="1432"/>
                    <a:pt x="5890" y="1364"/>
                    <a:pt x="5890" y="1216"/>
                  </a:cubicBezTo>
                  <a:cubicBezTo>
                    <a:pt x="5903" y="1081"/>
                    <a:pt x="5862" y="1000"/>
                    <a:pt x="5795" y="94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2" name="Freeform 11"/>
            <p:cNvSpPr>
              <a:spLocks noChangeArrowheads="1"/>
            </p:cNvSpPr>
            <p:nvPr/>
          </p:nvSpPr>
          <p:spPr bwMode="auto">
            <a:xfrm>
              <a:off x="9271232" y="9599084"/>
              <a:ext cx="698318" cy="664105"/>
            </a:xfrm>
            <a:custGeom>
              <a:avLst/>
              <a:gdLst>
                <a:gd name="T0" fmla="*/ 608 w 1163"/>
                <a:gd name="T1" fmla="*/ 351 h 1109"/>
                <a:gd name="T2" fmla="*/ 608 w 1163"/>
                <a:gd name="T3" fmla="*/ 351 h 1109"/>
                <a:gd name="T4" fmla="*/ 351 w 1163"/>
                <a:gd name="T5" fmla="*/ 419 h 1109"/>
                <a:gd name="T6" fmla="*/ 149 w 1163"/>
                <a:gd name="T7" fmla="*/ 487 h 1109"/>
                <a:gd name="T8" fmla="*/ 14 w 1163"/>
                <a:gd name="T9" fmla="*/ 703 h 1109"/>
                <a:gd name="T10" fmla="*/ 108 w 1163"/>
                <a:gd name="T11" fmla="*/ 973 h 1109"/>
                <a:gd name="T12" fmla="*/ 365 w 1163"/>
                <a:gd name="T13" fmla="*/ 1108 h 1109"/>
                <a:gd name="T14" fmla="*/ 595 w 1163"/>
                <a:gd name="T15" fmla="*/ 1000 h 1109"/>
                <a:gd name="T16" fmla="*/ 690 w 1163"/>
                <a:gd name="T17" fmla="*/ 797 h 1109"/>
                <a:gd name="T18" fmla="*/ 784 w 1163"/>
                <a:gd name="T19" fmla="*/ 527 h 1109"/>
                <a:gd name="T20" fmla="*/ 784 w 1163"/>
                <a:gd name="T21" fmla="*/ 527 h 1109"/>
                <a:gd name="T22" fmla="*/ 1162 w 1163"/>
                <a:gd name="T23" fmla="*/ 189 h 1109"/>
                <a:gd name="T24" fmla="*/ 1000 w 1163"/>
                <a:gd name="T25" fmla="*/ 0 h 1109"/>
                <a:gd name="T26" fmla="*/ 608 w 1163"/>
                <a:gd name="T27" fmla="*/ 351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3" h="1109">
                  <a:moveTo>
                    <a:pt x="608" y="351"/>
                  </a:moveTo>
                  <a:lnTo>
                    <a:pt x="608" y="351"/>
                  </a:lnTo>
                  <a:cubicBezTo>
                    <a:pt x="527" y="419"/>
                    <a:pt x="433" y="406"/>
                    <a:pt x="351" y="419"/>
                  </a:cubicBezTo>
                  <a:cubicBezTo>
                    <a:pt x="271" y="433"/>
                    <a:pt x="203" y="433"/>
                    <a:pt x="149" y="487"/>
                  </a:cubicBezTo>
                  <a:cubicBezTo>
                    <a:pt x="81" y="554"/>
                    <a:pt x="27" y="622"/>
                    <a:pt x="14" y="703"/>
                  </a:cubicBezTo>
                  <a:cubicBezTo>
                    <a:pt x="0" y="784"/>
                    <a:pt x="14" y="865"/>
                    <a:pt x="108" y="973"/>
                  </a:cubicBezTo>
                  <a:cubicBezTo>
                    <a:pt x="203" y="1081"/>
                    <a:pt x="284" y="1108"/>
                    <a:pt x="365" y="1108"/>
                  </a:cubicBezTo>
                  <a:cubicBezTo>
                    <a:pt x="446" y="1095"/>
                    <a:pt x="514" y="1054"/>
                    <a:pt x="595" y="1000"/>
                  </a:cubicBezTo>
                  <a:cubicBezTo>
                    <a:pt x="649" y="946"/>
                    <a:pt x="676" y="878"/>
                    <a:pt x="690" y="797"/>
                  </a:cubicBezTo>
                  <a:cubicBezTo>
                    <a:pt x="703" y="716"/>
                    <a:pt x="703" y="608"/>
                    <a:pt x="784" y="527"/>
                  </a:cubicBezTo>
                  <a:lnTo>
                    <a:pt x="784" y="527"/>
                  </a:lnTo>
                  <a:cubicBezTo>
                    <a:pt x="1162" y="189"/>
                    <a:pt x="1162" y="189"/>
                    <a:pt x="1162" y="189"/>
                  </a:cubicBezTo>
                  <a:cubicBezTo>
                    <a:pt x="1000" y="0"/>
                    <a:pt x="1000" y="0"/>
                    <a:pt x="1000" y="0"/>
                  </a:cubicBezTo>
                  <a:lnTo>
                    <a:pt x="608" y="351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3" name="Freeform 12"/>
            <p:cNvSpPr>
              <a:spLocks noChangeArrowheads="1"/>
            </p:cNvSpPr>
            <p:nvPr/>
          </p:nvSpPr>
          <p:spPr bwMode="auto">
            <a:xfrm>
              <a:off x="7731758" y="6892397"/>
              <a:ext cx="3184754" cy="1460500"/>
            </a:xfrm>
            <a:custGeom>
              <a:avLst/>
              <a:gdLst>
                <a:gd name="T0" fmla="*/ 3026 w 5310"/>
                <a:gd name="T1" fmla="*/ 162 h 2433"/>
                <a:gd name="T2" fmla="*/ 3026 w 5310"/>
                <a:gd name="T3" fmla="*/ 162 h 2433"/>
                <a:gd name="T4" fmla="*/ 3093 w 5310"/>
                <a:gd name="T5" fmla="*/ 270 h 2433"/>
                <a:gd name="T6" fmla="*/ 3215 w 5310"/>
                <a:gd name="T7" fmla="*/ 594 h 2433"/>
                <a:gd name="T8" fmla="*/ 3093 w 5310"/>
                <a:gd name="T9" fmla="*/ 986 h 2433"/>
                <a:gd name="T10" fmla="*/ 2661 w 5310"/>
                <a:gd name="T11" fmla="*/ 1162 h 2433"/>
                <a:gd name="T12" fmla="*/ 2215 w 5310"/>
                <a:gd name="T13" fmla="*/ 986 h 2433"/>
                <a:gd name="T14" fmla="*/ 2107 w 5310"/>
                <a:gd name="T15" fmla="*/ 594 h 2433"/>
                <a:gd name="T16" fmla="*/ 2242 w 5310"/>
                <a:gd name="T17" fmla="*/ 257 h 2433"/>
                <a:gd name="T18" fmla="*/ 2323 w 5310"/>
                <a:gd name="T19" fmla="*/ 135 h 2433"/>
                <a:gd name="T20" fmla="*/ 2323 w 5310"/>
                <a:gd name="T21" fmla="*/ 0 h 2433"/>
                <a:gd name="T22" fmla="*/ 0 w 5310"/>
                <a:gd name="T23" fmla="*/ 0 h 2433"/>
                <a:gd name="T24" fmla="*/ 0 w 5310"/>
                <a:gd name="T25" fmla="*/ 851 h 2433"/>
                <a:gd name="T26" fmla="*/ 176 w 5310"/>
                <a:gd name="T27" fmla="*/ 851 h 2433"/>
                <a:gd name="T28" fmla="*/ 298 w 5310"/>
                <a:gd name="T29" fmla="*/ 784 h 2433"/>
                <a:gd name="T30" fmla="*/ 621 w 5310"/>
                <a:gd name="T31" fmla="*/ 662 h 2433"/>
                <a:gd name="T32" fmla="*/ 999 w 5310"/>
                <a:gd name="T33" fmla="*/ 784 h 2433"/>
                <a:gd name="T34" fmla="*/ 1188 w 5310"/>
                <a:gd name="T35" fmla="*/ 1216 h 2433"/>
                <a:gd name="T36" fmla="*/ 999 w 5310"/>
                <a:gd name="T37" fmla="*/ 1648 h 2433"/>
                <a:gd name="T38" fmla="*/ 621 w 5310"/>
                <a:gd name="T39" fmla="*/ 1770 h 2433"/>
                <a:gd name="T40" fmla="*/ 284 w 5310"/>
                <a:gd name="T41" fmla="*/ 1635 h 2433"/>
                <a:gd name="T42" fmla="*/ 149 w 5310"/>
                <a:gd name="T43" fmla="*/ 1554 h 2433"/>
                <a:gd name="T44" fmla="*/ 0 w 5310"/>
                <a:gd name="T45" fmla="*/ 1554 h 2433"/>
                <a:gd name="T46" fmla="*/ 0 w 5310"/>
                <a:gd name="T47" fmla="*/ 2432 h 2433"/>
                <a:gd name="T48" fmla="*/ 4160 w 5310"/>
                <a:gd name="T49" fmla="*/ 2432 h 2433"/>
                <a:gd name="T50" fmla="*/ 4809 w 5310"/>
                <a:gd name="T51" fmla="*/ 1973 h 2433"/>
                <a:gd name="T52" fmla="*/ 5309 w 5310"/>
                <a:gd name="T53" fmla="*/ 0 h 2433"/>
                <a:gd name="T54" fmla="*/ 3026 w 5310"/>
                <a:gd name="T55" fmla="*/ 0 h 2433"/>
                <a:gd name="T56" fmla="*/ 3026 w 5310"/>
                <a:gd name="T57" fmla="*/ 162 h 2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310" h="2433">
                  <a:moveTo>
                    <a:pt x="3026" y="162"/>
                  </a:moveTo>
                  <a:lnTo>
                    <a:pt x="3026" y="162"/>
                  </a:lnTo>
                  <a:cubicBezTo>
                    <a:pt x="3026" y="176"/>
                    <a:pt x="3026" y="176"/>
                    <a:pt x="3093" y="270"/>
                  </a:cubicBezTo>
                  <a:cubicBezTo>
                    <a:pt x="3147" y="338"/>
                    <a:pt x="3215" y="460"/>
                    <a:pt x="3215" y="594"/>
                  </a:cubicBezTo>
                  <a:cubicBezTo>
                    <a:pt x="3215" y="730"/>
                    <a:pt x="3188" y="865"/>
                    <a:pt x="3093" y="986"/>
                  </a:cubicBezTo>
                  <a:cubicBezTo>
                    <a:pt x="3012" y="1094"/>
                    <a:pt x="2837" y="1162"/>
                    <a:pt x="2661" y="1162"/>
                  </a:cubicBezTo>
                  <a:cubicBezTo>
                    <a:pt x="2472" y="1162"/>
                    <a:pt x="2310" y="1081"/>
                    <a:pt x="2215" y="986"/>
                  </a:cubicBezTo>
                  <a:cubicBezTo>
                    <a:pt x="2121" y="865"/>
                    <a:pt x="2107" y="730"/>
                    <a:pt x="2107" y="594"/>
                  </a:cubicBezTo>
                  <a:cubicBezTo>
                    <a:pt x="2107" y="446"/>
                    <a:pt x="2175" y="338"/>
                    <a:pt x="2242" y="257"/>
                  </a:cubicBezTo>
                  <a:cubicBezTo>
                    <a:pt x="2310" y="176"/>
                    <a:pt x="2323" y="149"/>
                    <a:pt x="2323" y="135"/>
                  </a:cubicBezTo>
                  <a:cubicBezTo>
                    <a:pt x="2323" y="0"/>
                    <a:pt x="2323" y="0"/>
                    <a:pt x="23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51"/>
                    <a:pt x="0" y="851"/>
                    <a:pt x="0" y="851"/>
                  </a:cubicBezTo>
                  <a:cubicBezTo>
                    <a:pt x="176" y="851"/>
                    <a:pt x="176" y="851"/>
                    <a:pt x="176" y="851"/>
                  </a:cubicBezTo>
                  <a:cubicBezTo>
                    <a:pt x="203" y="851"/>
                    <a:pt x="203" y="851"/>
                    <a:pt x="298" y="784"/>
                  </a:cubicBezTo>
                  <a:cubicBezTo>
                    <a:pt x="365" y="730"/>
                    <a:pt x="472" y="662"/>
                    <a:pt x="621" y="662"/>
                  </a:cubicBezTo>
                  <a:cubicBezTo>
                    <a:pt x="742" y="662"/>
                    <a:pt x="891" y="689"/>
                    <a:pt x="999" y="784"/>
                  </a:cubicBezTo>
                  <a:cubicBezTo>
                    <a:pt x="1107" y="865"/>
                    <a:pt x="1188" y="1040"/>
                    <a:pt x="1188" y="1216"/>
                  </a:cubicBezTo>
                  <a:cubicBezTo>
                    <a:pt x="1188" y="1405"/>
                    <a:pt x="1107" y="1567"/>
                    <a:pt x="999" y="1648"/>
                  </a:cubicBezTo>
                  <a:cubicBezTo>
                    <a:pt x="891" y="1743"/>
                    <a:pt x="756" y="1770"/>
                    <a:pt x="621" y="1770"/>
                  </a:cubicBezTo>
                  <a:cubicBezTo>
                    <a:pt x="472" y="1770"/>
                    <a:pt x="352" y="1702"/>
                    <a:pt x="284" y="1635"/>
                  </a:cubicBezTo>
                  <a:cubicBezTo>
                    <a:pt x="190" y="1567"/>
                    <a:pt x="176" y="1554"/>
                    <a:pt x="149" y="1554"/>
                  </a:cubicBezTo>
                  <a:cubicBezTo>
                    <a:pt x="0" y="1554"/>
                    <a:pt x="0" y="1554"/>
                    <a:pt x="0" y="1554"/>
                  </a:cubicBezTo>
                  <a:cubicBezTo>
                    <a:pt x="0" y="2432"/>
                    <a:pt x="0" y="2432"/>
                    <a:pt x="0" y="2432"/>
                  </a:cubicBezTo>
                  <a:cubicBezTo>
                    <a:pt x="4160" y="2432"/>
                    <a:pt x="4160" y="2432"/>
                    <a:pt x="4160" y="2432"/>
                  </a:cubicBezTo>
                  <a:cubicBezTo>
                    <a:pt x="4444" y="2432"/>
                    <a:pt x="4715" y="2229"/>
                    <a:pt x="4809" y="1973"/>
                  </a:cubicBezTo>
                  <a:cubicBezTo>
                    <a:pt x="5309" y="0"/>
                    <a:pt x="5309" y="0"/>
                    <a:pt x="5309" y="0"/>
                  </a:cubicBezTo>
                  <a:cubicBezTo>
                    <a:pt x="3026" y="0"/>
                    <a:pt x="3026" y="0"/>
                    <a:pt x="3026" y="0"/>
                  </a:cubicBezTo>
                  <a:lnTo>
                    <a:pt x="3026" y="162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4" name="Freeform 13"/>
            <p:cNvSpPr>
              <a:spLocks noChangeArrowheads="1"/>
            </p:cNvSpPr>
            <p:nvPr/>
          </p:nvSpPr>
          <p:spPr bwMode="auto">
            <a:xfrm>
              <a:off x="2608112" y="8585731"/>
              <a:ext cx="2690113" cy="2693458"/>
            </a:xfrm>
            <a:custGeom>
              <a:avLst/>
              <a:gdLst>
                <a:gd name="T0" fmla="*/ 2243 w 4486"/>
                <a:gd name="T1" fmla="*/ 0 h 4487"/>
                <a:gd name="T2" fmla="*/ 2243 w 4486"/>
                <a:gd name="T3" fmla="*/ 0 h 4487"/>
                <a:gd name="T4" fmla="*/ 0 w 4486"/>
                <a:gd name="T5" fmla="*/ 2243 h 4487"/>
                <a:gd name="T6" fmla="*/ 2243 w 4486"/>
                <a:gd name="T7" fmla="*/ 4486 h 4487"/>
                <a:gd name="T8" fmla="*/ 4485 w 4486"/>
                <a:gd name="T9" fmla="*/ 2243 h 4487"/>
                <a:gd name="T10" fmla="*/ 2243 w 4486"/>
                <a:gd name="T11" fmla="*/ 0 h 4487"/>
                <a:gd name="T12" fmla="*/ 2972 w 4486"/>
                <a:gd name="T13" fmla="*/ 2040 h 4487"/>
                <a:gd name="T14" fmla="*/ 2972 w 4486"/>
                <a:gd name="T15" fmla="*/ 2040 h 4487"/>
                <a:gd name="T16" fmla="*/ 2972 w 4486"/>
                <a:gd name="T17" fmla="*/ 2040 h 4487"/>
                <a:gd name="T18" fmla="*/ 2594 w 4486"/>
                <a:gd name="T19" fmla="*/ 2378 h 4487"/>
                <a:gd name="T20" fmla="*/ 2554 w 4486"/>
                <a:gd name="T21" fmla="*/ 2527 h 4487"/>
                <a:gd name="T22" fmla="*/ 2391 w 4486"/>
                <a:gd name="T23" fmla="*/ 2851 h 4487"/>
                <a:gd name="T24" fmla="*/ 2027 w 4486"/>
                <a:gd name="T25" fmla="*/ 3013 h 4487"/>
                <a:gd name="T26" fmla="*/ 1608 w 4486"/>
                <a:gd name="T27" fmla="*/ 2810 h 4487"/>
                <a:gd name="T28" fmla="*/ 1445 w 4486"/>
                <a:gd name="T29" fmla="*/ 2351 h 4487"/>
                <a:gd name="T30" fmla="*/ 1662 w 4486"/>
                <a:gd name="T31" fmla="*/ 2014 h 4487"/>
                <a:gd name="T32" fmla="*/ 1986 w 4486"/>
                <a:gd name="T33" fmla="*/ 1892 h 4487"/>
                <a:gd name="T34" fmla="*/ 2121 w 4486"/>
                <a:gd name="T35" fmla="*/ 1865 h 4487"/>
                <a:gd name="T36" fmla="*/ 2513 w 4486"/>
                <a:gd name="T37" fmla="*/ 1527 h 4487"/>
                <a:gd name="T38" fmla="*/ 2648 w 4486"/>
                <a:gd name="T39" fmla="*/ 1473 h 4487"/>
                <a:gd name="T40" fmla="*/ 2823 w 4486"/>
                <a:gd name="T41" fmla="*/ 1541 h 4487"/>
                <a:gd name="T42" fmla="*/ 2986 w 4486"/>
                <a:gd name="T43" fmla="*/ 1730 h 4487"/>
                <a:gd name="T44" fmla="*/ 2972 w 4486"/>
                <a:gd name="T45" fmla="*/ 2040 h 4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86" h="4487">
                  <a:moveTo>
                    <a:pt x="2243" y="0"/>
                  </a:moveTo>
                  <a:lnTo>
                    <a:pt x="2243" y="0"/>
                  </a:lnTo>
                  <a:cubicBezTo>
                    <a:pt x="1000" y="0"/>
                    <a:pt x="0" y="1000"/>
                    <a:pt x="0" y="2243"/>
                  </a:cubicBezTo>
                  <a:cubicBezTo>
                    <a:pt x="0" y="3486"/>
                    <a:pt x="1000" y="4486"/>
                    <a:pt x="2243" y="4486"/>
                  </a:cubicBezTo>
                  <a:cubicBezTo>
                    <a:pt x="3486" y="4486"/>
                    <a:pt x="4485" y="3486"/>
                    <a:pt x="4485" y="2243"/>
                  </a:cubicBezTo>
                  <a:cubicBezTo>
                    <a:pt x="4485" y="1000"/>
                    <a:pt x="3486" y="0"/>
                    <a:pt x="2243" y="0"/>
                  </a:cubicBezTo>
                  <a:close/>
                  <a:moveTo>
                    <a:pt x="2972" y="2040"/>
                  </a:moveTo>
                  <a:lnTo>
                    <a:pt x="2972" y="2040"/>
                  </a:lnTo>
                  <a:lnTo>
                    <a:pt x="2972" y="2040"/>
                  </a:lnTo>
                  <a:cubicBezTo>
                    <a:pt x="2594" y="2378"/>
                    <a:pt x="2594" y="2378"/>
                    <a:pt x="2594" y="2378"/>
                  </a:cubicBezTo>
                  <a:cubicBezTo>
                    <a:pt x="2580" y="2392"/>
                    <a:pt x="2580" y="2419"/>
                    <a:pt x="2554" y="2527"/>
                  </a:cubicBezTo>
                  <a:cubicBezTo>
                    <a:pt x="2540" y="2621"/>
                    <a:pt x="2499" y="2756"/>
                    <a:pt x="2391" y="2851"/>
                  </a:cubicBezTo>
                  <a:cubicBezTo>
                    <a:pt x="2297" y="2932"/>
                    <a:pt x="2175" y="3000"/>
                    <a:pt x="2027" y="3013"/>
                  </a:cubicBezTo>
                  <a:cubicBezTo>
                    <a:pt x="1891" y="3013"/>
                    <a:pt x="1729" y="2946"/>
                    <a:pt x="1608" y="2810"/>
                  </a:cubicBezTo>
                  <a:cubicBezTo>
                    <a:pt x="1473" y="2676"/>
                    <a:pt x="1419" y="2486"/>
                    <a:pt x="1445" y="2351"/>
                  </a:cubicBezTo>
                  <a:cubicBezTo>
                    <a:pt x="1473" y="2203"/>
                    <a:pt x="1554" y="2095"/>
                    <a:pt x="1662" y="2014"/>
                  </a:cubicBezTo>
                  <a:cubicBezTo>
                    <a:pt x="1756" y="1919"/>
                    <a:pt x="1891" y="1892"/>
                    <a:pt x="1986" y="1892"/>
                  </a:cubicBezTo>
                  <a:cubicBezTo>
                    <a:pt x="2094" y="1878"/>
                    <a:pt x="2107" y="1878"/>
                    <a:pt x="2121" y="1865"/>
                  </a:cubicBezTo>
                  <a:cubicBezTo>
                    <a:pt x="2513" y="1527"/>
                    <a:pt x="2513" y="1527"/>
                    <a:pt x="2513" y="1527"/>
                  </a:cubicBezTo>
                  <a:cubicBezTo>
                    <a:pt x="2540" y="1487"/>
                    <a:pt x="2594" y="1473"/>
                    <a:pt x="2648" y="1473"/>
                  </a:cubicBezTo>
                  <a:cubicBezTo>
                    <a:pt x="2716" y="1459"/>
                    <a:pt x="2770" y="1487"/>
                    <a:pt x="2823" y="1541"/>
                  </a:cubicBezTo>
                  <a:cubicBezTo>
                    <a:pt x="2986" y="1730"/>
                    <a:pt x="2986" y="1730"/>
                    <a:pt x="2986" y="1730"/>
                  </a:cubicBezTo>
                  <a:cubicBezTo>
                    <a:pt x="3067" y="1824"/>
                    <a:pt x="3053" y="1960"/>
                    <a:pt x="2972" y="204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5" name="Freeform 14"/>
            <p:cNvSpPr>
              <a:spLocks noChangeArrowheads="1"/>
            </p:cNvSpPr>
            <p:nvPr/>
          </p:nvSpPr>
          <p:spPr bwMode="auto">
            <a:xfrm>
              <a:off x="8274012" y="8585731"/>
              <a:ext cx="2698047" cy="2693458"/>
            </a:xfrm>
            <a:custGeom>
              <a:avLst/>
              <a:gdLst>
                <a:gd name="T0" fmla="*/ 2242 w 4499"/>
                <a:gd name="T1" fmla="*/ 0 h 4487"/>
                <a:gd name="T2" fmla="*/ 2242 w 4499"/>
                <a:gd name="T3" fmla="*/ 0 h 4487"/>
                <a:gd name="T4" fmla="*/ 0 w 4499"/>
                <a:gd name="T5" fmla="*/ 2243 h 4487"/>
                <a:gd name="T6" fmla="*/ 2242 w 4499"/>
                <a:gd name="T7" fmla="*/ 4486 h 4487"/>
                <a:gd name="T8" fmla="*/ 4498 w 4499"/>
                <a:gd name="T9" fmla="*/ 2243 h 4487"/>
                <a:gd name="T10" fmla="*/ 2242 w 4499"/>
                <a:gd name="T11" fmla="*/ 0 h 4487"/>
                <a:gd name="T12" fmla="*/ 2972 w 4499"/>
                <a:gd name="T13" fmla="*/ 2040 h 4487"/>
                <a:gd name="T14" fmla="*/ 2972 w 4499"/>
                <a:gd name="T15" fmla="*/ 2040 h 4487"/>
                <a:gd name="T16" fmla="*/ 2972 w 4499"/>
                <a:gd name="T17" fmla="*/ 2040 h 4487"/>
                <a:gd name="T18" fmla="*/ 2593 w 4499"/>
                <a:gd name="T19" fmla="*/ 2378 h 4487"/>
                <a:gd name="T20" fmla="*/ 2566 w 4499"/>
                <a:gd name="T21" fmla="*/ 2527 h 4487"/>
                <a:gd name="T22" fmla="*/ 2391 w 4499"/>
                <a:gd name="T23" fmla="*/ 2851 h 4487"/>
                <a:gd name="T24" fmla="*/ 2026 w 4499"/>
                <a:gd name="T25" fmla="*/ 3013 h 4487"/>
                <a:gd name="T26" fmla="*/ 1607 w 4499"/>
                <a:gd name="T27" fmla="*/ 2810 h 4487"/>
                <a:gd name="T28" fmla="*/ 1459 w 4499"/>
                <a:gd name="T29" fmla="*/ 2351 h 4487"/>
                <a:gd name="T30" fmla="*/ 1661 w 4499"/>
                <a:gd name="T31" fmla="*/ 2014 h 4487"/>
                <a:gd name="T32" fmla="*/ 1986 w 4499"/>
                <a:gd name="T33" fmla="*/ 1892 h 4487"/>
                <a:gd name="T34" fmla="*/ 2121 w 4499"/>
                <a:gd name="T35" fmla="*/ 1865 h 4487"/>
                <a:gd name="T36" fmla="*/ 2513 w 4499"/>
                <a:gd name="T37" fmla="*/ 1527 h 4487"/>
                <a:gd name="T38" fmla="*/ 2648 w 4499"/>
                <a:gd name="T39" fmla="*/ 1473 h 4487"/>
                <a:gd name="T40" fmla="*/ 2823 w 4499"/>
                <a:gd name="T41" fmla="*/ 1541 h 4487"/>
                <a:gd name="T42" fmla="*/ 2999 w 4499"/>
                <a:gd name="T43" fmla="*/ 1730 h 4487"/>
                <a:gd name="T44" fmla="*/ 2972 w 4499"/>
                <a:gd name="T45" fmla="*/ 2040 h 4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99" h="4487">
                  <a:moveTo>
                    <a:pt x="2242" y="0"/>
                  </a:moveTo>
                  <a:lnTo>
                    <a:pt x="2242" y="0"/>
                  </a:lnTo>
                  <a:cubicBezTo>
                    <a:pt x="1013" y="0"/>
                    <a:pt x="0" y="1000"/>
                    <a:pt x="0" y="2243"/>
                  </a:cubicBezTo>
                  <a:cubicBezTo>
                    <a:pt x="0" y="3486"/>
                    <a:pt x="1013" y="4486"/>
                    <a:pt x="2242" y="4486"/>
                  </a:cubicBezTo>
                  <a:cubicBezTo>
                    <a:pt x="3485" y="4486"/>
                    <a:pt x="4498" y="3486"/>
                    <a:pt x="4498" y="2243"/>
                  </a:cubicBezTo>
                  <a:cubicBezTo>
                    <a:pt x="4498" y="1000"/>
                    <a:pt x="3485" y="0"/>
                    <a:pt x="2242" y="0"/>
                  </a:cubicBezTo>
                  <a:close/>
                  <a:moveTo>
                    <a:pt x="2972" y="2040"/>
                  </a:moveTo>
                  <a:lnTo>
                    <a:pt x="2972" y="2040"/>
                  </a:lnTo>
                  <a:lnTo>
                    <a:pt x="2972" y="2040"/>
                  </a:lnTo>
                  <a:cubicBezTo>
                    <a:pt x="2593" y="2378"/>
                    <a:pt x="2593" y="2378"/>
                    <a:pt x="2593" y="2378"/>
                  </a:cubicBezTo>
                  <a:cubicBezTo>
                    <a:pt x="2580" y="2392"/>
                    <a:pt x="2580" y="2419"/>
                    <a:pt x="2566" y="2527"/>
                  </a:cubicBezTo>
                  <a:cubicBezTo>
                    <a:pt x="2539" y="2621"/>
                    <a:pt x="2513" y="2756"/>
                    <a:pt x="2391" y="2851"/>
                  </a:cubicBezTo>
                  <a:cubicBezTo>
                    <a:pt x="2296" y="2932"/>
                    <a:pt x="2175" y="3000"/>
                    <a:pt x="2026" y="3013"/>
                  </a:cubicBezTo>
                  <a:cubicBezTo>
                    <a:pt x="1891" y="3013"/>
                    <a:pt x="1729" y="2946"/>
                    <a:pt x="1607" y="2810"/>
                  </a:cubicBezTo>
                  <a:cubicBezTo>
                    <a:pt x="1486" y="2676"/>
                    <a:pt x="1431" y="2486"/>
                    <a:pt x="1459" y="2351"/>
                  </a:cubicBezTo>
                  <a:cubicBezTo>
                    <a:pt x="1486" y="2203"/>
                    <a:pt x="1567" y="2095"/>
                    <a:pt x="1661" y="2014"/>
                  </a:cubicBezTo>
                  <a:cubicBezTo>
                    <a:pt x="1769" y="1919"/>
                    <a:pt x="1904" y="1892"/>
                    <a:pt x="1986" y="1892"/>
                  </a:cubicBezTo>
                  <a:cubicBezTo>
                    <a:pt x="2094" y="1878"/>
                    <a:pt x="2107" y="1878"/>
                    <a:pt x="2121" y="1865"/>
                  </a:cubicBezTo>
                  <a:cubicBezTo>
                    <a:pt x="2513" y="1527"/>
                    <a:pt x="2513" y="1527"/>
                    <a:pt x="2513" y="1527"/>
                  </a:cubicBezTo>
                  <a:cubicBezTo>
                    <a:pt x="2553" y="1487"/>
                    <a:pt x="2593" y="1473"/>
                    <a:pt x="2648" y="1473"/>
                  </a:cubicBezTo>
                  <a:cubicBezTo>
                    <a:pt x="2715" y="1459"/>
                    <a:pt x="2783" y="1487"/>
                    <a:pt x="2823" y="1541"/>
                  </a:cubicBezTo>
                  <a:cubicBezTo>
                    <a:pt x="2999" y="1730"/>
                    <a:pt x="2999" y="1730"/>
                    <a:pt x="2999" y="1730"/>
                  </a:cubicBezTo>
                  <a:cubicBezTo>
                    <a:pt x="3080" y="1824"/>
                    <a:pt x="3066" y="1960"/>
                    <a:pt x="2972" y="204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45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29922" y="3374560"/>
            <a:ext cx="24407572" cy="8867359"/>
          </a:xfrm>
          <a:prstGeom prst="rect">
            <a:avLst/>
          </a:prstGeom>
          <a:solidFill>
            <a:srgbClr val="1E27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85" tIns="121892" rIns="243785" bIns="121892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008975" y="483017"/>
            <a:ext cx="12359700" cy="2079087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323421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id-ID" sz="8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What We Do?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10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100" dirty="0">
                  <a:latin typeface="微软雅黑" panose="020B0503020204020204" pitchFamily="34" charset="-122"/>
                  <a:cs typeface="Aparajita" panose="020B0604020202020204" pitchFamily="34" charset="0"/>
                </a:rPr>
                <a:t>Your </a:t>
              </a:r>
              <a:r>
                <a:rPr lang="en-US" sz="3100" dirty="0" smtClean="0">
                  <a:latin typeface="微软雅黑" panose="020B0503020204020204" pitchFamily="34" charset="-122"/>
                  <a:cs typeface="Aparajita" panose="020B0604020202020204" pitchFamily="34" charset="0"/>
                </a:rPr>
                <a:t>great subtitle </a:t>
              </a:r>
              <a:r>
                <a:rPr lang="en-US" sz="3100" dirty="0" smtClean="0">
                  <a:solidFill>
                    <a:schemeClr val="accent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in this line</a:t>
              </a:r>
              <a:endParaRPr lang="en-US" sz="3100" dirty="0">
                <a:solidFill>
                  <a:schemeClr val="accent1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82" name="Straight Connector 81"/>
          <p:cNvCxnSpPr/>
          <p:nvPr/>
        </p:nvCxnSpPr>
        <p:spPr>
          <a:xfrm>
            <a:off x="14467628" y="5510044"/>
            <a:ext cx="0" cy="356471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8636796" y="5457792"/>
            <a:ext cx="0" cy="356471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占位符 5"/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" b="963"/>
          <a:stretch>
            <a:fillRect/>
          </a:stretch>
        </p:blipFill>
        <p:spPr>
          <a:xfrm>
            <a:off x="195966" y="3931356"/>
            <a:ext cx="9113838" cy="8310563"/>
          </a:xfrm>
        </p:spPr>
      </p:pic>
      <p:sp>
        <p:nvSpPr>
          <p:cNvPr id="87" name="TextBox 31"/>
          <p:cNvSpPr txBox="1">
            <a:spLocks noChangeArrowheads="1"/>
          </p:cNvSpPr>
          <p:nvPr/>
        </p:nvSpPr>
        <p:spPr bwMode="auto">
          <a:xfrm>
            <a:off x="10523660" y="7605934"/>
            <a:ext cx="3511681" cy="78483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500" b="1" smtClean="0">
                <a:solidFill>
                  <a:srgbClr val="FF0000"/>
                </a:solidFill>
                <a:latin typeface="Calibri"/>
                <a:cs typeface="Calibri"/>
              </a:rPr>
              <a:t>Recommend</a:t>
            </a:r>
            <a:endParaRPr lang="id-ID" sz="45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10763915" y="8264803"/>
            <a:ext cx="3044831" cy="8778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微软雅黑" panose="020B0503020204020204" pitchFamily="34" charset="-122"/>
            </a:endParaRPr>
          </a:p>
        </p:txBody>
      </p:sp>
      <p:sp>
        <p:nvSpPr>
          <p:cNvPr id="89" name="TextBox 31"/>
          <p:cNvSpPr txBox="1">
            <a:spLocks noChangeArrowheads="1"/>
          </p:cNvSpPr>
          <p:nvPr/>
        </p:nvSpPr>
        <p:spPr bwMode="auto">
          <a:xfrm>
            <a:off x="14926262" y="7604428"/>
            <a:ext cx="3531534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500" b="1" smtClean="0">
                <a:solidFill>
                  <a:schemeClr val="accent2"/>
                </a:solidFill>
                <a:latin typeface="Calibri"/>
                <a:cs typeface="Calibri"/>
              </a:rPr>
              <a:t>Learn</a:t>
            </a:r>
            <a:endParaRPr lang="id-ID" sz="4500" b="1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5170332" y="8289423"/>
            <a:ext cx="3044831" cy="877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微软雅黑" panose="020B0503020204020204" pitchFamily="34" charset="-122"/>
            </a:endParaRPr>
          </a:p>
        </p:txBody>
      </p:sp>
      <p:sp>
        <p:nvSpPr>
          <p:cNvPr id="80" name="Freeform 25"/>
          <p:cNvSpPr>
            <a:spLocks noEditPoints="1"/>
          </p:cNvSpPr>
          <p:nvPr/>
        </p:nvSpPr>
        <p:spPr bwMode="auto">
          <a:xfrm>
            <a:off x="16179007" y="6296998"/>
            <a:ext cx="1020984" cy="1086747"/>
          </a:xfrm>
          <a:custGeom>
            <a:avLst/>
            <a:gdLst>
              <a:gd name="T0" fmla="*/ 1548 w 1548"/>
              <a:gd name="T1" fmla="*/ 1327 h 1648"/>
              <a:gd name="T2" fmla="*/ 1268 w 1548"/>
              <a:gd name="T3" fmla="*/ 1408 h 1648"/>
              <a:gd name="T4" fmla="*/ 1186 w 1548"/>
              <a:gd name="T5" fmla="*/ 1129 h 1648"/>
              <a:gd name="T6" fmla="*/ 1307 w 1548"/>
              <a:gd name="T7" fmla="*/ 1195 h 1648"/>
              <a:gd name="T8" fmla="*/ 1388 w 1548"/>
              <a:gd name="T9" fmla="*/ 893 h 1648"/>
              <a:gd name="T10" fmla="*/ 1018 w 1548"/>
              <a:gd name="T11" fmla="*/ 327 h 1648"/>
              <a:gd name="T12" fmla="*/ 1061 w 1548"/>
              <a:gd name="T13" fmla="*/ 195 h 1648"/>
              <a:gd name="T14" fmla="*/ 1526 w 1548"/>
              <a:gd name="T15" fmla="*/ 893 h 1648"/>
              <a:gd name="T16" fmla="*/ 1428 w 1548"/>
              <a:gd name="T17" fmla="*/ 1261 h 1648"/>
              <a:gd name="T18" fmla="*/ 1548 w 1548"/>
              <a:gd name="T19" fmla="*/ 1327 h 1648"/>
              <a:gd name="T20" fmla="*/ 770 w 1548"/>
              <a:gd name="T21" fmla="*/ 1511 h 1648"/>
              <a:gd name="T22" fmla="*/ 235 w 1548"/>
              <a:gd name="T23" fmla="*/ 1200 h 1648"/>
              <a:gd name="T24" fmla="*/ 357 w 1548"/>
              <a:gd name="T25" fmla="*/ 1130 h 1648"/>
              <a:gd name="T26" fmla="*/ 75 w 1548"/>
              <a:gd name="T27" fmla="*/ 1055 h 1648"/>
              <a:gd name="T28" fmla="*/ 0 w 1548"/>
              <a:gd name="T29" fmla="*/ 1336 h 1648"/>
              <a:gd name="T30" fmla="*/ 116 w 1548"/>
              <a:gd name="T31" fmla="*/ 1269 h 1648"/>
              <a:gd name="T32" fmla="*/ 770 w 1548"/>
              <a:gd name="T33" fmla="*/ 1648 h 1648"/>
              <a:gd name="T34" fmla="*/ 1180 w 1548"/>
              <a:gd name="T35" fmla="*/ 1527 h 1648"/>
              <a:gd name="T36" fmla="*/ 1095 w 1548"/>
              <a:gd name="T37" fmla="*/ 1418 h 1648"/>
              <a:gd name="T38" fmla="*/ 770 w 1548"/>
              <a:gd name="T39" fmla="*/ 1511 h 1648"/>
              <a:gd name="T40" fmla="*/ 153 w 1548"/>
              <a:gd name="T41" fmla="*/ 901 h 1648"/>
              <a:gd name="T42" fmla="*/ 152 w 1548"/>
              <a:gd name="T43" fmla="*/ 893 h 1648"/>
              <a:gd name="T44" fmla="*/ 702 w 1548"/>
              <a:gd name="T45" fmla="*/ 279 h 1648"/>
              <a:gd name="T46" fmla="*/ 702 w 1548"/>
              <a:gd name="T47" fmla="*/ 412 h 1648"/>
              <a:gd name="T48" fmla="*/ 908 w 1548"/>
              <a:gd name="T49" fmla="*/ 206 h 1648"/>
              <a:gd name="T50" fmla="*/ 702 w 1548"/>
              <a:gd name="T51" fmla="*/ 0 h 1648"/>
              <a:gd name="T52" fmla="*/ 702 w 1548"/>
              <a:gd name="T53" fmla="*/ 141 h 1648"/>
              <a:gd name="T54" fmla="*/ 15 w 1548"/>
              <a:gd name="T55" fmla="*/ 893 h 1648"/>
              <a:gd name="T56" fmla="*/ 16 w 1548"/>
              <a:gd name="T57" fmla="*/ 920 h 1648"/>
              <a:gd name="T58" fmla="*/ 153 w 1548"/>
              <a:gd name="T59" fmla="*/ 901 h 1648"/>
              <a:gd name="T60" fmla="*/ 573 w 1548"/>
              <a:gd name="T61" fmla="*/ 862 h 1648"/>
              <a:gd name="T62" fmla="*/ 602 w 1548"/>
              <a:gd name="T63" fmla="*/ 1039 h 1648"/>
              <a:gd name="T64" fmla="*/ 860 w 1548"/>
              <a:gd name="T65" fmla="*/ 830 h 1648"/>
              <a:gd name="T66" fmla="*/ 592 w 1548"/>
              <a:gd name="T67" fmla="*/ 1305 h 1648"/>
              <a:gd name="T68" fmla="*/ 661 w 1548"/>
              <a:gd name="T69" fmla="*/ 1305 h 1648"/>
              <a:gd name="T70" fmla="*/ 695 w 1548"/>
              <a:gd name="T71" fmla="*/ 1103 h 1648"/>
              <a:gd name="T72" fmla="*/ 887 w 1548"/>
              <a:gd name="T73" fmla="*/ 1061 h 1648"/>
              <a:gd name="T74" fmla="*/ 1170 w 1548"/>
              <a:gd name="T75" fmla="*/ 679 h 1648"/>
              <a:gd name="T76" fmla="*/ 573 w 1548"/>
              <a:gd name="T77" fmla="*/ 86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548" h="1648">
                <a:moveTo>
                  <a:pt x="1548" y="1327"/>
                </a:moveTo>
                <a:cubicBezTo>
                  <a:pt x="1268" y="1408"/>
                  <a:pt x="1268" y="1408"/>
                  <a:pt x="1268" y="1408"/>
                </a:cubicBezTo>
                <a:cubicBezTo>
                  <a:pt x="1186" y="1129"/>
                  <a:pt x="1186" y="1129"/>
                  <a:pt x="1186" y="1129"/>
                </a:cubicBezTo>
                <a:cubicBezTo>
                  <a:pt x="1307" y="1195"/>
                  <a:pt x="1307" y="1195"/>
                  <a:pt x="1307" y="1195"/>
                </a:cubicBezTo>
                <a:cubicBezTo>
                  <a:pt x="1358" y="1105"/>
                  <a:pt x="1388" y="1003"/>
                  <a:pt x="1388" y="893"/>
                </a:cubicBezTo>
                <a:cubicBezTo>
                  <a:pt x="1388" y="640"/>
                  <a:pt x="1236" y="422"/>
                  <a:pt x="1018" y="327"/>
                </a:cubicBezTo>
                <a:cubicBezTo>
                  <a:pt x="1061" y="195"/>
                  <a:pt x="1061" y="195"/>
                  <a:pt x="1061" y="195"/>
                </a:cubicBezTo>
                <a:cubicBezTo>
                  <a:pt x="1334" y="309"/>
                  <a:pt x="1526" y="578"/>
                  <a:pt x="1526" y="893"/>
                </a:cubicBezTo>
                <a:cubicBezTo>
                  <a:pt x="1526" y="1027"/>
                  <a:pt x="1490" y="1152"/>
                  <a:pt x="1428" y="1261"/>
                </a:cubicBezTo>
                <a:lnTo>
                  <a:pt x="1548" y="1327"/>
                </a:lnTo>
                <a:close/>
                <a:moveTo>
                  <a:pt x="770" y="1511"/>
                </a:moveTo>
                <a:cubicBezTo>
                  <a:pt x="542" y="1511"/>
                  <a:pt x="342" y="1385"/>
                  <a:pt x="235" y="1200"/>
                </a:cubicBezTo>
                <a:cubicBezTo>
                  <a:pt x="357" y="1130"/>
                  <a:pt x="357" y="1130"/>
                  <a:pt x="357" y="1130"/>
                </a:cubicBezTo>
                <a:cubicBezTo>
                  <a:pt x="75" y="1055"/>
                  <a:pt x="75" y="1055"/>
                  <a:pt x="75" y="1055"/>
                </a:cubicBezTo>
                <a:cubicBezTo>
                  <a:pt x="0" y="1336"/>
                  <a:pt x="0" y="1336"/>
                  <a:pt x="0" y="1336"/>
                </a:cubicBezTo>
                <a:cubicBezTo>
                  <a:pt x="116" y="1269"/>
                  <a:pt x="116" y="1269"/>
                  <a:pt x="116" y="1269"/>
                </a:cubicBezTo>
                <a:cubicBezTo>
                  <a:pt x="247" y="1495"/>
                  <a:pt x="490" y="1648"/>
                  <a:pt x="770" y="1648"/>
                </a:cubicBezTo>
                <a:cubicBezTo>
                  <a:pt x="922" y="1648"/>
                  <a:pt x="1062" y="1603"/>
                  <a:pt x="1180" y="1527"/>
                </a:cubicBezTo>
                <a:cubicBezTo>
                  <a:pt x="1095" y="1418"/>
                  <a:pt x="1095" y="1418"/>
                  <a:pt x="1095" y="1418"/>
                </a:cubicBezTo>
                <a:cubicBezTo>
                  <a:pt x="1001" y="1476"/>
                  <a:pt x="890" y="1511"/>
                  <a:pt x="770" y="1511"/>
                </a:cubicBezTo>
                <a:close/>
                <a:moveTo>
                  <a:pt x="153" y="901"/>
                </a:moveTo>
                <a:cubicBezTo>
                  <a:pt x="153" y="898"/>
                  <a:pt x="152" y="896"/>
                  <a:pt x="152" y="893"/>
                </a:cubicBezTo>
                <a:cubicBezTo>
                  <a:pt x="152" y="575"/>
                  <a:pt x="393" y="314"/>
                  <a:pt x="702" y="279"/>
                </a:cubicBezTo>
                <a:cubicBezTo>
                  <a:pt x="702" y="412"/>
                  <a:pt x="702" y="412"/>
                  <a:pt x="702" y="412"/>
                </a:cubicBezTo>
                <a:cubicBezTo>
                  <a:pt x="908" y="206"/>
                  <a:pt x="908" y="206"/>
                  <a:pt x="908" y="206"/>
                </a:cubicBezTo>
                <a:cubicBezTo>
                  <a:pt x="702" y="0"/>
                  <a:pt x="702" y="0"/>
                  <a:pt x="702" y="0"/>
                </a:cubicBezTo>
                <a:cubicBezTo>
                  <a:pt x="702" y="141"/>
                  <a:pt x="702" y="141"/>
                  <a:pt x="702" y="141"/>
                </a:cubicBezTo>
                <a:cubicBezTo>
                  <a:pt x="317" y="175"/>
                  <a:pt x="15" y="499"/>
                  <a:pt x="15" y="893"/>
                </a:cubicBezTo>
                <a:cubicBezTo>
                  <a:pt x="15" y="902"/>
                  <a:pt x="16" y="911"/>
                  <a:pt x="16" y="920"/>
                </a:cubicBezTo>
                <a:lnTo>
                  <a:pt x="153" y="901"/>
                </a:lnTo>
                <a:close/>
                <a:moveTo>
                  <a:pt x="573" y="862"/>
                </a:moveTo>
                <a:cubicBezTo>
                  <a:pt x="556" y="922"/>
                  <a:pt x="563" y="984"/>
                  <a:pt x="602" y="1039"/>
                </a:cubicBezTo>
                <a:cubicBezTo>
                  <a:pt x="664" y="947"/>
                  <a:pt x="780" y="849"/>
                  <a:pt x="860" y="830"/>
                </a:cubicBezTo>
                <a:cubicBezTo>
                  <a:pt x="696" y="949"/>
                  <a:pt x="604" y="1116"/>
                  <a:pt x="592" y="1305"/>
                </a:cubicBezTo>
                <a:cubicBezTo>
                  <a:pt x="661" y="1305"/>
                  <a:pt x="661" y="1305"/>
                  <a:pt x="661" y="1305"/>
                </a:cubicBezTo>
                <a:cubicBezTo>
                  <a:pt x="660" y="1233"/>
                  <a:pt x="670" y="1144"/>
                  <a:pt x="695" y="1103"/>
                </a:cubicBezTo>
                <a:cubicBezTo>
                  <a:pt x="758" y="1124"/>
                  <a:pt x="827" y="1112"/>
                  <a:pt x="887" y="1061"/>
                </a:cubicBezTo>
                <a:cubicBezTo>
                  <a:pt x="1006" y="961"/>
                  <a:pt x="961" y="708"/>
                  <a:pt x="1170" y="679"/>
                </a:cubicBezTo>
                <a:cubicBezTo>
                  <a:pt x="890" y="526"/>
                  <a:pt x="624" y="688"/>
                  <a:pt x="573" y="86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dirty="0">
              <a:latin typeface="微软雅黑" panose="020B0503020204020204" pitchFamily="34" charset="-122"/>
            </a:endParaRPr>
          </a:p>
        </p:txBody>
      </p:sp>
      <p:sp>
        <p:nvSpPr>
          <p:cNvPr id="91" name="TextBox 31"/>
          <p:cNvSpPr txBox="1">
            <a:spLocks noChangeArrowheads="1"/>
          </p:cNvSpPr>
          <p:nvPr/>
        </p:nvSpPr>
        <p:spPr bwMode="auto">
          <a:xfrm>
            <a:off x="18749281" y="7551670"/>
            <a:ext cx="4702934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500" b="1" smtClean="0">
                <a:solidFill>
                  <a:schemeClr val="bg1"/>
                </a:solidFill>
                <a:latin typeface="Calibri"/>
                <a:cs typeface="Calibri"/>
              </a:rPr>
              <a:t>Statistic</a:t>
            </a:r>
            <a:endParaRPr lang="id-ID" sz="45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9566803" y="8236665"/>
            <a:ext cx="3044831" cy="877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201933" y="6428919"/>
            <a:ext cx="1385592" cy="961373"/>
            <a:chOff x="6216991" y="4159267"/>
            <a:chExt cx="517582" cy="229045"/>
          </a:xfrm>
        </p:grpSpPr>
        <p:sp>
          <p:nvSpPr>
            <p:cNvPr id="25" name="Freeform 548"/>
            <p:cNvSpPr>
              <a:spLocks noEditPoints="1"/>
            </p:cNvSpPr>
            <p:nvPr/>
          </p:nvSpPr>
          <p:spPr bwMode="auto">
            <a:xfrm>
              <a:off x="6216991" y="4159267"/>
              <a:ext cx="517582" cy="229045"/>
            </a:xfrm>
            <a:custGeom>
              <a:avLst/>
              <a:gdLst>
                <a:gd name="T0" fmla="*/ 146 w 147"/>
                <a:gd name="T1" fmla="*/ 20 h 65"/>
                <a:gd name="T2" fmla="*/ 141 w 147"/>
                <a:gd name="T3" fmla="*/ 16 h 65"/>
                <a:gd name="T4" fmla="*/ 136 w 147"/>
                <a:gd name="T5" fmla="*/ 16 h 65"/>
                <a:gd name="T6" fmla="*/ 128 w 147"/>
                <a:gd name="T7" fmla="*/ 22 h 65"/>
                <a:gd name="T8" fmla="*/ 126 w 147"/>
                <a:gd name="T9" fmla="*/ 23 h 65"/>
                <a:gd name="T10" fmla="*/ 114 w 147"/>
                <a:gd name="T11" fmla="*/ 31 h 65"/>
                <a:gd name="T12" fmla="*/ 112 w 147"/>
                <a:gd name="T13" fmla="*/ 32 h 65"/>
                <a:gd name="T14" fmla="*/ 105 w 147"/>
                <a:gd name="T15" fmla="*/ 35 h 65"/>
                <a:gd name="T16" fmla="*/ 78 w 147"/>
                <a:gd name="T17" fmla="*/ 18 h 65"/>
                <a:gd name="T18" fmla="*/ 54 w 147"/>
                <a:gd name="T19" fmla="*/ 27 h 65"/>
                <a:gd name="T20" fmla="*/ 40 w 147"/>
                <a:gd name="T21" fmla="*/ 26 h 65"/>
                <a:gd name="T22" fmla="*/ 26 w 147"/>
                <a:gd name="T23" fmla="*/ 13 h 65"/>
                <a:gd name="T24" fmla="*/ 32 w 147"/>
                <a:gd name="T25" fmla="*/ 9 h 65"/>
                <a:gd name="T26" fmla="*/ 41 w 147"/>
                <a:gd name="T27" fmla="*/ 5 h 65"/>
                <a:gd name="T28" fmla="*/ 49 w 147"/>
                <a:gd name="T29" fmla="*/ 5 h 65"/>
                <a:gd name="T30" fmla="*/ 58 w 147"/>
                <a:gd name="T31" fmla="*/ 10 h 65"/>
                <a:gd name="T32" fmla="*/ 65 w 147"/>
                <a:gd name="T33" fmla="*/ 12 h 65"/>
                <a:gd name="T34" fmla="*/ 60 w 147"/>
                <a:gd name="T35" fmla="*/ 5 h 65"/>
                <a:gd name="T36" fmla="*/ 60 w 147"/>
                <a:gd name="T37" fmla="*/ 5 h 65"/>
                <a:gd name="T38" fmla="*/ 50 w 147"/>
                <a:gd name="T39" fmla="*/ 1 h 65"/>
                <a:gd name="T40" fmla="*/ 41 w 147"/>
                <a:gd name="T41" fmla="*/ 1 h 65"/>
                <a:gd name="T42" fmla="*/ 30 w 147"/>
                <a:gd name="T43" fmla="*/ 5 h 65"/>
                <a:gd name="T44" fmla="*/ 20 w 147"/>
                <a:gd name="T45" fmla="*/ 10 h 65"/>
                <a:gd name="T46" fmla="*/ 0 w 147"/>
                <a:gd name="T47" fmla="*/ 24 h 65"/>
                <a:gd name="T48" fmla="*/ 22 w 147"/>
                <a:gd name="T49" fmla="*/ 55 h 65"/>
                <a:gd name="T50" fmla="*/ 44 w 147"/>
                <a:gd name="T51" fmla="*/ 42 h 65"/>
                <a:gd name="T52" fmla="*/ 44 w 147"/>
                <a:gd name="T53" fmla="*/ 37 h 65"/>
                <a:gd name="T54" fmla="*/ 50 w 147"/>
                <a:gd name="T55" fmla="*/ 40 h 65"/>
                <a:gd name="T56" fmla="*/ 78 w 147"/>
                <a:gd name="T57" fmla="*/ 64 h 65"/>
                <a:gd name="T58" fmla="*/ 106 w 147"/>
                <a:gd name="T59" fmla="*/ 45 h 65"/>
                <a:gd name="T60" fmla="*/ 112 w 147"/>
                <a:gd name="T61" fmla="*/ 40 h 65"/>
                <a:gd name="T62" fmla="*/ 114 w 147"/>
                <a:gd name="T63" fmla="*/ 39 h 65"/>
                <a:gd name="T64" fmla="*/ 126 w 147"/>
                <a:gd name="T65" fmla="*/ 30 h 65"/>
                <a:gd name="T66" fmla="*/ 128 w 147"/>
                <a:gd name="T67" fmla="*/ 28 h 65"/>
                <a:gd name="T68" fmla="*/ 137 w 147"/>
                <a:gd name="T69" fmla="*/ 22 h 65"/>
                <a:gd name="T70" fmla="*/ 142 w 147"/>
                <a:gd name="T71" fmla="*/ 21 h 65"/>
                <a:gd name="T72" fmla="*/ 144 w 147"/>
                <a:gd name="T73" fmla="*/ 25 h 65"/>
                <a:gd name="T74" fmla="*/ 146 w 147"/>
                <a:gd name="T75" fmla="*/ 25 h 65"/>
                <a:gd name="T76" fmla="*/ 146 w 147"/>
                <a:gd name="T77" fmla="*/ 20 h 65"/>
                <a:gd name="T78" fmla="*/ 12 w 147"/>
                <a:gd name="T79" fmla="*/ 11 h 65"/>
                <a:gd name="T80" fmla="*/ 3 w 147"/>
                <a:gd name="T81" fmla="*/ 21 h 65"/>
                <a:gd name="T82" fmla="*/ 1 w 147"/>
                <a:gd name="T83" fmla="*/ 22 h 65"/>
                <a:gd name="T84" fmla="*/ 12 w 147"/>
                <a:gd name="T85" fmla="*/ 11 h 65"/>
                <a:gd name="T86" fmla="*/ 20 w 147"/>
                <a:gd name="T87" fmla="*/ 53 h 65"/>
                <a:gd name="T88" fmla="*/ 1 w 147"/>
                <a:gd name="T89" fmla="*/ 30 h 65"/>
                <a:gd name="T90" fmla="*/ 4 w 147"/>
                <a:gd name="T91" fmla="*/ 26 h 65"/>
                <a:gd name="T92" fmla="*/ 19 w 147"/>
                <a:gd name="T93" fmla="*/ 12 h 65"/>
                <a:gd name="T94" fmla="*/ 20 w 147"/>
                <a:gd name="T95" fmla="*/ 13 h 65"/>
                <a:gd name="T96" fmla="*/ 40 w 147"/>
                <a:gd name="T97" fmla="*/ 40 h 65"/>
                <a:gd name="T98" fmla="*/ 20 w 147"/>
                <a:gd name="T99" fmla="*/ 53 h 65"/>
                <a:gd name="T100" fmla="*/ 76 w 147"/>
                <a:gd name="T101" fmla="*/ 62 h 65"/>
                <a:gd name="T102" fmla="*/ 51 w 147"/>
                <a:gd name="T103" fmla="*/ 40 h 65"/>
                <a:gd name="T104" fmla="*/ 76 w 147"/>
                <a:gd name="T105" fmla="*/ 21 h 65"/>
                <a:gd name="T106" fmla="*/ 100 w 147"/>
                <a:gd name="T107" fmla="*/ 43 h 65"/>
                <a:gd name="T108" fmla="*/ 76 w 147"/>
                <a:gd name="T109" fmla="*/ 6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7" h="65">
                  <a:moveTo>
                    <a:pt x="146" y="20"/>
                  </a:moveTo>
                  <a:cubicBezTo>
                    <a:pt x="145" y="18"/>
                    <a:pt x="143" y="16"/>
                    <a:pt x="141" y="16"/>
                  </a:cubicBezTo>
                  <a:cubicBezTo>
                    <a:pt x="139" y="16"/>
                    <a:pt x="137" y="16"/>
                    <a:pt x="136" y="16"/>
                  </a:cubicBezTo>
                  <a:cubicBezTo>
                    <a:pt x="135" y="17"/>
                    <a:pt x="131" y="19"/>
                    <a:pt x="128" y="22"/>
                  </a:cubicBezTo>
                  <a:cubicBezTo>
                    <a:pt x="126" y="23"/>
                    <a:pt x="126" y="23"/>
                    <a:pt x="126" y="23"/>
                  </a:cubicBezTo>
                  <a:cubicBezTo>
                    <a:pt x="123" y="25"/>
                    <a:pt x="117" y="29"/>
                    <a:pt x="114" y="31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09" y="34"/>
                    <a:pt x="106" y="35"/>
                    <a:pt x="105" y="35"/>
                  </a:cubicBezTo>
                  <a:cubicBezTo>
                    <a:pt x="101" y="26"/>
                    <a:pt x="90" y="19"/>
                    <a:pt x="78" y="18"/>
                  </a:cubicBezTo>
                  <a:cubicBezTo>
                    <a:pt x="68" y="17"/>
                    <a:pt x="59" y="21"/>
                    <a:pt x="54" y="27"/>
                  </a:cubicBezTo>
                  <a:cubicBezTo>
                    <a:pt x="48" y="30"/>
                    <a:pt x="43" y="29"/>
                    <a:pt x="40" y="26"/>
                  </a:cubicBezTo>
                  <a:cubicBezTo>
                    <a:pt x="36" y="21"/>
                    <a:pt x="31" y="16"/>
                    <a:pt x="26" y="13"/>
                  </a:cubicBezTo>
                  <a:cubicBezTo>
                    <a:pt x="28" y="11"/>
                    <a:pt x="31" y="10"/>
                    <a:pt x="32" y="9"/>
                  </a:cubicBezTo>
                  <a:cubicBezTo>
                    <a:pt x="35" y="7"/>
                    <a:pt x="39" y="6"/>
                    <a:pt x="41" y="5"/>
                  </a:cubicBezTo>
                  <a:cubicBezTo>
                    <a:pt x="43" y="5"/>
                    <a:pt x="47" y="5"/>
                    <a:pt x="49" y="5"/>
                  </a:cubicBezTo>
                  <a:cubicBezTo>
                    <a:pt x="51" y="5"/>
                    <a:pt x="55" y="8"/>
                    <a:pt x="58" y="10"/>
                  </a:cubicBezTo>
                  <a:cubicBezTo>
                    <a:pt x="61" y="13"/>
                    <a:pt x="65" y="13"/>
                    <a:pt x="65" y="12"/>
                  </a:cubicBezTo>
                  <a:cubicBezTo>
                    <a:pt x="66" y="10"/>
                    <a:pt x="64" y="7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56" y="3"/>
                    <a:pt x="52" y="1"/>
                    <a:pt x="50" y="1"/>
                  </a:cubicBezTo>
                  <a:cubicBezTo>
                    <a:pt x="48" y="0"/>
                    <a:pt x="44" y="1"/>
                    <a:pt x="41" y="1"/>
                  </a:cubicBezTo>
                  <a:cubicBezTo>
                    <a:pt x="38" y="2"/>
                    <a:pt x="33" y="3"/>
                    <a:pt x="30" y="5"/>
                  </a:cubicBezTo>
                  <a:cubicBezTo>
                    <a:pt x="28" y="6"/>
                    <a:pt x="23" y="8"/>
                    <a:pt x="20" y="10"/>
                  </a:cubicBezTo>
                  <a:cubicBezTo>
                    <a:pt x="9" y="7"/>
                    <a:pt x="0" y="13"/>
                    <a:pt x="0" y="24"/>
                  </a:cubicBezTo>
                  <a:cubicBezTo>
                    <a:pt x="0" y="37"/>
                    <a:pt x="9" y="51"/>
                    <a:pt x="22" y="55"/>
                  </a:cubicBezTo>
                  <a:cubicBezTo>
                    <a:pt x="34" y="60"/>
                    <a:pt x="44" y="54"/>
                    <a:pt x="44" y="42"/>
                  </a:cubicBezTo>
                  <a:cubicBezTo>
                    <a:pt x="44" y="40"/>
                    <a:pt x="44" y="39"/>
                    <a:pt x="44" y="37"/>
                  </a:cubicBezTo>
                  <a:cubicBezTo>
                    <a:pt x="45" y="35"/>
                    <a:pt x="47" y="36"/>
                    <a:pt x="50" y="40"/>
                  </a:cubicBezTo>
                  <a:cubicBezTo>
                    <a:pt x="50" y="53"/>
                    <a:pt x="63" y="63"/>
                    <a:pt x="78" y="64"/>
                  </a:cubicBezTo>
                  <a:cubicBezTo>
                    <a:pt x="92" y="65"/>
                    <a:pt x="104" y="57"/>
                    <a:pt x="106" y="45"/>
                  </a:cubicBezTo>
                  <a:cubicBezTo>
                    <a:pt x="107" y="44"/>
                    <a:pt x="109" y="42"/>
                    <a:pt x="112" y="40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8" y="36"/>
                    <a:pt x="123" y="33"/>
                    <a:pt x="126" y="30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32" y="26"/>
                    <a:pt x="136" y="23"/>
                    <a:pt x="137" y="22"/>
                  </a:cubicBezTo>
                  <a:cubicBezTo>
                    <a:pt x="139" y="21"/>
                    <a:pt x="141" y="21"/>
                    <a:pt x="142" y="21"/>
                  </a:cubicBezTo>
                  <a:cubicBezTo>
                    <a:pt x="143" y="22"/>
                    <a:pt x="144" y="23"/>
                    <a:pt x="144" y="25"/>
                  </a:cubicBezTo>
                  <a:cubicBezTo>
                    <a:pt x="144" y="26"/>
                    <a:pt x="145" y="26"/>
                    <a:pt x="146" y="25"/>
                  </a:cubicBezTo>
                  <a:cubicBezTo>
                    <a:pt x="147" y="24"/>
                    <a:pt x="147" y="22"/>
                    <a:pt x="146" y="20"/>
                  </a:cubicBezTo>
                  <a:close/>
                  <a:moveTo>
                    <a:pt x="12" y="11"/>
                  </a:moveTo>
                  <a:cubicBezTo>
                    <a:pt x="7" y="14"/>
                    <a:pt x="5" y="18"/>
                    <a:pt x="3" y="21"/>
                  </a:cubicBezTo>
                  <a:cubicBezTo>
                    <a:pt x="2" y="22"/>
                    <a:pt x="1" y="22"/>
                    <a:pt x="1" y="22"/>
                  </a:cubicBezTo>
                  <a:cubicBezTo>
                    <a:pt x="2" y="15"/>
                    <a:pt x="6" y="12"/>
                    <a:pt x="12" y="11"/>
                  </a:cubicBezTo>
                  <a:close/>
                  <a:moveTo>
                    <a:pt x="20" y="53"/>
                  </a:moveTo>
                  <a:cubicBezTo>
                    <a:pt x="11" y="49"/>
                    <a:pt x="3" y="40"/>
                    <a:pt x="1" y="30"/>
                  </a:cubicBezTo>
                  <a:cubicBezTo>
                    <a:pt x="2" y="29"/>
                    <a:pt x="3" y="27"/>
                    <a:pt x="4" y="26"/>
                  </a:cubicBezTo>
                  <a:cubicBezTo>
                    <a:pt x="6" y="21"/>
                    <a:pt x="13" y="14"/>
                    <a:pt x="19" y="12"/>
                  </a:cubicBezTo>
                  <a:cubicBezTo>
                    <a:pt x="19" y="12"/>
                    <a:pt x="20" y="13"/>
                    <a:pt x="20" y="13"/>
                  </a:cubicBezTo>
                  <a:cubicBezTo>
                    <a:pt x="31" y="17"/>
                    <a:pt x="40" y="29"/>
                    <a:pt x="40" y="40"/>
                  </a:cubicBezTo>
                  <a:cubicBezTo>
                    <a:pt x="40" y="51"/>
                    <a:pt x="31" y="57"/>
                    <a:pt x="20" y="53"/>
                  </a:cubicBezTo>
                  <a:close/>
                  <a:moveTo>
                    <a:pt x="76" y="62"/>
                  </a:moveTo>
                  <a:cubicBezTo>
                    <a:pt x="62" y="61"/>
                    <a:pt x="51" y="51"/>
                    <a:pt x="51" y="40"/>
                  </a:cubicBezTo>
                  <a:cubicBezTo>
                    <a:pt x="51" y="28"/>
                    <a:pt x="62" y="20"/>
                    <a:pt x="76" y="21"/>
                  </a:cubicBezTo>
                  <a:cubicBezTo>
                    <a:pt x="89" y="22"/>
                    <a:pt x="100" y="32"/>
                    <a:pt x="100" y="43"/>
                  </a:cubicBezTo>
                  <a:cubicBezTo>
                    <a:pt x="100" y="54"/>
                    <a:pt x="89" y="62"/>
                    <a:pt x="76" y="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549"/>
            <p:cNvSpPr>
              <a:spLocks/>
            </p:cNvSpPr>
            <p:nvPr/>
          </p:nvSpPr>
          <p:spPr bwMode="auto">
            <a:xfrm>
              <a:off x="6283919" y="4244044"/>
              <a:ext cx="66928" cy="98162"/>
            </a:xfrm>
            <a:custGeom>
              <a:avLst/>
              <a:gdLst>
                <a:gd name="T0" fmla="*/ 7 w 19"/>
                <a:gd name="T1" fmla="*/ 1 h 28"/>
                <a:gd name="T2" fmla="*/ 17 w 19"/>
                <a:gd name="T3" fmla="*/ 15 h 28"/>
                <a:gd name="T4" fmla="*/ 6 w 19"/>
                <a:gd name="T5" fmla="*/ 25 h 28"/>
                <a:gd name="T6" fmla="*/ 1 w 19"/>
                <a:gd name="T7" fmla="*/ 23 h 28"/>
                <a:gd name="T8" fmla="*/ 0 w 19"/>
                <a:gd name="T9" fmla="*/ 25 h 28"/>
                <a:gd name="T10" fmla="*/ 5 w 19"/>
                <a:gd name="T11" fmla="*/ 26 h 28"/>
                <a:gd name="T12" fmla="*/ 18 w 19"/>
                <a:gd name="T13" fmla="*/ 15 h 28"/>
                <a:gd name="T14" fmla="*/ 8 w 19"/>
                <a:gd name="T15" fmla="*/ 0 h 28"/>
                <a:gd name="T16" fmla="*/ 7 w 19"/>
                <a:gd name="T17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28">
                  <a:moveTo>
                    <a:pt x="7" y="1"/>
                  </a:moveTo>
                  <a:cubicBezTo>
                    <a:pt x="12" y="4"/>
                    <a:pt x="17" y="9"/>
                    <a:pt x="17" y="15"/>
                  </a:cubicBezTo>
                  <a:cubicBezTo>
                    <a:pt x="19" y="22"/>
                    <a:pt x="13" y="27"/>
                    <a:pt x="6" y="25"/>
                  </a:cubicBezTo>
                  <a:cubicBezTo>
                    <a:pt x="4" y="24"/>
                    <a:pt x="2" y="24"/>
                    <a:pt x="1" y="23"/>
                  </a:cubicBezTo>
                  <a:cubicBezTo>
                    <a:pt x="1" y="24"/>
                    <a:pt x="1" y="24"/>
                    <a:pt x="0" y="25"/>
                  </a:cubicBezTo>
                  <a:cubicBezTo>
                    <a:pt x="2" y="26"/>
                    <a:pt x="3" y="26"/>
                    <a:pt x="5" y="26"/>
                  </a:cubicBezTo>
                  <a:cubicBezTo>
                    <a:pt x="13" y="28"/>
                    <a:pt x="19" y="23"/>
                    <a:pt x="18" y="15"/>
                  </a:cubicBezTo>
                  <a:cubicBezTo>
                    <a:pt x="17" y="10"/>
                    <a:pt x="13" y="4"/>
                    <a:pt x="8" y="0"/>
                  </a:cubicBezTo>
                  <a:cubicBezTo>
                    <a:pt x="8" y="0"/>
                    <a:pt x="7" y="1"/>
                    <a:pt x="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550"/>
            <p:cNvSpPr>
              <a:spLocks/>
            </p:cNvSpPr>
            <p:nvPr/>
          </p:nvSpPr>
          <p:spPr bwMode="auto">
            <a:xfrm>
              <a:off x="6410341" y="4236607"/>
              <a:ext cx="113035" cy="116010"/>
            </a:xfrm>
            <a:custGeom>
              <a:avLst/>
              <a:gdLst>
                <a:gd name="T0" fmla="*/ 0 w 32"/>
                <a:gd name="T1" fmla="*/ 17 h 33"/>
                <a:gd name="T2" fmla="*/ 10 w 32"/>
                <a:gd name="T3" fmla="*/ 33 h 33"/>
                <a:gd name="T4" fmla="*/ 11 w 32"/>
                <a:gd name="T5" fmla="*/ 32 h 33"/>
                <a:gd name="T6" fmla="*/ 1 w 32"/>
                <a:gd name="T7" fmla="*/ 17 h 33"/>
                <a:gd name="T8" fmla="*/ 20 w 32"/>
                <a:gd name="T9" fmla="*/ 3 h 33"/>
                <a:gd name="T10" fmla="*/ 31 w 32"/>
                <a:gd name="T11" fmla="*/ 6 h 33"/>
                <a:gd name="T12" fmla="*/ 32 w 32"/>
                <a:gd name="T13" fmla="*/ 3 h 33"/>
                <a:gd name="T14" fmla="*/ 22 w 32"/>
                <a:gd name="T15" fmla="*/ 1 h 33"/>
                <a:gd name="T16" fmla="*/ 0 w 32"/>
                <a:gd name="T17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3">
                  <a:moveTo>
                    <a:pt x="0" y="17"/>
                  </a:moveTo>
                  <a:cubicBezTo>
                    <a:pt x="0" y="23"/>
                    <a:pt x="4" y="29"/>
                    <a:pt x="10" y="33"/>
                  </a:cubicBezTo>
                  <a:cubicBezTo>
                    <a:pt x="11" y="33"/>
                    <a:pt x="11" y="32"/>
                    <a:pt x="11" y="32"/>
                  </a:cubicBezTo>
                  <a:cubicBezTo>
                    <a:pt x="5" y="29"/>
                    <a:pt x="1" y="23"/>
                    <a:pt x="1" y="17"/>
                  </a:cubicBezTo>
                  <a:cubicBezTo>
                    <a:pt x="1" y="9"/>
                    <a:pt x="10" y="2"/>
                    <a:pt x="20" y="3"/>
                  </a:cubicBezTo>
                  <a:cubicBezTo>
                    <a:pt x="24" y="3"/>
                    <a:pt x="28" y="4"/>
                    <a:pt x="31" y="6"/>
                  </a:cubicBezTo>
                  <a:cubicBezTo>
                    <a:pt x="31" y="5"/>
                    <a:pt x="32" y="4"/>
                    <a:pt x="32" y="3"/>
                  </a:cubicBezTo>
                  <a:cubicBezTo>
                    <a:pt x="29" y="2"/>
                    <a:pt x="26" y="1"/>
                    <a:pt x="22" y="1"/>
                  </a:cubicBezTo>
                  <a:cubicBezTo>
                    <a:pt x="10" y="0"/>
                    <a:pt x="0" y="7"/>
                    <a:pt x="0" y="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2" name="AutoShape 19"/>
          <p:cNvSpPr>
            <a:spLocks/>
          </p:cNvSpPr>
          <p:nvPr/>
        </p:nvSpPr>
        <p:spPr bwMode="auto">
          <a:xfrm>
            <a:off x="11921048" y="6531427"/>
            <a:ext cx="906677" cy="874857"/>
          </a:xfrm>
          <a:custGeom>
            <a:avLst/>
            <a:gdLst>
              <a:gd name="T0" fmla="*/ 10800 w 21600"/>
              <a:gd name="T1" fmla="*/ 10789 h 21579"/>
              <a:gd name="T2" fmla="*/ 10800 w 21600"/>
              <a:gd name="T3" fmla="*/ 10789 h 21579"/>
              <a:gd name="T4" fmla="*/ 10800 w 21600"/>
              <a:gd name="T5" fmla="*/ 10789 h 21579"/>
              <a:gd name="T6" fmla="*/ 10800 w 21600"/>
              <a:gd name="T7" fmla="*/ 1078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9">
                <a:moveTo>
                  <a:pt x="21599" y="9391"/>
                </a:moveTo>
                <a:cubicBezTo>
                  <a:pt x="21599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599" y="8895"/>
                  <a:pt x="21599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0"/>
                </a:cubicBezTo>
                <a:lnTo>
                  <a:pt x="18459" y="285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914195">
              <a:defRPr/>
            </a:pPr>
            <a:endParaRPr lang="es-ES" sz="58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962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3867138" y="4840932"/>
            <a:ext cx="1546697" cy="15471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6" name="Freeform 1"/>
          <p:cNvSpPr>
            <a:spLocks noChangeArrowheads="1"/>
          </p:cNvSpPr>
          <p:nvPr/>
        </p:nvSpPr>
        <p:spPr bwMode="auto">
          <a:xfrm rot="5400000">
            <a:off x="18475115" y="3765537"/>
            <a:ext cx="2752592" cy="3233810"/>
          </a:xfrm>
          <a:custGeom>
            <a:avLst/>
            <a:gdLst>
              <a:gd name="T0" fmla="*/ 1782 w 2658"/>
              <a:gd name="T1" fmla="*/ 0 h 2470"/>
              <a:gd name="T2" fmla="*/ 1782 w 2658"/>
              <a:gd name="T3" fmla="*/ 0 h 2470"/>
              <a:gd name="T4" fmla="*/ 1782 w 2658"/>
              <a:gd name="T5" fmla="*/ 438 h 2470"/>
              <a:gd name="T6" fmla="*/ 1469 w 2658"/>
              <a:gd name="T7" fmla="*/ 438 h 2470"/>
              <a:gd name="T8" fmla="*/ 375 w 2658"/>
              <a:gd name="T9" fmla="*/ 1219 h 2470"/>
              <a:gd name="T10" fmla="*/ 1469 w 2658"/>
              <a:gd name="T11" fmla="*/ 2032 h 2470"/>
              <a:gd name="T12" fmla="*/ 2188 w 2658"/>
              <a:gd name="T13" fmla="*/ 2032 h 2470"/>
              <a:gd name="T14" fmla="*/ 2188 w 2658"/>
              <a:gd name="T15" fmla="*/ 2469 h 2470"/>
              <a:gd name="T16" fmla="*/ 2657 w 2658"/>
              <a:gd name="T17" fmla="*/ 2469 h 2470"/>
              <a:gd name="T18" fmla="*/ 1500 w 2658"/>
              <a:gd name="T19" fmla="*/ 2469 h 2470"/>
              <a:gd name="T20" fmla="*/ 0 w 2658"/>
              <a:gd name="T21" fmla="*/ 1219 h 2470"/>
              <a:gd name="T22" fmla="*/ 1469 w 2658"/>
              <a:gd name="T23" fmla="*/ 0 h 2470"/>
              <a:gd name="T24" fmla="*/ 1782 w 2658"/>
              <a:gd name="T25" fmla="*/ 0 h 2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58" h="2470">
                <a:moveTo>
                  <a:pt x="1782" y="0"/>
                </a:moveTo>
                <a:lnTo>
                  <a:pt x="1782" y="0"/>
                </a:lnTo>
                <a:cubicBezTo>
                  <a:pt x="1782" y="438"/>
                  <a:pt x="1782" y="438"/>
                  <a:pt x="1782" y="438"/>
                </a:cubicBezTo>
                <a:cubicBezTo>
                  <a:pt x="1469" y="438"/>
                  <a:pt x="1469" y="438"/>
                  <a:pt x="1469" y="438"/>
                </a:cubicBezTo>
                <a:cubicBezTo>
                  <a:pt x="688" y="438"/>
                  <a:pt x="375" y="781"/>
                  <a:pt x="375" y="1219"/>
                </a:cubicBezTo>
                <a:cubicBezTo>
                  <a:pt x="375" y="1719"/>
                  <a:pt x="719" y="2032"/>
                  <a:pt x="1469" y="2032"/>
                </a:cubicBezTo>
                <a:cubicBezTo>
                  <a:pt x="2188" y="2032"/>
                  <a:pt x="2188" y="2032"/>
                  <a:pt x="2188" y="2032"/>
                </a:cubicBezTo>
                <a:cubicBezTo>
                  <a:pt x="2188" y="2469"/>
                  <a:pt x="2188" y="2469"/>
                  <a:pt x="2188" y="2469"/>
                </a:cubicBezTo>
                <a:cubicBezTo>
                  <a:pt x="2657" y="2469"/>
                  <a:pt x="2657" y="2469"/>
                  <a:pt x="2657" y="2469"/>
                </a:cubicBezTo>
                <a:cubicBezTo>
                  <a:pt x="1500" y="2469"/>
                  <a:pt x="1500" y="2469"/>
                  <a:pt x="1500" y="2469"/>
                </a:cubicBezTo>
                <a:cubicBezTo>
                  <a:pt x="438" y="2469"/>
                  <a:pt x="0" y="1938"/>
                  <a:pt x="0" y="1219"/>
                </a:cubicBezTo>
                <a:cubicBezTo>
                  <a:pt x="0" y="532"/>
                  <a:pt x="407" y="0"/>
                  <a:pt x="1469" y="0"/>
                </a:cubicBezTo>
                <a:lnTo>
                  <a:pt x="1782" y="0"/>
                </a:lnTo>
              </a:path>
            </a:pathLst>
          </a:custGeom>
          <a:solidFill>
            <a:srgbClr val="C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243785" tIns="121892" rIns="243785" bIns="121892" anchor="ctr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7" name="Freeform 2"/>
          <p:cNvSpPr>
            <a:spLocks noChangeArrowheads="1"/>
          </p:cNvSpPr>
          <p:nvPr/>
        </p:nvSpPr>
        <p:spPr bwMode="auto">
          <a:xfrm rot="5400000">
            <a:off x="16083200" y="5810248"/>
            <a:ext cx="2264156" cy="3193388"/>
          </a:xfrm>
          <a:custGeom>
            <a:avLst/>
            <a:gdLst>
              <a:gd name="T0" fmla="*/ 750 w 2187"/>
              <a:gd name="T1" fmla="*/ 0 h 2438"/>
              <a:gd name="T2" fmla="*/ 750 w 2187"/>
              <a:gd name="T3" fmla="*/ 0 h 2438"/>
              <a:gd name="T4" fmla="*/ 2186 w 2187"/>
              <a:gd name="T5" fmla="*/ 1187 h 2438"/>
              <a:gd name="T6" fmla="*/ 719 w 2187"/>
              <a:gd name="T7" fmla="*/ 2437 h 2438"/>
              <a:gd name="T8" fmla="*/ 0 w 2187"/>
              <a:gd name="T9" fmla="*/ 2437 h 2438"/>
              <a:gd name="T10" fmla="*/ 469 w 2187"/>
              <a:gd name="T11" fmla="*/ 2437 h 2438"/>
              <a:gd name="T12" fmla="*/ 469 w 2187"/>
              <a:gd name="T13" fmla="*/ 2031 h 2438"/>
              <a:gd name="T14" fmla="*/ 750 w 2187"/>
              <a:gd name="T15" fmla="*/ 2031 h 2438"/>
              <a:gd name="T16" fmla="*/ 1843 w 2187"/>
              <a:gd name="T17" fmla="*/ 1218 h 2438"/>
              <a:gd name="T18" fmla="*/ 750 w 2187"/>
              <a:gd name="T19" fmla="*/ 437 h 2438"/>
              <a:gd name="T20" fmla="*/ 469 w 2187"/>
              <a:gd name="T21" fmla="*/ 437 h 2438"/>
              <a:gd name="T22" fmla="*/ 0 w 2187"/>
              <a:gd name="T23" fmla="*/ 437 h 2438"/>
              <a:gd name="T24" fmla="*/ 0 w 2187"/>
              <a:gd name="T25" fmla="*/ 0 h 2438"/>
              <a:gd name="T26" fmla="*/ 750 w 2187"/>
              <a:gd name="T27" fmla="*/ 0 h 2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87" h="2438">
                <a:moveTo>
                  <a:pt x="750" y="0"/>
                </a:moveTo>
                <a:lnTo>
                  <a:pt x="750" y="0"/>
                </a:lnTo>
                <a:cubicBezTo>
                  <a:pt x="1780" y="0"/>
                  <a:pt x="2186" y="500"/>
                  <a:pt x="2186" y="1187"/>
                </a:cubicBezTo>
                <a:cubicBezTo>
                  <a:pt x="2186" y="1906"/>
                  <a:pt x="1749" y="2437"/>
                  <a:pt x="719" y="2437"/>
                </a:cubicBezTo>
                <a:cubicBezTo>
                  <a:pt x="0" y="2437"/>
                  <a:pt x="0" y="2437"/>
                  <a:pt x="0" y="2437"/>
                </a:cubicBezTo>
                <a:cubicBezTo>
                  <a:pt x="469" y="2437"/>
                  <a:pt x="469" y="2437"/>
                  <a:pt x="469" y="2437"/>
                </a:cubicBezTo>
                <a:cubicBezTo>
                  <a:pt x="469" y="2031"/>
                  <a:pt x="469" y="2031"/>
                  <a:pt x="469" y="2031"/>
                </a:cubicBezTo>
                <a:cubicBezTo>
                  <a:pt x="750" y="2031"/>
                  <a:pt x="750" y="2031"/>
                  <a:pt x="750" y="2031"/>
                </a:cubicBezTo>
                <a:cubicBezTo>
                  <a:pt x="1499" y="2031"/>
                  <a:pt x="1843" y="1687"/>
                  <a:pt x="1843" y="1218"/>
                </a:cubicBezTo>
                <a:cubicBezTo>
                  <a:pt x="1843" y="750"/>
                  <a:pt x="1499" y="437"/>
                  <a:pt x="750" y="437"/>
                </a:cubicBezTo>
                <a:cubicBezTo>
                  <a:pt x="469" y="437"/>
                  <a:pt x="469" y="437"/>
                  <a:pt x="469" y="437"/>
                </a:cubicBezTo>
                <a:cubicBezTo>
                  <a:pt x="0" y="437"/>
                  <a:pt x="0" y="437"/>
                  <a:pt x="0" y="437"/>
                </a:cubicBezTo>
                <a:cubicBezTo>
                  <a:pt x="0" y="0"/>
                  <a:pt x="0" y="0"/>
                  <a:pt x="0" y="0"/>
                </a:cubicBezTo>
                <a:lnTo>
                  <a:pt x="75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243785" tIns="121892" rIns="243785" bIns="121892" anchor="ctr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8" name="Freeform 3"/>
          <p:cNvSpPr>
            <a:spLocks noChangeArrowheads="1"/>
          </p:cNvSpPr>
          <p:nvPr/>
        </p:nvSpPr>
        <p:spPr bwMode="auto">
          <a:xfrm rot="5400000">
            <a:off x="12724946" y="4237669"/>
            <a:ext cx="3656426" cy="3193386"/>
          </a:xfrm>
          <a:custGeom>
            <a:avLst/>
            <a:gdLst>
              <a:gd name="T0" fmla="*/ 2657 w 3532"/>
              <a:gd name="T1" fmla="*/ 0 h 2437"/>
              <a:gd name="T2" fmla="*/ 2657 w 3532"/>
              <a:gd name="T3" fmla="*/ 0 h 2437"/>
              <a:gd name="T4" fmla="*/ 2657 w 3532"/>
              <a:gd name="T5" fmla="*/ 406 h 2437"/>
              <a:gd name="T6" fmla="*/ 2188 w 3532"/>
              <a:gd name="T7" fmla="*/ 406 h 2437"/>
              <a:gd name="T8" fmla="*/ 1469 w 3532"/>
              <a:gd name="T9" fmla="*/ 406 h 2437"/>
              <a:gd name="T10" fmla="*/ 375 w 3532"/>
              <a:gd name="T11" fmla="*/ 1187 h 2437"/>
              <a:gd name="T12" fmla="*/ 1469 w 3532"/>
              <a:gd name="T13" fmla="*/ 2000 h 2437"/>
              <a:gd name="T14" fmla="*/ 1750 w 3532"/>
              <a:gd name="T15" fmla="*/ 2000 h 2437"/>
              <a:gd name="T16" fmla="*/ 1750 w 3532"/>
              <a:gd name="T17" fmla="*/ 2436 h 2437"/>
              <a:gd name="T18" fmla="*/ 3531 w 3532"/>
              <a:gd name="T19" fmla="*/ 2436 h 2437"/>
              <a:gd name="T20" fmla="*/ 1500 w 3532"/>
              <a:gd name="T21" fmla="*/ 2436 h 2437"/>
              <a:gd name="T22" fmla="*/ 0 w 3532"/>
              <a:gd name="T23" fmla="*/ 1187 h 2437"/>
              <a:gd name="T24" fmla="*/ 1469 w 3532"/>
              <a:gd name="T25" fmla="*/ 0 h 2437"/>
              <a:gd name="T26" fmla="*/ 2657 w 3532"/>
              <a:gd name="T27" fmla="*/ 0 h 2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32" h="2437">
                <a:moveTo>
                  <a:pt x="2657" y="0"/>
                </a:moveTo>
                <a:lnTo>
                  <a:pt x="2657" y="0"/>
                </a:lnTo>
                <a:cubicBezTo>
                  <a:pt x="2657" y="406"/>
                  <a:pt x="2657" y="406"/>
                  <a:pt x="2657" y="406"/>
                </a:cubicBezTo>
                <a:cubicBezTo>
                  <a:pt x="2188" y="406"/>
                  <a:pt x="2188" y="406"/>
                  <a:pt x="2188" y="406"/>
                </a:cubicBezTo>
                <a:cubicBezTo>
                  <a:pt x="1469" y="406"/>
                  <a:pt x="1469" y="406"/>
                  <a:pt x="1469" y="406"/>
                </a:cubicBezTo>
                <a:cubicBezTo>
                  <a:pt x="688" y="406"/>
                  <a:pt x="375" y="750"/>
                  <a:pt x="375" y="1187"/>
                </a:cubicBezTo>
                <a:cubicBezTo>
                  <a:pt x="375" y="1687"/>
                  <a:pt x="719" y="2000"/>
                  <a:pt x="1469" y="2000"/>
                </a:cubicBezTo>
                <a:cubicBezTo>
                  <a:pt x="1750" y="2000"/>
                  <a:pt x="1750" y="2000"/>
                  <a:pt x="1750" y="2000"/>
                </a:cubicBezTo>
                <a:cubicBezTo>
                  <a:pt x="1750" y="2436"/>
                  <a:pt x="1750" y="2436"/>
                  <a:pt x="1750" y="2436"/>
                </a:cubicBezTo>
                <a:cubicBezTo>
                  <a:pt x="3531" y="2436"/>
                  <a:pt x="3531" y="2436"/>
                  <a:pt x="3531" y="2436"/>
                </a:cubicBezTo>
                <a:cubicBezTo>
                  <a:pt x="1500" y="2436"/>
                  <a:pt x="1500" y="2436"/>
                  <a:pt x="1500" y="2436"/>
                </a:cubicBezTo>
                <a:cubicBezTo>
                  <a:pt x="438" y="2436"/>
                  <a:pt x="0" y="1906"/>
                  <a:pt x="0" y="1187"/>
                </a:cubicBezTo>
                <a:cubicBezTo>
                  <a:pt x="0" y="500"/>
                  <a:pt x="407" y="0"/>
                  <a:pt x="1469" y="0"/>
                </a:cubicBezTo>
                <a:lnTo>
                  <a:pt x="2657" y="0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243785" tIns="121892" rIns="243785" bIns="121892" anchor="ctr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9" name="Freeform 4"/>
          <p:cNvSpPr>
            <a:spLocks noChangeArrowheads="1"/>
          </p:cNvSpPr>
          <p:nvPr/>
        </p:nvSpPr>
        <p:spPr bwMode="auto">
          <a:xfrm rot="5400000">
            <a:off x="10099014" y="5989654"/>
            <a:ext cx="3624474" cy="3233810"/>
          </a:xfrm>
          <a:custGeom>
            <a:avLst/>
            <a:gdLst>
              <a:gd name="T0" fmla="*/ 2062 w 3500"/>
              <a:gd name="T1" fmla="*/ 0 h 2469"/>
              <a:gd name="T2" fmla="*/ 2062 w 3500"/>
              <a:gd name="T3" fmla="*/ 0 h 2469"/>
              <a:gd name="T4" fmla="*/ 3499 w 3500"/>
              <a:gd name="T5" fmla="*/ 1186 h 2469"/>
              <a:gd name="T6" fmla="*/ 2031 w 3500"/>
              <a:gd name="T7" fmla="*/ 2468 h 2469"/>
              <a:gd name="T8" fmla="*/ 0 w 3500"/>
              <a:gd name="T9" fmla="*/ 2468 h 2469"/>
              <a:gd name="T10" fmla="*/ 1781 w 3500"/>
              <a:gd name="T11" fmla="*/ 2468 h 2469"/>
              <a:gd name="T12" fmla="*/ 1781 w 3500"/>
              <a:gd name="T13" fmla="*/ 2030 h 2469"/>
              <a:gd name="T14" fmla="*/ 2062 w 3500"/>
              <a:gd name="T15" fmla="*/ 2030 h 2469"/>
              <a:gd name="T16" fmla="*/ 3156 w 3500"/>
              <a:gd name="T17" fmla="*/ 1218 h 2469"/>
              <a:gd name="T18" fmla="*/ 2062 w 3500"/>
              <a:gd name="T19" fmla="*/ 436 h 2469"/>
              <a:gd name="T20" fmla="*/ 1781 w 3500"/>
              <a:gd name="T21" fmla="*/ 436 h 2469"/>
              <a:gd name="T22" fmla="*/ 0 w 3500"/>
              <a:gd name="T23" fmla="*/ 436 h 2469"/>
              <a:gd name="T24" fmla="*/ 0 w 3500"/>
              <a:gd name="T25" fmla="*/ 0 h 2469"/>
              <a:gd name="T26" fmla="*/ 2062 w 3500"/>
              <a:gd name="T27" fmla="*/ 0 h 2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00" h="2469">
                <a:moveTo>
                  <a:pt x="2062" y="0"/>
                </a:moveTo>
                <a:lnTo>
                  <a:pt x="2062" y="0"/>
                </a:lnTo>
                <a:cubicBezTo>
                  <a:pt x="3093" y="0"/>
                  <a:pt x="3499" y="530"/>
                  <a:pt x="3499" y="1186"/>
                </a:cubicBezTo>
                <a:cubicBezTo>
                  <a:pt x="3499" y="1905"/>
                  <a:pt x="3062" y="2468"/>
                  <a:pt x="2031" y="2468"/>
                </a:cubicBezTo>
                <a:cubicBezTo>
                  <a:pt x="0" y="2468"/>
                  <a:pt x="0" y="2468"/>
                  <a:pt x="0" y="2468"/>
                </a:cubicBezTo>
                <a:cubicBezTo>
                  <a:pt x="1781" y="2468"/>
                  <a:pt x="1781" y="2468"/>
                  <a:pt x="1781" y="2468"/>
                </a:cubicBezTo>
                <a:cubicBezTo>
                  <a:pt x="1781" y="2030"/>
                  <a:pt x="1781" y="2030"/>
                  <a:pt x="1781" y="2030"/>
                </a:cubicBezTo>
                <a:cubicBezTo>
                  <a:pt x="2062" y="2030"/>
                  <a:pt x="2062" y="2030"/>
                  <a:pt x="2062" y="2030"/>
                </a:cubicBezTo>
                <a:cubicBezTo>
                  <a:pt x="2812" y="2030"/>
                  <a:pt x="3156" y="1718"/>
                  <a:pt x="3156" y="1218"/>
                </a:cubicBezTo>
                <a:cubicBezTo>
                  <a:pt x="3156" y="780"/>
                  <a:pt x="2812" y="436"/>
                  <a:pt x="2062" y="436"/>
                </a:cubicBezTo>
                <a:cubicBezTo>
                  <a:pt x="1781" y="436"/>
                  <a:pt x="1781" y="436"/>
                  <a:pt x="1781" y="436"/>
                </a:cubicBezTo>
                <a:cubicBezTo>
                  <a:pt x="0" y="436"/>
                  <a:pt x="0" y="436"/>
                  <a:pt x="0" y="436"/>
                </a:cubicBezTo>
                <a:cubicBezTo>
                  <a:pt x="0" y="0"/>
                  <a:pt x="0" y="0"/>
                  <a:pt x="0" y="0"/>
                </a:cubicBezTo>
                <a:lnTo>
                  <a:pt x="206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243785" tIns="121892" rIns="243785" bIns="121892" anchor="ctr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0" name="Freeform 5"/>
          <p:cNvSpPr>
            <a:spLocks noChangeArrowheads="1"/>
          </p:cNvSpPr>
          <p:nvPr/>
        </p:nvSpPr>
        <p:spPr bwMode="auto">
          <a:xfrm rot="5400000">
            <a:off x="6800984" y="4883595"/>
            <a:ext cx="4948276" cy="3193386"/>
          </a:xfrm>
          <a:custGeom>
            <a:avLst/>
            <a:gdLst>
              <a:gd name="T0" fmla="*/ 1750 w 4782"/>
              <a:gd name="T1" fmla="*/ 2438 h 2439"/>
              <a:gd name="T2" fmla="*/ 1750 w 4782"/>
              <a:gd name="T3" fmla="*/ 2438 h 2439"/>
              <a:gd name="T4" fmla="*/ 1750 w 4782"/>
              <a:gd name="T5" fmla="*/ 2000 h 2439"/>
              <a:gd name="T6" fmla="*/ 1469 w 4782"/>
              <a:gd name="T7" fmla="*/ 2000 h 2439"/>
              <a:gd name="T8" fmla="*/ 375 w 4782"/>
              <a:gd name="T9" fmla="*/ 1188 h 2439"/>
              <a:gd name="T10" fmla="*/ 1469 w 4782"/>
              <a:gd name="T11" fmla="*/ 438 h 2439"/>
              <a:gd name="T12" fmla="*/ 1750 w 4782"/>
              <a:gd name="T13" fmla="*/ 438 h 2439"/>
              <a:gd name="T14" fmla="*/ 3531 w 4782"/>
              <a:gd name="T15" fmla="*/ 438 h 2439"/>
              <a:gd name="T16" fmla="*/ 3531 w 4782"/>
              <a:gd name="T17" fmla="*/ 0 h 2439"/>
              <a:gd name="T18" fmla="*/ 1469 w 4782"/>
              <a:gd name="T19" fmla="*/ 0 h 2439"/>
              <a:gd name="T20" fmla="*/ 0 w 4782"/>
              <a:gd name="T21" fmla="*/ 1188 h 2439"/>
              <a:gd name="T22" fmla="*/ 1500 w 4782"/>
              <a:gd name="T23" fmla="*/ 2438 h 2439"/>
              <a:gd name="T24" fmla="*/ 4781 w 4782"/>
              <a:gd name="T25" fmla="*/ 2438 h 2439"/>
              <a:gd name="T26" fmla="*/ 1750 w 4782"/>
              <a:gd name="T27" fmla="*/ 2438 h 2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82" h="2439">
                <a:moveTo>
                  <a:pt x="1750" y="2438"/>
                </a:moveTo>
                <a:lnTo>
                  <a:pt x="1750" y="2438"/>
                </a:lnTo>
                <a:cubicBezTo>
                  <a:pt x="1750" y="2000"/>
                  <a:pt x="1750" y="2000"/>
                  <a:pt x="1750" y="2000"/>
                </a:cubicBezTo>
                <a:cubicBezTo>
                  <a:pt x="1469" y="2000"/>
                  <a:pt x="1469" y="2000"/>
                  <a:pt x="1469" y="2000"/>
                </a:cubicBezTo>
                <a:cubicBezTo>
                  <a:pt x="719" y="2000"/>
                  <a:pt x="375" y="1688"/>
                  <a:pt x="375" y="1188"/>
                </a:cubicBezTo>
                <a:cubicBezTo>
                  <a:pt x="375" y="750"/>
                  <a:pt x="688" y="438"/>
                  <a:pt x="1469" y="438"/>
                </a:cubicBezTo>
                <a:cubicBezTo>
                  <a:pt x="1750" y="438"/>
                  <a:pt x="1750" y="438"/>
                  <a:pt x="1750" y="438"/>
                </a:cubicBezTo>
                <a:cubicBezTo>
                  <a:pt x="3531" y="438"/>
                  <a:pt x="3531" y="438"/>
                  <a:pt x="3531" y="438"/>
                </a:cubicBezTo>
                <a:cubicBezTo>
                  <a:pt x="3531" y="0"/>
                  <a:pt x="3531" y="0"/>
                  <a:pt x="3531" y="0"/>
                </a:cubicBezTo>
                <a:cubicBezTo>
                  <a:pt x="1469" y="0"/>
                  <a:pt x="1469" y="0"/>
                  <a:pt x="1469" y="0"/>
                </a:cubicBezTo>
                <a:cubicBezTo>
                  <a:pt x="407" y="0"/>
                  <a:pt x="0" y="500"/>
                  <a:pt x="0" y="1188"/>
                </a:cubicBezTo>
                <a:cubicBezTo>
                  <a:pt x="0" y="1906"/>
                  <a:pt x="438" y="2438"/>
                  <a:pt x="1500" y="2438"/>
                </a:cubicBezTo>
                <a:cubicBezTo>
                  <a:pt x="4781" y="2438"/>
                  <a:pt x="4781" y="2438"/>
                  <a:pt x="4781" y="2438"/>
                </a:cubicBezTo>
                <a:lnTo>
                  <a:pt x="1750" y="243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243785" tIns="121892" rIns="243785" bIns="121892" anchor="ctr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1" name="Freeform 6"/>
          <p:cNvSpPr>
            <a:spLocks noChangeArrowheads="1"/>
          </p:cNvSpPr>
          <p:nvPr/>
        </p:nvSpPr>
        <p:spPr bwMode="auto">
          <a:xfrm rot="5400000">
            <a:off x="3258731" y="5769499"/>
            <a:ext cx="6760512" cy="3233810"/>
          </a:xfrm>
          <a:custGeom>
            <a:avLst/>
            <a:gdLst>
              <a:gd name="T0" fmla="*/ 5062 w 6532"/>
              <a:gd name="T1" fmla="*/ 0 h 2470"/>
              <a:gd name="T2" fmla="*/ 5062 w 6532"/>
              <a:gd name="T3" fmla="*/ 0 h 2470"/>
              <a:gd name="T4" fmla="*/ 6531 w 6532"/>
              <a:gd name="T5" fmla="*/ 1219 h 2470"/>
              <a:gd name="T6" fmla="*/ 5062 w 6532"/>
              <a:gd name="T7" fmla="*/ 2469 h 2470"/>
              <a:gd name="T8" fmla="*/ 0 w 6532"/>
              <a:gd name="T9" fmla="*/ 2469 h 2470"/>
              <a:gd name="T10" fmla="*/ 0 w 6532"/>
              <a:gd name="T11" fmla="*/ 2031 h 2470"/>
              <a:gd name="T12" fmla="*/ 5062 w 6532"/>
              <a:gd name="T13" fmla="*/ 2031 h 2470"/>
              <a:gd name="T14" fmla="*/ 6156 w 6532"/>
              <a:gd name="T15" fmla="*/ 1219 h 2470"/>
              <a:gd name="T16" fmla="*/ 5062 w 6532"/>
              <a:gd name="T17" fmla="*/ 438 h 2470"/>
              <a:gd name="T18" fmla="*/ 4781 w 6532"/>
              <a:gd name="T19" fmla="*/ 438 h 2470"/>
              <a:gd name="T20" fmla="*/ 1750 w 6532"/>
              <a:gd name="T21" fmla="*/ 438 h 2470"/>
              <a:gd name="T22" fmla="*/ 1750 w 6532"/>
              <a:gd name="T23" fmla="*/ 0 h 2470"/>
              <a:gd name="T24" fmla="*/ 5062 w 6532"/>
              <a:gd name="T25" fmla="*/ 0 h 2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32" h="2470">
                <a:moveTo>
                  <a:pt x="5062" y="0"/>
                </a:moveTo>
                <a:lnTo>
                  <a:pt x="5062" y="0"/>
                </a:lnTo>
                <a:cubicBezTo>
                  <a:pt x="6124" y="0"/>
                  <a:pt x="6531" y="531"/>
                  <a:pt x="6531" y="1219"/>
                </a:cubicBezTo>
                <a:cubicBezTo>
                  <a:pt x="6531" y="1937"/>
                  <a:pt x="6093" y="2469"/>
                  <a:pt x="5062" y="2469"/>
                </a:cubicBezTo>
                <a:cubicBezTo>
                  <a:pt x="0" y="2469"/>
                  <a:pt x="0" y="2469"/>
                  <a:pt x="0" y="2469"/>
                </a:cubicBezTo>
                <a:cubicBezTo>
                  <a:pt x="0" y="2031"/>
                  <a:pt x="0" y="2031"/>
                  <a:pt x="0" y="2031"/>
                </a:cubicBezTo>
                <a:cubicBezTo>
                  <a:pt x="5062" y="2031"/>
                  <a:pt x="5062" y="2031"/>
                  <a:pt x="5062" y="2031"/>
                </a:cubicBezTo>
                <a:cubicBezTo>
                  <a:pt x="5843" y="2031"/>
                  <a:pt x="6156" y="1719"/>
                  <a:pt x="6156" y="1219"/>
                </a:cubicBezTo>
                <a:cubicBezTo>
                  <a:pt x="6156" y="781"/>
                  <a:pt x="5843" y="438"/>
                  <a:pt x="5062" y="438"/>
                </a:cubicBezTo>
                <a:cubicBezTo>
                  <a:pt x="4781" y="438"/>
                  <a:pt x="4781" y="438"/>
                  <a:pt x="4781" y="438"/>
                </a:cubicBezTo>
                <a:cubicBezTo>
                  <a:pt x="1750" y="438"/>
                  <a:pt x="1750" y="438"/>
                  <a:pt x="1750" y="438"/>
                </a:cubicBezTo>
                <a:cubicBezTo>
                  <a:pt x="1750" y="0"/>
                  <a:pt x="1750" y="0"/>
                  <a:pt x="1750" y="0"/>
                </a:cubicBezTo>
                <a:lnTo>
                  <a:pt x="506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243785" tIns="121892" rIns="243785" bIns="121892" anchor="ctr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948203" y="8426608"/>
            <a:ext cx="1546697" cy="15471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03" tIns="91400" rIns="182803" bIns="91400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591446" y="4840932"/>
            <a:ext cx="1546697" cy="15471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03" tIns="91400" rIns="182803" bIns="91400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1231968" y="7254900"/>
            <a:ext cx="1546697" cy="15471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03" tIns="91400" rIns="182803" bIns="91400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153631" y="4840932"/>
            <a:ext cx="1546697" cy="1547100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03" tIns="91400" rIns="182803" bIns="91400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6550359" y="6369206"/>
            <a:ext cx="1546697" cy="15471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03" tIns="91400" rIns="182803" bIns="91400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279542" y="4068864"/>
            <a:ext cx="1546697" cy="15471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03" tIns="91400" rIns="182803" bIns="91400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38029" y="7383151"/>
            <a:ext cx="2086261" cy="1169438"/>
          </a:xfrm>
          <a:prstGeom prst="rect">
            <a:avLst/>
          </a:prstGeom>
          <a:noFill/>
        </p:spPr>
        <p:txBody>
          <a:bodyPr vert="horz" wrap="square" lIns="243731" tIns="121864" rIns="243731" bIns="121864" rtlCol="0">
            <a:spAutoFit/>
          </a:bodyPr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cs typeface="Aparajita" panose="020B0604020202020204" pitchFamily="34" charset="0"/>
              </a:rPr>
              <a:t>RECOGNIZE</a:t>
            </a:r>
            <a:endParaRPr lang="en-US" sz="30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953345" y="6522320"/>
            <a:ext cx="2084653" cy="676995"/>
          </a:xfrm>
          <a:prstGeom prst="rect">
            <a:avLst/>
          </a:prstGeom>
          <a:noFill/>
        </p:spPr>
        <p:txBody>
          <a:bodyPr vert="horz" wrap="square" lIns="243731" tIns="121864" rIns="243731" bIns="121864" rtlCol="0">
            <a:spAutoFit/>
          </a:bodyPr>
          <a:lstStyle/>
          <a:p>
            <a:pPr algn="ctr"/>
            <a:r>
              <a:rPr lang="en-US" altLang="zh-CN" sz="2800" smtClean="0">
                <a:latin typeface="微软雅黑" panose="020B0503020204020204" pitchFamily="34" charset="-122"/>
                <a:cs typeface="Aparajita" panose="020B0604020202020204" pitchFamily="34" charset="0"/>
              </a:rPr>
              <a:t>PREFER</a:t>
            </a:r>
            <a:endParaRPr lang="en-US" sz="28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337451" y="6522320"/>
            <a:ext cx="2038451" cy="677044"/>
          </a:xfrm>
          <a:prstGeom prst="rect">
            <a:avLst/>
          </a:prstGeom>
          <a:noFill/>
        </p:spPr>
        <p:txBody>
          <a:bodyPr vert="horz" wrap="square" lIns="243731" tIns="121864" rIns="243731" bIns="121864" rtlCol="0">
            <a:spAutoFit/>
          </a:bodyPr>
          <a:lstStyle/>
          <a:p>
            <a:pPr algn="ctr"/>
            <a:r>
              <a:rPr lang="en-US" sz="2800" smtClean="0">
                <a:latin typeface="微软雅黑" panose="020B0503020204020204" pitchFamily="34" charset="-122"/>
                <a:cs typeface="Aparajita" panose="020B0604020202020204" pitchFamily="34" charset="0"/>
              </a:rPr>
              <a:t>TARGET</a:t>
            </a:r>
            <a:endParaRPr lang="en-US" sz="28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09707" y="6517020"/>
            <a:ext cx="2090423" cy="677044"/>
          </a:xfrm>
          <a:prstGeom prst="rect">
            <a:avLst/>
          </a:prstGeom>
          <a:noFill/>
        </p:spPr>
        <p:txBody>
          <a:bodyPr vert="horz" wrap="square" lIns="243731" tIns="121864" rIns="243731" bIns="121864" rtlCol="0">
            <a:spAutoFit/>
          </a:bodyPr>
          <a:lstStyle/>
          <a:p>
            <a:pPr algn="ctr"/>
            <a:r>
              <a:rPr lang="en-US" altLang="zh-CN" sz="2800">
                <a:latin typeface="微软雅黑" panose="020B0503020204020204" pitchFamily="34" charset="-122"/>
                <a:cs typeface="Aparajita" panose="020B0604020202020204" pitchFamily="34" charset="0"/>
              </a:rPr>
              <a:t>LEARN</a:t>
            </a:r>
            <a:endParaRPr lang="en-US" sz="28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222921" y="5581964"/>
            <a:ext cx="2084655" cy="677044"/>
          </a:xfrm>
          <a:prstGeom prst="rect">
            <a:avLst/>
          </a:prstGeom>
          <a:noFill/>
        </p:spPr>
        <p:txBody>
          <a:bodyPr vert="horz" wrap="square" lIns="243731" tIns="121864" rIns="243731" bIns="121864" rtlCol="0">
            <a:spAutoFit/>
          </a:bodyPr>
          <a:lstStyle/>
          <a:p>
            <a:pPr algn="ctr"/>
            <a:r>
              <a:rPr lang="en-US" altLang="zh-CN" sz="2800">
                <a:latin typeface="微软雅黑" panose="020B0503020204020204" pitchFamily="34" charset="-122"/>
                <a:cs typeface="Aparajita" panose="020B0604020202020204" pitchFamily="34" charset="0"/>
              </a:rPr>
              <a:t>DELIVER</a:t>
            </a:r>
            <a:endParaRPr lang="en-US" sz="28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893521" y="6606787"/>
            <a:ext cx="2264746" cy="707773"/>
          </a:xfrm>
          <a:prstGeom prst="rect">
            <a:avLst/>
          </a:prstGeom>
          <a:noFill/>
        </p:spPr>
        <p:txBody>
          <a:bodyPr vert="horz" wrap="square" lIns="243731" tIns="121864" rIns="243731" bIns="121864" rtlCol="0">
            <a:spAutoFit/>
          </a:bodyPr>
          <a:lstStyle/>
          <a:p>
            <a:pPr algn="ctr"/>
            <a:r>
              <a:rPr lang="en-US" altLang="zh-CN" sz="3000">
                <a:latin typeface="微软雅黑" panose="020B0503020204020204" pitchFamily="34" charset="-122"/>
                <a:cs typeface="Aparajita" panose="020B0604020202020204" pitchFamily="34" charset="0"/>
              </a:rPr>
              <a:t>BETTER</a:t>
            </a:r>
            <a:endParaRPr lang="en-US" sz="30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6008975" y="483017"/>
            <a:ext cx="12359700" cy="2079087"/>
            <a:chOff x="5988388" y="483017"/>
            <a:chExt cx="12359700" cy="2079087"/>
          </a:xfrm>
        </p:grpSpPr>
        <p:sp>
          <p:nvSpPr>
            <p:cNvPr id="68" name="TextBox 67"/>
            <p:cNvSpPr txBox="1"/>
            <p:nvPr/>
          </p:nvSpPr>
          <p:spPr>
            <a:xfrm>
              <a:off x="5988388" y="483017"/>
              <a:ext cx="12359700" cy="1323421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8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Road Map</a:t>
              </a:r>
              <a:endParaRPr lang="id-ID" sz="8000" b="1" dirty="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70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100" dirty="0">
                  <a:latin typeface="微软雅黑" panose="020B0503020204020204" pitchFamily="34" charset="-122"/>
                  <a:cs typeface="Aparajita" panose="020B0604020202020204" pitchFamily="34" charset="0"/>
                </a:rPr>
                <a:t>Your </a:t>
              </a:r>
              <a:r>
                <a:rPr lang="en-US" sz="3100" dirty="0" smtClean="0">
                  <a:latin typeface="微软雅黑" panose="020B0503020204020204" pitchFamily="34" charset="-122"/>
                  <a:cs typeface="Aparajita" panose="020B0604020202020204" pitchFamily="34" charset="0"/>
                </a:rPr>
                <a:t>great subtitle </a:t>
              </a:r>
              <a:r>
                <a:rPr lang="en-US" sz="3100" dirty="0" smtClean="0">
                  <a:solidFill>
                    <a:schemeClr val="accent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in this line</a:t>
              </a:r>
              <a:endParaRPr lang="en-US" sz="3100" dirty="0">
                <a:solidFill>
                  <a:schemeClr val="accent1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867526" y="482600"/>
            <a:ext cx="341313" cy="642938"/>
            <a:chOff x="6867526" y="482600"/>
            <a:chExt cx="341313" cy="642938"/>
          </a:xfrm>
        </p:grpSpPr>
        <p:sp>
          <p:nvSpPr>
            <p:cNvPr id="71" name="Freeform 180"/>
            <p:cNvSpPr>
              <a:spLocks noEditPoints="1"/>
            </p:cNvSpPr>
            <p:nvPr/>
          </p:nvSpPr>
          <p:spPr bwMode="auto">
            <a:xfrm>
              <a:off x="6867526" y="625475"/>
              <a:ext cx="336550" cy="500063"/>
            </a:xfrm>
            <a:custGeom>
              <a:avLst/>
              <a:gdLst>
                <a:gd name="T0" fmla="*/ 90 w 90"/>
                <a:gd name="T1" fmla="*/ 44 h 133"/>
                <a:gd name="T2" fmla="*/ 90 w 90"/>
                <a:gd name="T3" fmla="*/ 88 h 133"/>
                <a:gd name="T4" fmla="*/ 63 w 90"/>
                <a:gd name="T5" fmla="*/ 129 h 133"/>
                <a:gd name="T6" fmla="*/ 45 w 90"/>
                <a:gd name="T7" fmla="*/ 133 h 133"/>
                <a:gd name="T8" fmla="*/ 27 w 90"/>
                <a:gd name="T9" fmla="*/ 129 h 133"/>
                <a:gd name="T10" fmla="*/ 0 w 90"/>
                <a:gd name="T11" fmla="*/ 88 h 133"/>
                <a:gd name="T12" fmla="*/ 0 w 90"/>
                <a:gd name="T13" fmla="*/ 44 h 133"/>
                <a:gd name="T14" fmla="*/ 27 w 90"/>
                <a:gd name="T15" fmla="*/ 3 h 133"/>
                <a:gd name="T16" fmla="*/ 45 w 90"/>
                <a:gd name="T17" fmla="*/ 0 h 133"/>
                <a:gd name="T18" fmla="*/ 63 w 90"/>
                <a:gd name="T19" fmla="*/ 3 h 133"/>
                <a:gd name="T20" fmla="*/ 90 w 90"/>
                <a:gd name="T21" fmla="*/ 44 h 133"/>
                <a:gd name="T22" fmla="*/ 80 w 90"/>
                <a:gd name="T23" fmla="*/ 88 h 133"/>
                <a:gd name="T24" fmla="*/ 80 w 90"/>
                <a:gd name="T25" fmla="*/ 44 h 133"/>
                <a:gd name="T26" fmla="*/ 60 w 90"/>
                <a:gd name="T27" fmla="*/ 13 h 133"/>
                <a:gd name="T28" fmla="*/ 45 w 90"/>
                <a:gd name="T29" fmla="*/ 10 h 133"/>
                <a:gd name="T30" fmla="*/ 31 w 90"/>
                <a:gd name="T31" fmla="*/ 13 h 133"/>
                <a:gd name="T32" fmla="*/ 10 w 90"/>
                <a:gd name="T33" fmla="*/ 44 h 133"/>
                <a:gd name="T34" fmla="*/ 10 w 90"/>
                <a:gd name="T35" fmla="*/ 88 h 133"/>
                <a:gd name="T36" fmla="*/ 31 w 90"/>
                <a:gd name="T37" fmla="*/ 120 h 133"/>
                <a:gd name="T38" fmla="*/ 45 w 90"/>
                <a:gd name="T39" fmla="*/ 123 h 133"/>
                <a:gd name="T40" fmla="*/ 60 w 90"/>
                <a:gd name="T41" fmla="*/ 120 h 133"/>
                <a:gd name="T42" fmla="*/ 80 w 90"/>
                <a:gd name="T43" fmla="*/ 8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133">
                  <a:moveTo>
                    <a:pt x="90" y="44"/>
                  </a:moveTo>
                  <a:cubicBezTo>
                    <a:pt x="90" y="88"/>
                    <a:pt x="90" y="88"/>
                    <a:pt x="90" y="88"/>
                  </a:cubicBezTo>
                  <a:cubicBezTo>
                    <a:pt x="90" y="110"/>
                    <a:pt x="78" y="123"/>
                    <a:pt x="63" y="129"/>
                  </a:cubicBezTo>
                  <a:cubicBezTo>
                    <a:pt x="58" y="132"/>
                    <a:pt x="51" y="133"/>
                    <a:pt x="45" y="133"/>
                  </a:cubicBezTo>
                  <a:cubicBezTo>
                    <a:pt x="39" y="133"/>
                    <a:pt x="33" y="132"/>
                    <a:pt x="27" y="129"/>
                  </a:cubicBezTo>
                  <a:cubicBezTo>
                    <a:pt x="12" y="123"/>
                    <a:pt x="0" y="110"/>
                    <a:pt x="0" y="8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3"/>
                    <a:pt x="12" y="9"/>
                    <a:pt x="27" y="3"/>
                  </a:cubicBezTo>
                  <a:cubicBezTo>
                    <a:pt x="33" y="1"/>
                    <a:pt x="39" y="0"/>
                    <a:pt x="45" y="0"/>
                  </a:cubicBezTo>
                  <a:cubicBezTo>
                    <a:pt x="51" y="0"/>
                    <a:pt x="58" y="1"/>
                    <a:pt x="63" y="3"/>
                  </a:cubicBezTo>
                  <a:cubicBezTo>
                    <a:pt x="78" y="9"/>
                    <a:pt x="90" y="23"/>
                    <a:pt x="90" y="44"/>
                  </a:cubicBezTo>
                  <a:close/>
                  <a:moveTo>
                    <a:pt x="80" y="88"/>
                  </a:moveTo>
                  <a:cubicBezTo>
                    <a:pt x="80" y="44"/>
                    <a:pt x="80" y="44"/>
                    <a:pt x="80" y="44"/>
                  </a:cubicBezTo>
                  <a:cubicBezTo>
                    <a:pt x="80" y="28"/>
                    <a:pt x="71" y="17"/>
                    <a:pt x="60" y="13"/>
                  </a:cubicBezTo>
                  <a:cubicBezTo>
                    <a:pt x="55" y="11"/>
                    <a:pt x="50" y="10"/>
                    <a:pt x="45" y="10"/>
                  </a:cubicBezTo>
                  <a:cubicBezTo>
                    <a:pt x="40" y="10"/>
                    <a:pt x="35" y="11"/>
                    <a:pt x="31" y="13"/>
                  </a:cubicBezTo>
                  <a:cubicBezTo>
                    <a:pt x="19" y="17"/>
                    <a:pt x="10" y="28"/>
                    <a:pt x="10" y="44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0" y="105"/>
                    <a:pt x="19" y="116"/>
                    <a:pt x="31" y="120"/>
                  </a:cubicBezTo>
                  <a:cubicBezTo>
                    <a:pt x="35" y="122"/>
                    <a:pt x="40" y="123"/>
                    <a:pt x="45" y="123"/>
                  </a:cubicBezTo>
                  <a:cubicBezTo>
                    <a:pt x="50" y="123"/>
                    <a:pt x="55" y="122"/>
                    <a:pt x="60" y="120"/>
                  </a:cubicBezTo>
                  <a:cubicBezTo>
                    <a:pt x="71" y="116"/>
                    <a:pt x="80" y="105"/>
                    <a:pt x="80" y="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81"/>
            <p:cNvSpPr>
              <a:spLocks/>
            </p:cNvSpPr>
            <p:nvPr/>
          </p:nvSpPr>
          <p:spPr bwMode="auto">
            <a:xfrm>
              <a:off x="6867526" y="768350"/>
              <a:ext cx="341313" cy="82550"/>
            </a:xfrm>
            <a:custGeom>
              <a:avLst/>
              <a:gdLst>
                <a:gd name="T0" fmla="*/ 3 w 91"/>
                <a:gd name="T1" fmla="*/ 12 h 22"/>
                <a:gd name="T2" fmla="*/ 1 w 91"/>
                <a:gd name="T3" fmla="*/ 18 h 22"/>
                <a:gd name="T4" fmla="*/ 8 w 91"/>
                <a:gd name="T5" fmla="*/ 20 h 22"/>
                <a:gd name="T6" fmla="*/ 27 w 91"/>
                <a:gd name="T7" fmla="*/ 13 h 22"/>
                <a:gd name="T8" fmla="*/ 63 w 91"/>
                <a:gd name="T9" fmla="*/ 13 h 22"/>
                <a:gd name="T10" fmla="*/ 83 w 91"/>
                <a:gd name="T11" fmla="*/ 20 h 22"/>
                <a:gd name="T12" fmla="*/ 89 w 91"/>
                <a:gd name="T13" fmla="*/ 18 h 22"/>
                <a:gd name="T14" fmla="*/ 87 w 91"/>
                <a:gd name="T15" fmla="*/ 12 h 22"/>
                <a:gd name="T16" fmla="*/ 66 w 91"/>
                <a:gd name="T17" fmla="*/ 3 h 22"/>
                <a:gd name="T18" fmla="*/ 25 w 91"/>
                <a:gd name="T19" fmla="*/ 3 h 22"/>
                <a:gd name="T20" fmla="*/ 3 w 91"/>
                <a:gd name="T2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22">
                  <a:moveTo>
                    <a:pt x="3" y="12"/>
                  </a:moveTo>
                  <a:cubicBezTo>
                    <a:pt x="1" y="13"/>
                    <a:pt x="0" y="16"/>
                    <a:pt x="1" y="18"/>
                  </a:cubicBezTo>
                  <a:cubicBezTo>
                    <a:pt x="2" y="21"/>
                    <a:pt x="5" y="22"/>
                    <a:pt x="8" y="20"/>
                  </a:cubicBezTo>
                  <a:cubicBezTo>
                    <a:pt x="14" y="17"/>
                    <a:pt x="21" y="15"/>
                    <a:pt x="27" y="13"/>
                  </a:cubicBezTo>
                  <a:cubicBezTo>
                    <a:pt x="40" y="10"/>
                    <a:pt x="51" y="10"/>
                    <a:pt x="63" y="13"/>
                  </a:cubicBezTo>
                  <a:cubicBezTo>
                    <a:pt x="70" y="15"/>
                    <a:pt x="76" y="17"/>
                    <a:pt x="83" y="20"/>
                  </a:cubicBezTo>
                  <a:cubicBezTo>
                    <a:pt x="85" y="22"/>
                    <a:pt x="88" y="21"/>
                    <a:pt x="89" y="18"/>
                  </a:cubicBezTo>
                  <a:cubicBezTo>
                    <a:pt x="91" y="16"/>
                    <a:pt x="90" y="13"/>
                    <a:pt x="87" y="12"/>
                  </a:cubicBezTo>
                  <a:cubicBezTo>
                    <a:pt x="80" y="8"/>
                    <a:pt x="73" y="5"/>
                    <a:pt x="66" y="3"/>
                  </a:cubicBezTo>
                  <a:cubicBezTo>
                    <a:pt x="51" y="0"/>
                    <a:pt x="39" y="0"/>
                    <a:pt x="25" y="3"/>
                  </a:cubicBezTo>
                  <a:cubicBezTo>
                    <a:pt x="17" y="5"/>
                    <a:pt x="10" y="8"/>
                    <a:pt x="3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82"/>
            <p:cNvSpPr>
              <a:spLocks/>
            </p:cNvSpPr>
            <p:nvPr/>
          </p:nvSpPr>
          <p:spPr bwMode="auto">
            <a:xfrm>
              <a:off x="7016751" y="630238"/>
              <a:ext cx="38100" cy="173038"/>
            </a:xfrm>
            <a:custGeom>
              <a:avLst/>
              <a:gdLst>
                <a:gd name="T0" fmla="*/ 0 w 10"/>
                <a:gd name="T1" fmla="*/ 41 h 46"/>
                <a:gd name="T2" fmla="*/ 5 w 10"/>
                <a:gd name="T3" fmla="*/ 46 h 46"/>
                <a:gd name="T4" fmla="*/ 10 w 10"/>
                <a:gd name="T5" fmla="*/ 41 h 46"/>
                <a:gd name="T6" fmla="*/ 10 w 10"/>
                <a:gd name="T7" fmla="*/ 5 h 46"/>
                <a:gd name="T8" fmla="*/ 5 w 10"/>
                <a:gd name="T9" fmla="*/ 0 h 46"/>
                <a:gd name="T10" fmla="*/ 0 w 10"/>
                <a:gd name="T11" fmla="*/ 5 h 46"/>
                <a:gd name="T12" fmla="*/ 0 w 10"/>
                <a:gd name="T13" fmla="*/ 4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6">
                  <a:moveTo>
                    <a:pt x="0" y="41"/>
                  </a:moveTo>
                  <a:cubicBezTo>
                    <a:pt x="0" y="44"/>
                    <a:pt x="2" y="46"/>
                    <a:pt x="5" y="46"/>
                  </a:cubicBezTo>
                  <a:cubicBezTo>
                    <a:pt x="8" y="46"/>
                    <a:pt x="10" y="44"/>
                    <a:pt x="10" y="41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3"/>
                    <a:pt x="8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41"/>
                    <a:pt x="0" y="41"/>
                    <a:pt x="0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83"/>
            <p:cNvSpPr>
              <a:spLocks/>
            </p:cNvSpPr>
            <p:nvPr/>
          </p:nvSpPr>
          <p:spPr bwMode="auto">
            <a:xfrm>
              <a:off x="7016751" y="482600"/>
              <a:ext cx="38100" cy="131763"/>
            </a:xfrm>
            <a:custGeom>
              <a:avLst/>
              <a:gdLst>
                <a:gd name="T0" fmla="*/ 0 w 10"/>
                <a:gd name="T1" fmla="*/ 30 h 35"/>
                <a:gd name="T2" fmla="*/ 5 w 10"/>
                <a:gd name="T3" fmla="*/ 35 h 35"/>
                <a:gd name="T4" fmla="*/ 10 w 10"/>
                <a:gd name="T5" fmla="*/ 30 h 35"/>
                <a:gd name="T6" fmla="*/ 10 w 10"/>
                <a:gd name="T7" fmla="*/ 5 h 35"/>
                <a:gd name="T8" fmla="*/ 5 w 10"/>
                <a:gd name="T9" fmla="*/ 0 h 35"/>
                <a:gd name="T10" fmla="*/ 0 w 10"/>
                <a:gd name="T11" fmla="*/ 5 h 35"/>
                <a:gd name="T12" fmla="*/ 0 w 10"/>
                <a:gd name="T13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5">
                  <a:moveTo>
                    <a:pt x="0" y="30"/>
                  </a:moveTo>
                  <a:cubicBezTo>
                    <a:pt x="0" y="33"/>
                    <a:pt x="2" y="35"/>
                    <a:pt x="5" y="35"/>
                  </a:cubicBezTo>
                  <a:cubicBezTo>
                    <a:pt x="8" y="35"/>
                    <a:pt x="10" y="33"/>
                    <a:pt x="10" y="3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30"/>
                    <a:pt x="0" y="30"/>
                    <a:pt x="0" y="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1683275" y="7492998"/>
            <a:ext cx="657418" cy="933609"/>
            <a:chOff x="6867526" y="482600"/>
            <a:chExt cx="341313" cy="642938"/>
          </a:xfrm>
        </p:grpSpPr>
        <p:sp>
          <p:nvSpPr>
            <p:cNvPr id="76" name="Freeform 180"/>
            <p:cNvSpPr>
              <a:spLocks noEditPoints="1"/>
            </p:cNvSpPr>
            <p:nvPr/>
          </p:nvSpPr>
          <p:spPr bwMode="auto">
            <a:xfrm>
              <a:off x="6867526" y="625475"/>
              <a:ext cx="336550" cy="500063"/>
            </a:xfrm>
            <a:custGeom>
              <a:avLst/>
              <a:gdLst>
                <a:gd name="T0" fmla="*/ 90 w 90"/>
                <a:gd name="T1" fmla="*/ 44 h 133"/>
                <a:gd name="T2" fmla="*/ 90 w 90"/>
                <a:gd name="T3" fmla="*/ 88 h 133"/>
                <a:gd name="T4" fmla="*/ 63 w 90"/>
                <a:gd name="T5" fmla="*/ 129 h 133"/>
                <a:gd name="T6" fmla="*/ 45 w 90"/>
                <a:gd name="T7" fmla="*/ 133 h 133"/>
                <a:gd name="T8" fmla="*/ 27 w 90"/>
                <a:gd name="T9" fmla="*/ 129 h 133"/>
                <a:gd name="T10" fmla="*/ 0 w 90"/>
                <a:gd name="T11" fmla="*/ 88 h 133"/>
                <a:gd name="T12" fmla="*/ 0 w 90"/>
                <a:gd name="T13" fmla="*/ 44 h 133"/>
                <a:gd name="T14" fmla="*/ 27 w 90"/>
                <a:gd name="T15" fmla="*/ 3 h 133"/>
                <a:gd name="T16" fmla="*/ 45 w 90"/>
                <a:gd name="T17" fmla="*/ 0 h 133"/>
                <a:gd name="T18" fmla="*/ 63 w 90"/>
                <a:gd name="T19" fmla="*/ 3 h 133"/>
                <a:gd name="T20" fmla="*/ 90 w 90"/>
                <a:gd name="T21" fmla="*/ 44 h 133"/>
                <a:gd name="T22" fmla="*/ 80 w 90"/>
                <a:gd name="T23" fmla="*/ 88 h 133"/>
                <a:gd name="T24" fmla="*/ 80 w 90"/>
                <a:gd name="T25" fmla="*/ 44 h 133"/>
                <a:gd name="T26" fmla="*/ 60 w 90"/>
                <a:gd name="T27" fmla="*/ 13 h 133"/>
                <a:gd name="T28" fmla="*/ 45 w 90"/>
                <a:gd name="T29" fmla="*/ 10 h 133"/>
                <a:gd name="T30" fmla="*/ 31 w 90"/>
                <a:gd name="T31" fmla="*/ 13 h 133"/>
                <a:gd name="T32" fmla="*/ 10 w 90"/>
                <a:gd name="T33" fmla="*/ 44 h 133"/>
                <a:gd name="T34" fmla="*/ 10 w 90"/>
                <a:gd name="T35" fmla="*/ 88 h 133"/>
                <a:gd name="T36" fmla="*/ 31 w 90"/>
                <a:gd name="T37" fmla="*/ 120 h 133"/>
                <a:gd name="T38" fmla="*/ 45 w 90"/>
                <a:gd name="T39" fmla="*/ 123 h 133"/>
                <a:gd name="T40" fmla="*/ 60 w 90"/>
                <a:gd name="T41" fmla="*/ 120 h 133"/>
                <a:gd name="T42" fmla="*/ 80 w 90"/>
                <a:gd name="T43" fmla="*/ 8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133">
                  <a:moveTo>
                    <a:pt x="90" y="44"/>
                  </a:moveTo>
                  <a:cubicBezTo>
                    <a:pt x="90" y="88"/>
                    <a:pt x="90" y="88"/>
                    <a:pt x="90" y="88"/>
                  </a:cubicBezTo>
                  <a:cubicBezTo>
                    <a:pt x="90" y="110"/>
                    <a:pt x="78" y="123"/>
                    <a:pt x="63" y="129"/>
                  </a:cubicBezTo>
                  <a:cubicBezTo>
                    <a:pt x="58" y="132"/>
                    <a:pt x="51" y="133"/>
                    <a:pt x="45" y="133"/>
                  </a:cubicBezTo>
                  <a:cubicBezTo>
                    <a:pt x="39" y="133"/>
                    <a:pt x="33" y="132"/>
                    <a:pt x="27" y="129"/>
                  </a:cubicBezTo>
                  <a:cubicBezTo>
                    <a:pt x="12" y="123"/>
                    <a:pt x="0" y="110"/>
                    <a:pt x="0" y="8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3"/>
                    <a:pt x="12" y="9"/>
                    <a:pt x="27" y="3"/>
                  </a:cubicBezTo>
                  <a:cubicBezTo>
                    <a:pt x="33" y="1"/>
                    <a:pt x="39" y="0"/>
                    <a:pt x="45" y="0"/>
                  </a:cubicBezTo>
                  <a:cubicBezTo>
                    <a:pt x="51" y="0"/>
                    <a:pt x="58" y="1"/>
                    <a:pt x="63" y="3"/>
                  </a:cubicBezTo>
                  <a:cubicBezTo>
                    <a:pt x="78" y="9"/>
                    <a:pt x="90" y="23"/>
                    <a:pt x="90" y="44"/>
                  </a:cubicBezTo>
                  <a:close/>
                  <a:moveTo>
                    <a:pt x="80" y="88"/>
                  </a:moveTo>
                  <a:cubicBezTo>
                    <a:pt x="80" y="44"/>
                    <a:pt x="80" y="44"/>
                    <a:pt x="80" y="44"/>
                  </a:cubicBezTo>
                  <a:cubicBezTo>
                    <a:pt x="80" y="28"/>
                    <a:pt x="71" y="17"/>
                    <a:pt x="60" y="13"/>
                  </a:cubicBezTo>
                  <a:cubicBezTo>
                    <a:pt x="55" y="11"/>
                    <a:pt x="50" y="10"/>
                    <a:pt x="45" y="10"/>
                  </a:cubicBezTo>
                  <a:cubicBezTo>
                    <a:pt x="40" y="10"/>
                    <a:pt x="35" y="11"/>
                    <a:pt x="31" y="13"/>
                  </a:cubicBezTo>
                  <a:cubicBezTo>
                    <a:pt x="19" y="17"/>
                    <a:pt x="10" y="28"/>
                    <a:pt x="10" y="44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0" y="105"/>
                    <a:pt x="19" y="116"/>
                    <a:pt x="31" y="120"/>
                  </a:cubicBezTo>
                  <a:cubicBezTo>
                    <a:pt x="35" y="122"/>
                    <a:pt x="40" y="123"/>
                    <a:pt x="45" y="123"/>
                  </a:cubicBezTo>
                  <a:cubicBezTo>
                    <a:pt x="50" y="123"/>
                    <a:pt x="55" y="122"/>
                    <a:pt x="60" y="120"/>
                  </a:cubicBezTo>
                  <a:cubicBezTo>
                    <a:pt x="71" y="116"/>
                    <a:pt x="80" y="105"/>
                    <a:pt x="80" y="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81"/>
            <p:cNvSpPr>
              <a:spLocks/>
            </p:cNvSpPr>
            <p:nvPr/>
          </p:nvSpPr>
          <p:spPr bwMode="auto">
            <a:xfrm>
              <a:off x="6867526" y="768350"/>
              <a:ext cx="341313" cy="82550"/>
            </a:xfrm>
            <a:custGeom>
              <a:avLst/>
              <a:gdLst>
                <a:gd name="T0" fmla="*/ 3 w 91"/>
                <a:gd name="T1" fmla="*/ 12 h 22"/>
                <a:gd name="T2" fmla="*/ 1 w 91"/>
                <a:gd name="T3" fmla="*/ 18 h 22"/>
                <a:gd name="T4" fmla="*/ 8 w 91"/>
                <a:gd name="T5" fmla="*/ 20 h 22"/>
                <a:gd name="T6" fmla="*/ 27 w 91"/>
                <a:gd name="T7" fmla="*/ 13 h 22"/>
                <a:gd name="T8" fmla="*/ 63 w 91"/>
                <a:gd name="T9" fmla="*/ 13 h 22"/>
                <a:gd name="T10" fmla="*/ 83 w 91"/>
                <a:gd name="T11" fmla="*/ 20 h 22"/>
                <a:gd name="T12" fmla="*/ 89 w 91"/>
                <a:gd name="T13" fmla="*/ 18 h 22"/>
                <a:gd name="T14" fmla="*/ 87 w 91"/>
                <a:gd name="T15" fmla="*/ 12 h 22"/>
                <a:gd name="T16" fmla="*/ 66 w 91"/>
                <a:gd name="T17" fmla="*/ 3 h 22"/>
                <a:gd name="T18" fmla="*/ 25 w 91"/>
                <a:gd name="T19" fmla="*/ 3 h 22"/>
                <a:gd name="T20" fmla="*/ 3 w 91"/>
                <a:gd name="T2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22">
                  <a:moveTo>
                    <a:pt x="3" y="12"/>
                  </a:moveTo>
                  <a:cubicBezTo>
                    <a:pt x="1" y="13"/>
                    <a:pt x="0" y="16"/>
                    <a:pt x="1" y="18"/>
                  </a:cubicBezTo>
                  <a:cubicBezTo>
                    <a:pt x="2" y="21"/>
                    <a:pt x="5" y="22"/>
                    <a:pt x="8" y="20"/>
                  </a:cubicBezTo>
                  <a:cubicBezTo>
                    <a:pt x="14" y="17"/>
                    <a:pt x="21" y="15"/>
                    <a:pt x="27" y="13"/>
                  </a:cubicBezTo>
                  <a:cubicBezTo>
                    <a:pt x="40" y="10"/>
                    <a:pt x="51" y="10"/>
                    <a:pt x="63" y="13"/>
                  </a:cubicBezTo>
                  <a:cubicBezTo>
                    <a:pt x="70" y="15"/>
                    <a:pt x="76" y="17"/>
                    <a:pt x="83" y="20"/>
                  </a:cubicBezTo>
                  <a:cubicBezTo>
                    <a:pt x="85" y="22"/>
                    <a:pt x="88" y="21"/>
                    <a:pt x="89" y="18"/>
                  </a:cubicBezTo>
                  <a:cubicBezTo>
                    <a:pt x="91" y="16"/>
                    <a:pt x="90" y="13"/>
                    <a:pt x="87" y="12"/>
                  </a:cubicBezTo>
                  <a:cubicBezTo>
                    <a:pt x="80" y="8"/>
                    <a:pt x="73" y="5"/>
                    <a:pt x="66" y="3"/>
                  </a:cubicBezTo>
                  <a:cubicBezTo>
                    <a:pt x="51" y="0"/>
                    <a:pt x="39" y="0"/>
                    <a:pt x="25" y="3"/>
                  </a:cubicBezTo>
                  <a:cubicBezTo>
                    <a:pt x="17" y="5"/>
                    <a:pt x="10" y="8"/>
                    <a:pt x="3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82"/>
            <p:cNvSpPr>
              <a:spLocks/>
            </p:cNvSpPr>
            <p:nvPr/>
          </p:nvSpPr>
          <p:spPr bwMode="auto">
            <a:xfrm>
              <a:off x="7016751" y="630238"/>
              <a:ext cx="38100" cy="173038"/>
            </a:xfrm>
            <a:custGeom>
              <a:avLst/>
              <a:gdLst>
                <a:gd name="T0" fmla="*/ 0 w 10"/>
                <a:gd name="T1" fmla="*/ 41 h 46"/>
                <a:gd name="T2" fmla="*/ 5 w 10"/>
                <a:gd name="T3" fmla="*/ 46 h 46"/>
                <a:gd name="T4" fmla="*/ 10 w 10"/>
                <a:gd name="T5" fmla="*/ 41 h 46"/>
                <a:gd name="T6" fmla="*/ 10 w 10"/>
                <a:gd name="T7" fmla="*/ 5 h 46"/>
                <a:gd name="T8" fmla="*/ 5 w 10"/>
                <a:gd name="T9" fmla="*/ 0 h 46"/>
                <a:gd name="T10" fmla="*/ 0 w 10"/>
                <a:gd name="T11" fmla="*/ 5 h 46"/>
                <a:gd name="T12" fmla="*/ 0 w 10"/>
                <a:gd name="T13" fmla="*/ 4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6">
                  <a:moveTo>
                    <a:pt x="0" y="41"/>
                  </a:moveTo>
                  <a:cubicBezTo>
                    <a:pt x="0" y="44"/>
                    <a:pt x="2" y="46"/>
                    <a:pt x="5" y="46"/>
                  </a:cubicBezTo>
                  <a:cubicBezTo>
                    <a:pt x="8" y="46"/>
                    <a:pt x="10" y="44"/>
                    <a:pt x="10" y="41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3"/>
                    <a:pt x="8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41"/>
                    <a:pt x="0" y="41"/>
                    <a:pt x="0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83"/>
            <p:cNvSpPr>
              <a:spLocks/>
            </p:cNvSpPr>
            <p:nvPr/>
          </p:nvSpPr>
          <p:spPr bwMode="auto">
            <a:xfrm>
              <a:off x="7016751" y="482600"/>
              <a:ext cx="38100" cy="131763"/>
            </a:xfrm>
            <a:custGeom>
              <a:avLst/>
              <a:gdLst>
                <a:gd name="T0" fmla="*/ 0 w 10"/>
                <a:gd name="T1" fmla="*/ 30 h 35"/>
                <a:gd name="T2" fmla="*/ 5 w 10"/>
                <a:gd name="T3" fmla="*/ 35 h 35"/>
                <a:gd name="T4" fmla="*/ 10 w 10"/>
                <a:gd name="T5" fmla="*/ 30 h 35"/>
                <a:gd name="T6" fmla="*/ 10 w 10"/>
                <a:gd name="T7" fmla="*/ 5 h 35"/>
                <a:gd name="T8" fmla="*/ 5 w 10"/>
                <a:gd name="T9" fmla="*/ 0 h 35"/>
                <a:gd name="T10" fmla="*/ 0 w 10"/>
                <a:gd name="T11" fmla="*/ 5 h 35"/>
                <a:gd name="T12" fmla="*/ 0 w 10"/>
                <a:gd name="T13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5">
                  <a:moveTo>
                    <a:pt x="0" y="30"/>
                  </a:moveTo>
                  <a:cubicBezTo>
                    <a:pt x="0" y="33"/>
                    <a:pt x="2" y="35"/>
                    <a:pt x="5" y="35"/>
                  </a:cubicBezTo>
                  <a:cubicBezTo>
                    <a:pt x="8" y="35"/>
                    <a:pt x="10" y="33"/>
                    <a:pt x="10" y="3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30"/>
                    <a:pt x="0" y="30"/>
                    <a:pt x="0" y="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231437" y="5212096"/>
            <a:ext cx="838199" cy="754062"/>
            <a:chOff x="14231437" y="5212096"/>
            <a:chExt cx="838199" cy="754062"/>
          </a:xfrm>
        </p:grpSpPr>
        <p:sp>
          <p:nvSpPr>
            <p:cNvPr id="80" name="Freeform 228"/>
            <p:cNvSpPr>
              <a:spLocks noEditPoints="1"/>
            </p:cNvSpPr>
            <p:nvPr/>
          </p:nvSpPr>
          <p:spPr bwMode="auto">
            <a:xfrm>
              <a:off x="14396537" y="5651833"/>
              <a:ext cx="274637" cy="314325"/>
            </a:xfrm>
            <a:custGeom>
              <a:avLst/>
              <a:gdLst>
                <a:gd name="T0" fmla="*/ 8 w 73"/>
                <a:gd name="T1" fmla="*/ 77 h 84"/>
                <a:gd name="T2" fmla="*/ 9 w 73"/>
                <a:gd name="T3" fmla="*/ 78 h 84"/>
                <a:gd name="T4" fmla="*/ 33 w 73"/>
                <a:gd name="T5" fmla="*/ 76 h 84"/>
                <a:gd name="T6" fmla="*/ 73 w 73"/>
                <a:gd name="T7" fmla="*/ 27 h 84"/>
                <a:gd name="T8" fmla="*/ 50 w 73"/>
                <a:gd name="T9" fmla="*/ 0 h 84"/>
                <a:gd name="T10" fmla="*/ 5 w 73"/>
                <a:gd name="T11" fmla="*/ 53 h 84"/>
                <a:gd name="T12" fmla="*/ 8 w 73"/>
                <a:gd name="T13" fmla="*/ 77 h 84"/>
                <a:gd name="T14" fmla="*/ 12 w 73"/>
                <a:gd name="T15" fmla="*/ 56 h 84"/>
                <a:gd name="T16" fmla="*/ 27 w 73"/>
                <a:gd name="T17" fmla="*/ 55 h 84"/>
                <a:gd name="T18" fmla="*/ 28 w 73"/>
                <a:gd name="T19" fmla="*/ 70 h 84"/>
                <a:gd name="T20" fmla="*/ 13 w 73"/>
                <a:gd name="T21" fmla="*/ 71 h 84"/>
                <a:gd name="T22" fmla="*/ 12 w 73"/>
                <a:gd name="T23" fmla="*/ 5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84">
                  <a:moveTo>
                    <a:pt x="8" y="77"/>
                  </a:moveTo>
                  <a:cubicBezTo>
                    <a:pt x="9" y="78"/>
                    <a:pt x="9" y="78"/>
                    <a:pt x="9" y="78"/>
                  </a:cubicBezTo>
                  <a:cubicBezTo>
                    <a:pt x="16" y="84"/>
                    <a:pt x="27" y="83"/>
                    <a:pt x="33" y="76"/>
                  </a:cubicBezTo>
                  <a:cubicBezTo>
                    <a:pt x="73" y="27"/>
                    <a:pt x="73" y="27"/>
                    <a:pt x="73" y="27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0" y="60"/>
                    <a:pt x="1" y="71"/>
                    <a:pt x="8" y="77"/>
                  </a:cubicBezTo>
                  <a:close/>
                  <a:moveTo>
                    <a:pt x="12" y="56"/>
                  </a:moveTo>
                  <a:cubicBezTo>
                    <a:pt x="16" y="52"/>
                    <a:pt x="23" y="51"/>
                    <a:pt x="27" y="55"/>
                  </a:cubicBezTo>
                  <a:cubicBezTo>
                    <a:pt x="32" y="59"/>
                    <a:pt x="32" y="66"/>
                    <a:pt x="28" y="70"/>
                  </a:cubicBezTo>
                  <a:cubicBezTo>
                    <a:pt x="25" y="75"/>
                    <a:pt x="18" y="75"/>
                    <a:pt x="13" y="71"/>
                  </a:cubicBezTo>
                  <a:cubicBezTo>
                    <a:pt x="9" y="68"/>
                    <a:pt x="8" y="61"/>
                    <a:pt x="12" y="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229"/>
            <p:cNvSpPr>
              <a:spLocks/>
            </p:cNvSpPr>
            <p:nvPr/>
          </p:nvSpPr>
          <p:spPr bwMode="auto">
            <a:xfrm>
              <a:off x="14712449" y="5212096"/>
              <a:ext cx="357187" cy="385763"/>
            </a:xfrm>
            <a:custGeom>
              <a:avLst/>
              <a:gdLst>
                <a:gd name="T0" fmla="*/ 85 w 95"/>
                <a:gd name="T1" fmla="*/ 39 h 103"/>
                <a:gd name="T2" fmla="*/ 75 w 95"/>
                <a:gd name="T3" fmla="*/ 52 h 103"/>
                <a:gd name="T4" fmla="*/ 73 w 95"/>
                <a:gd name="T5" fmla="*/ 53 h 103"/>
                <a:gd name="T6" fmla="*/ 70 w 95"/>
                <a:gd name="T7" fmla="*/ 55 h 103"/>
                <a:gd name="T8" fmla="*/ 62 w 95"/>
                <a:gd name="T9" fmla="*/ 58 h 103"/>
                <a:gd name="T10" fmla="*/ 52 w 95"/>
                <a:gd name="T11" fmla="*/ 57 h 103"/>
                <a:gd name="T12" fmla="*/ 44 w 95"/>
                <a:gd name="T13" fmla="*/ 52 h 103"/>
                <a:gd name="T14" fmla="*/ 37 w 95"/>
                <a:gd name="T15" fmla="*/ 43 h 103"/>
                <a:gd name="T16" fmla="*/ 35 w 95"/>
                <a:gd name="T17" fmla="*/ 34 h 103"/>
                <a:gd name="T18" fmla="*/ 36 w 95"/>
                <a:gd name="T19" fmla="*/ 27 h 103"/>
                <a:gd name="T20" fmla="*/ 38 w 95"/>
                <a:gd name="T21" fmla="*/ 23 h 103"/>
                <a:gd name="T22" fmla="*/ 39 w 95"/>
                <a:gd name="T23" fmla="*/ 22 h 103"/>
                <a:gd name="T24" fmla="*/ 49 w 95"/>
                <a:gd name="T25" fmla="*/ 9 h 103"/>
                <a:gd name="T26" fmla="*/ 41 w 95"/>
                <a:gd name="T27" fmla="*/ 1 h 103"/>
                <a:gd name="T28" fmla="*/ 19 w 95"/>
                <a:gd name="T29" fmla="*/ 14 h 103"/>
                <a:gd name="T30" fmla="*/ 8 w 95"/>
                <a:gd name="T31" fmla="*/ 39 h 103"/>
                <a:gd name="T32" fmla="*/ 9 w 95"/>
                <a:gd name="T33" fmla="*/ 47 h 103"/>
                <a:gd name="T34" fmla="*/ 9 w 95"/>
                <a:gd name="T35" fmla="*/ 50 h 103"/>
                <a:gd name="T36" fmla="*/ 8 w 95"/>
                <a:gd name="T37" fmla="*/ 63 h 103"/>
                <a:gd name="T38" fmla="*/ 0 w 95"/>
                <a:gd name="T39" fmla="*/ 76 h 103"/>
                <a:gd name="T40" fmla="*/ 24 w 95"/>
                <a:gd name="T41" fmla="*/ 103 h 103"/>
                <a:gd name="T42" fmla="*/ 39 w 95"/>
                <a:gd name="T43" fmla="*/ 89 h 103"/>
                <a:gd name="T44" fmla="*/ 52 w 95"/>
                <a:gd name="T45" fmla="*/ 86 h 103"/>
                <a:gd name="T46" fmla="*/ 55 w 95"/>
                <a:gd name="T47" fmla="*/ 86 h 103"/>
                <a:gd name="T48" fmla="*/ 63 w 95"/>
                <a:gd name="T49" fmla="*/ 85 h 103"/>
                <a:gd name="T50" fmla="*/ 85 w 95"/>
                <a:gd name="T51" fmla="*/ 70 h 103"/>
                <a:gd name="T52" fmla="*/ 95 w 95"/>
                <a:gd name="T53" fmla="*/ 46 h 103"/>
                <a:gd name="T54" fmla="*/ 85 w 95"/>
                <a:gd name="T55" fmla="*/ 3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5" h="103">
                  <a:moveTo>
                    <a:pt x="85" y="39"/>
                  </a:moveTo>
                  <a:cubicBezTo>
                    <a:pt x="81" y="45"/>
                    <a:pt x="76" y="50"/>
                    <a:pt x="75" y="52"/>
                  </a:cubicBezTo>
                  <a:cubicBezTo>
                    <a:pt x="75" y="52"/>
                    <a:pt x="75" y="52"/>
                    <a:pt x="73" y="53"/>
                  </a:cubicBezTo>
                  <a:cubicBezTo>
                    <a:pt x="72" y="54"/>
                    <a:pt x="71" y="54"/>
                    <a:pt x="70" y="55"/>
                  </a:cubicBezTo>
                  <a:cubicBezTo>
                    <a:pt x="67" y="56"/>
                    <a:pt x="65" y="57"/>
                    <a:pt x="62" y="58"/>
                  </a:cubicBezTo>
                  <a:cubicBezTo>
                    <a:pt x="59" y="58"/>
                    <a:pt x="55" y="58"/>
                    <a:pt x="52" y="57"/>
                  </a:cubicBezTo>
                  <a:cubicBezTo>
                    <a:pt x="49" y="56"/>
                    <a:pt x="46" y="55"/>
                    <a:pt x="44" y="52"/>
                  </a:cubicBezTo>
                  <a:cubicBezTo>
                    <a:pt x="40" y="50"/>
                    <a:pt x="38" y="47"/>
                    <a:pt x="37" y="43"/>
                  </a:cubicBezTo>
                  <a:cubicBezTo>
                    <a:pt x="36" y="40"/>
                    <a:pt x="35" y="37"/>
                    <a:pt x="35" y="34"/>
                  </a:cubicBezTo>
                  <a:cubicBezTo>
                    <a:pt x="35" y="31"/>
                    <a:pt x="36" y="29"/>
                    <a:pt x="36" y="27"/>
                  </a:cubicBezTo>
                  <a:cubicBezTo>
                    <a:pt x="37" y="25"/>
                    <a:pt x="37" y="24"/>
                    <a:pt x="38" y="23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0" y="20"/>
                    <a:pt x="44" y="15"/>
                    <a:pt x="49" y="9"/>
                  </a:cubicBezTo>
                  <a:cubicBezTo>
                    <a:pt x="54" y="3"/>
                    <a:pt x="50" y="0"/>
                    <a:pt x="41" y="1"/>
                  </a:cubicBezTo>
                  <a:cubicBezTo>
                    <a:pt x="41" y="1"/>
                    <a:pt x="28" y="2"/>
                    <a:pt x="19" y="14"/>
                  </a:cubicBezTo>
                  <a:cubicBezTo>
                    <a:pt x="12" y="21"/>
                    <a:pt x="9" y="30"/>
                    <a:pt x="8" y="39"/>
                  </a:cubicBezTo>
                  <a:cubicBezTo>
                    <a:pt x="8" y="42"/>
                    <a:pt x="8" y="44"/>
                    <a:pt x="9" y="47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3"/>
                    <a:pt x="9" y="59"/>
                    <a:pt x="8" y="63"/>
                  </a:cubicBezTo>
                  <a:cubicBezTo>
                    <a:pt x="7" y="66"/>
                    <a:pt x="4" y="71"/>
                    <a:pt x="0" y="76"/>
                  </a:cubicBezTo>
                  <a:cubicBezTo>
                    <a:pt x="24" y="103"/>
                    <a:pt x="24" y="103"/>
                    <a:pt x="24" y="103"/>
                  </a:cubicBezTo>
                  <a:cubicBezTo>
                    <a:pt x="29" y="97"/>
                    <a:pt x="36" y="91"/>
                    <a:pt x="39" y="89"/>
                  </a:cubicBezTo>
                  <a:cubicBezTo>
                    <a:pt x="43" y="87"/>
                    <a:pt x="49" y="86"/>
                    <a:pt x="52" y="86"/>
                  </a:cubicBezTo>
                  <a:cubicBezTo>
                    <a:pt x="52" y="86"/>
                    <a:pt x="52" y="86"/>
                    <a:pt x="55" y="86"/>
                  </a:cubicBezTo>
                  <a:cubicBezTo>
                    <a:pt x="58" y="86"/>
                    <a:pt x="60" y="85"/>
                    <a:pt x="63" y="85"/>
                  </a:cubicBezTo>
                  <a:cubicBezTo>
                    <a:pt x="71" y="82"/>
                    <a:pt x="79" y="78"/>
                    <a:pt x="85" y="70"/>
                  </a:cubicBezTo>
                  <a:cubicBezTo>
                    <a:pt x="95" y="58"/>
                    <a:pt x="95" y="46"/>
                    <a:pt x="95" y="46"/>
                  </a:cubicBezTo>
                  <a:cubicBezTo>
                    <a:pt x="94" y="37"/>
                    <a:pt x="90" y="34"/>
                    <a:pt x="85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230"/>
            <p:cNvSpPr>
              <a:spLocks/>
            </p:cNvSpPr>
            <p:nvPr/>
          </p:nvSpPr>
          <p:spPr bwMode="auto">
            <a:xfrm>
              <a:off x="14231437" y="5223208"/>
              <a:ext cx="750887" cy="731838"/>
            </a:xfrm>
            <a:custGeom>
              <a:avLst/>
              <a:gdLst>
                <a:gd name="T0" fmla="*/ 92 w 200"/>
                <a:gd name="T1" fmla="*/ 20 h 195"/>
                <a:gd name="T2" fmla="*/ 105 w 200"/>
                <a:gd name="T3" fmla="*/ 17 h 195"/>
                <a:gd name="T4" fmla="*/ 111 w 200"/>
                <a:gd name="T5" fmla="*/ 19 h 195"/>
                <a:gd name="T6" fmla="*/ 110 w 200"/>
                <a:gd name="T7" fmla="*/ 13 h 195"/>
                <a:gd name="T8" fmla="*/ 101 w 200"/>
                <a:gd name="T9" fmla="*/ 5 h 195"/>
                <a:gd name="T10" fmla="*/ 90 w 200"/>
                <a:gd name="T11" fmla="*/ 1 h 195"/>
                <a:gd name="T12" fmla="*/ 77 w 200"/>
                <a:gd name="T13" fmla="*/ 3 h 195"/>
                <a:gd name="T14" fmla="*/ 72 w 200"/>
                <a:gd name="T15" fmla="*/ 5 h 195"/>
                <a:gd name="T16" fmla="*/ 53 w 200"/>
                <a:gd name="T17" fmla="*/ 20 h 195"/>
                <a:gd name="T18" fmla="*/ 46 w 200"/>
                <a:gd name="T19" fmla="*/ 25 h 195"/>
                <a:gd name="T20" fmla="*/ 32 w 200"/>
                <a:gd name="T21" fmla="*/ 34 h 195"/>
                <a:gd name="T22" fmla="*/ 21 w 200"/>
                <a:gd name="T23" fmla="*/ 37 h 195"/>
                <a:gd name="T24" fmla="*/ 11 w 200"/>
                <a:gd name="T25" fmla="*/ 42 h 195"/>
                <a:gd name="T26" fmla="*/ 2 w 200"/>
                <a:gd name="T27" fmla="*/ 50 h 195"/>
                <a:gd name="T28" fmla="*/ 6 w 200"/>
                <a:gd name="T29" fmla="*/ 63 h 195"/>
                <a:gd name="T30" fmla="*/ 19 w 200"/>
                <a:gd name="T31" fmla="*/ 79 h 195"/>
                <a:gd name="T32" fmla="*/ 31 w 200"/>
                <a:gd name="T33" fmla="*/ 84 h 195"/>
                <a:gd name="T34" fmla="*/ 40 w 200"/>
                <a:gd name="T35" fmla="*/ 77 h 195"/>
                <a:gd name="T36" fmla="*/ 47 w 200"/>
                <a:gd name="T37" fmla="*/ 68 h 195"/>
                <a:gd name="T38" fmla="*/ 51 w 200"/>
                <a:gd name="T39" fmla="*/ 58 h 195"/>
                <a:gd name="T40" fmla="*/ 59 w 200"/>
                <a:gd name="T41" fmla="*/ 59 h 195"/>
                <a:gd name="T42" fmla="*/ 167 w 200"/>
                <a:gd name="T43" fmla="*/ 187 h 195"/>
                <a:gd name="T44" fmla="*/ 190 w 200"/>
                <a:gd name="T45" fmla="*/ 189 h 195"/>
                <a:gd name="T46" fmla="*/ 192 w 200"/>
                <a:gd name="T47" fmla="*/ 187 h 195"/>
                <a:gd name="T48" fmla="*/ 194 w 200"/>
                <a:gd name="T49" fmla="*/ 164 h 195"/>
                <a:gd name="T50" fmla="*/ 86 w 200"/>
                <a:gd name="T51" fmla="*/ 36 h 195"/>
                <a:gd name="T52" fmla="*/ 92 w 200"/>
                <a:gd name="T53" fmla="*/ 2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95">
                  <a:moveTo>
                    <a:pt x="92" y="20"/>
                  </a:moveTo>
                  <a:cubicBezTo>
                    <a:pt x="96" y="18"/>
                    <a:pt x="100" y="16"/>
                    <a:pt x="105" y="17"/>
                  </a:cubicBezTo>
                  <a:cubicBezTo>
                    <a:pt x="109" y="18"/>
                    <a:pt x="111" y="18"/>
                    <a:pt x="111" y="19"/>
                  </a:cubicBezTo>
                  <a:cubicBezTo>
                    <a:pt x="114" y="19"/>
                    <a:pt x="113" y="17"/>
                    <a:pt x="110" y="13"/>
                  </a:cubicBezTo>
                  <a:cubicBezTo>
                    <a:pt x="110" y="13"/>
                    <a:pt x="106" y="8"/>
                    <a:pt x="101" y="5"/>
                  </a:cubicBezTo>
                  <a:cubicBezTo>
                    <a:pt x="97" y="2"/>
                    <a:pt x="93" y="1"/>
                    <a:pt x="90" y="1"/>
                  </a:cubicBezTo>
                  <a:cubicBezTo>
                    <a:pt x="85" y="0"/>
                    <a:pt x="81" y="1"/>
                    <a:pt x="77" y="3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67" y="9"/>
                    <a:pt x="58" y="15"/>
                    <a:pt x="53" y="20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1" y="30"/>
                    <a:pt x="34" y="34"/>
                    <a:pt x="32" y="34"/>
                  </a:cubicBezTo>
                  <a:cubicBezTo>
                    <a:pt x="29" y="35"/>
                    <a:pt x="24" y="36"/>
                    <a:pt x="21" y="37"/>
                  </a:cubicBezTo>
                  <a:cubicBezTo>
                    <a:pt x="18" y="38"/>
                    <a:pt x="13" y="40"/>
                    <a:pt x="11" y="42"/>
                  </a:cubicBezTo>
                  <a:cubicBezTo>
                    <a:pt x="8" y="44"/>
                    <a:pt x="5" y="48"/>
                    <a:pt x="2" y="50"/>
                  </a:cubicBezTo>
                  <a:cubicBezTo>
                    <a:pt x="0" y="52"/>
                    <a:pt x="1" y="58"/>
                    <a:pt x="6" y="63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3" y="84"/>
                    <a:pt x="29" y="86"/>
                    <a:pt x="31" y="84"/>
                  </a:cubicBezTo>
                  <a:cubicBezTo>
                    <a:pt x="34" y="82"/>
                    <a:pt x="38" y="78"/>
                    <a:pt x="40" y="77"/>
                  </a:cubicBezTo>
                  <a:cubicBezTo>
                    <a:pt x="43" y="75"/>
                    <a:pt x="45" y="71"/>
                    <a:pt x="47" y="68"/>
                  </a:cubicBezTo>
                  <a:cubicBezTo>
                    <a:pt x="48" y="65"/>
                    <a:pt x="50" y="60"/>
                    <a:pt x="51" y="58"/>
                  </a:cubicBezTo>
                  <a:cubicBezTo>
                    <a:pt x="52" y="57"/>
                    <a:pt x="54" y="53"/>
                    <a:pt x="59" y="59"/>
                  </a:cubicBezTo>
                  <a:cubicBezTo>
                    <a:pt x="64" y="65"/>
                    <a:pt x="167" y="187"/>
                    <a:pt x="167" y="187"/>
                  </a:cubicBezTo>
                  <a:cubicBezTo>
                    <a:pt x="173" y="194"/>
                    <a:pt x="183" y="195"/>
                    <a:pt x="190" y="189"/>
                  </a:cubicBezTo>
                  <a:cubicBezTo>
                    <a:pt x="192" y="187"/>
                    <a:pt x="192" y="187"/>
                    <a:pt x="192" y="187"/>
                  </a:cubicBezTo>
                  <a:cubicBezTo>
                    <a:pt x="199" y="182"/>
                    <a:pt x="200" y="171"/>
                    <a:pt x="194" y="164"/>
                  </a:cubicBezTo>
                  <a:cubicBezTo>
                    <a:pt x="194" y="164"/>
                    <a:pt x="90" y="41"/>
                    <a:pt x="86" y="36"/>
                  </a:cubicBezTo>
                  <a:cubicBezTo>
                    <a:pt x="80" y="28"/>
                    <a:pt x="90" y="22"/>
                    <a:pt x="92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614288" y="4448321"/>
            <a:ext cx="863600" cy="811213"/>
            <a:chOff x="18039528" y="1817688"/>
            <a:chExt cx="863600" cy="811213"/>
          </a:xfrm>
        </p:grpSpPr>
        <p:sp>
          <p:nvSpPr>
            <p:cNvPr id="83" name="Freeform 35"/>
            <p:cNvSpPr>
              <a:spLocks noEditPoints="1"/>
            </p:cNvSpPr>
            <p:nvPr/>
          </p:nvSpPr>
          <p:spPr bwMode="auto">
            <a:xfrm>
              <a:off x="18039528" y="1817688"/>
              <a:ext cx="863600" cy="657225"/>
            </a:xfrm>
            <a:custGeom>
              <a:avLst/>
              <a:gdLst>
                <a:gd name="T0" fmla="*/ 166 w 230"/>
                <a:gd name="T1" fmla="*/ 175 h 175"/>
                <a:gd name="T2" fmla="*/ 196 w 230"/>
                <a:gd name="T3" fmla="*/ 157 h 175"/>
                <a:gd name="T4" fmla="*/ 209 w 230"/>
                <a:gd name="T5" fmla="*/ 159 h 175"/>
                <a:gd name="T6" fmla="*/ 216 w 230"/>
                <a:gd name="T7" fmla="*/ 144 h 175"/>
                <a:gd name="T8" fmla="*/ 229 w 230"/>
                <a:gd name="T9" fmla="*/ 80 h 175"/>
                <a:gd name="T10" fmla="*/ 229 w 230"/>
                <a:gd name="T11" fmla="*/ 79 h 175"/>
                <a:gd name="T12" fmla="*/ 229 w 230"/>
                <a:gd name="T13" fmla="*/ 79 h 175"/>
                <a:gd name="T14" fmla="*/ 229 w 230"/>
                <a:gd name="T15" fmla="*/ 78 h 175"/>
                <a:gd name="T16" fmla="*/ 230 w 230"/>
                <a:gd name="T17" fmla="*/ 77 h 175"/>
                <a:gd name="T18" fmla="*/ 229 w 230"/>
                <a:gd name="T19" fmla="*/ 76 h 175"/>
                <a:gd name="T20" fmla="*/ 229 w 230"/>
                <a:gd name="T21" fmla="*/ 75 h 175"/>
                <a:gd name="T22" fmla="*/ 229 w 230"/>
                <a:gd name="T23" fmla="*/ 74 h 175"/>
                <a:gd name="T24" fmla="*/ 229 w 230"/>
                <a:gd name="T25" fmla="*/ 74 h 175"/>
                <a:gd name="T26" fmla="*/ 228 w 230"/>
                <a:gd name="T27" fmla="*/ 73 h 175"/>
                <a:gd name="T28" fmla="*/ 228 w 230"/>
                <a:gd name="T29" fmla="*/ 72 h 175"/>
                <a:gd name="T30" fmla="*/ 227 w 230"/>
                <a:gd name="T31" fmla="*/ 71 h 175"/>
                <a:gd name="T32" fmla="*/ 226 w 230"/>
                <a:gd name="T33" fmla="*/ 70 h 175"/>
                <a:gd name="T34" fmla="*/ 226 w 230"/>
                <a:gd name="T35" fmla="*/ 70 h 175"/>
                <a:gd name="T36" fmla="*/ 225 w 230"/>
                <a:gd name="T37" fmla="*/ 69 h 175"/>
                <a:gd name="T38" fmla="*/ 224 w 230"/>
                <a:gd name="T39" fmla="*/ 69 h 175"/>
                <a:gd name="T40" fmla="*/ 223 w 230"/>
                <a:gd name="T41" fmla="*/ 68 h 175"/>
                <a:gd name="T42" fmla="*/ 222 w 230"/>
                <a:gd name="T43" fmla="*/ 68 h 175"/>
                <a:gd name="T44" fmla="*/ 222 w 230"/>
                <a:gd name="T45" fmla="*/ 68 h 175"/>
                <a:gd name="T46" fmla="*/ 221 w 230"/>
                <a:gd name="T47" fmla="*/ 68 h 175"/>
                <a:gd name="T48" fmla="*/ 221 w 230"/>
                <a:gd name="T49" fmla="*/ 68 h 175"/>
                <a:gd name="T50" fmla="*/ 59 w 230"/>
                <a:gd name="T51" fmla="*/ 47 h 175"/>
                <a:gd name="T52" fmla="*/ 34 w 230"/>
                <a:gd name="T53" fmla="*/ 10 h 175"/>
                <a:gd name="T54" fmla="*/ 15 w 230"/>
                <a:gd name="T55" fmla="*/ 2 h 175"/>
                <a:gd name="T56" fmla="*/ 2 w 230"/>
                <a:gd name="T57" fmla="*/ 7 h 175"/>
                <a:gd name="T58" fmla="*/ 7 w 230"/>
                <a:gd name="T59" fmla="*/ 21 h 175"/>
                <a:gd name="T60" fmla="*/ 26 w 230"/>
                <a:gd name="T61" fmla="*/ 29 h 175"/>
                <a:gd name="T62" fmla="*/ 39 w 230"/>
                <a:gd name="T63" fmla="*/ 50 h 175"/>
                <a:gd name="T64" fmla="*/ 39 w 230"/>
                <a:gd name="T65" fmla="*/ 142 h 175"/>
                <a:gd name="T66" fmla="*/ 43 w 230"/>
                <a:gd name="T67" fmla="*/ 157 h 175"/>
                <a:gd name="T68" fmla="*/ 49 w 230"/>
                <a:gd name="T69" fmla="*/ 157 h 175"/>
                <a:gd name="T70" fmla="*/ 79 w 230"/>
                <a:gd name="T71" fmla="*/ 175 h 175"/>
                <a:gd name="T72" fmla="*/ 166 w 230"/>
                <a:gd name="T73" fmla="*/ 175 h 175"/>
                <a:gd name="T74" fmla="*/ 208 w 230"/>
                <a:gd name="T75" fmla="*/ 86 h 175"/>
                <a:gd name="T76" fmla="*/ 196 w 230"/>
                <a:gd name="T77" fmla="*/ 140 h 175"/>
                <a:gd name="T78" fmla="*/ 179 w 230"/>
                <a:gd name="T79" fmla="*/ 155 h 175"/>
                <a:gd name="T80" fmla="*/ 175 w 230"/>
                <a:gd name="T81" fmla="*/ 155 h 175"/>
                <a:gd name="T82" fmla="*/ 186 w 230"/>
                <a:gd name="T83" fmla="*/ 83 h 175"/>
                <a:gd name="T84" fmla="*/ 208 w 230"/>
                <a:gd name="T85" fmla="*/ 86 h 175"/>
                <a:gd name="T86" fmla="*/ 166 w 230"/>
                <a:gd name="T87" fmla="*/ 81 h 175"/>
                <a:gd name="T88" fmla="*/ 155 w 230"/>
                <a:gd name="T89" fmla="*/ 155 h 175"/>
                <a:gd name="T90" fmla="*/ 136 w 230"/>
                <a:gd name="T91" fmla="*/ 155 h 175"/>
                <a:gd name="T92" fmla="*/ 144 w 230"/>
                <a:gd name="T93" fmla="*/ 79 h 175"/>
                <a:gd name="T94" fmla="*/ 144 w 230"/>
                <a:gd name="T95" fmla="*/ 78 h 175"/>
                <a:gd name="T96" fmla="*/ 166 w 230"/>
                <a:gd name="T97" fmla="*/ 81 h 175"/>
                <a:gd name="T98" fmla="*/ 124 w 230"/>
                <a:gd name="T99" fmla="*/ 76 h 175"/>
                <a:gd name="T100" fmla="*/ 124 w 230"/>
                <a:gd name="T101" fmla="*/ 77 h 175"/>
                <a:gd name="T102" fmla="*/ 116 w 230"/>
                <a:gd name="T103" fmla="*/ 155 h 175"/>
                <a:gd name="T104" fmla="*/ 97 w 230"/>
                <a:gd name="T105" fmla="*/ 155 h 175"/>
                <a:gd name="T106" fmla="*/ 101 w 230"/>
                <a:gd name="T107" fmla="*/ 73 h 175"/>
                <a:gd name="T108" fmla="*/ 124 w 230"/>
                <a:gd name="T109" fmla="*/ 76 h 175"/>
                <a:gd name="T110" fmla="*/ 72 w 230"/>
                <a:gd name="T111" fmla="*/ 155 h 175"/>
                <a:gd name="T112" fmla="*/ 59 w 230"/>
                <a:gd name="T113" fmla="*/ 142 h 175"/>
                <a:gd name="T114" fmla="*/ 59 w 230"/>
                <a:gd name="T115" fmla="*/ 67 h 175"/>
                <a:gd name="T116" fmla="*/ 81 w 230"/>
                <a:gd name="T117" fmla="*/ 70 h 175"/>
                <a:gd name="T118" fmla="*/ 77 w 230"/>
                <a:gd name="T119" fmla="*/ 155 h 175"/>
                <a:gd name="T120" fmla="*/ 72 w 230"/>
                <a:gd name="T121" fmla="*/ 15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0" h="175">
                  <a:moveTo>
                    <a:pt x="166" y="175"/>
                  </a:moveTo>
                  <a:cubicBezTo>
                    <a:pt x="171" y="164"/>
                    <a:pt x="183" y="157"/>
                    <a:pt x="196" y="157"/>
                  </a:cubicBezTo>
                  <a:cubicBezTo>
                    <a:pt x="200" y="157"/>
                    <a:pt x="205" y="158"/>
                    <a:pt x="209" y="159"/>
                  </a:cubicBezTo>
                  <a:cubicBezTo>
                    <a:pt x="212" y="155"/>
                    <a:pt x="215" y="150"/>
                    <a:pt x="216" y="144"/>
                  </a:cubicBezTo>
                  <a:cubicBezTo>
                    <a:pt x="229" y="80"/>
                    <a:pt x="229" y="80"/>
                    <a:pt x="229" y="80"/>
                  </a:cubicBezTo>
                  <a:cubicBezTo>
                    <a:pt x="229" y="80"/>
                    <a:pt x="229" y="79"/>
                    <a:pt x="229" y="79"/>
                  </a:cubicBezTo>
                  <a:cubicBezTo>
                    <a:pt x="229" y="79"/>
                    <a:pt x="229" y="79"/>
                    <a:pt x="229" y="79"/>
                  </a:cubicBezTo>
                  <a:cubicBezTo>
                    <a:pt x="229" y="79"/>
                    <a:pt x="229" y="79"/>
                    <a:pt x="229" y="78"/>
                  </a:cubicBezTo>
                  <a:cubicBezTo>
                    <a:pt x="230" y="78"/>
                    <a:pt x="230" y="78"/>
                    <a:pt x="230" y="77"/>
                  </a:cubicBezTo>
                  <a:cubicBezTo>
                    <a:pt x="229" y="77"/>
                    <a:pt x="229" y="77"/>
                    <a:pt x="229" y="76"/>
                  </a:cubicBezTo>
                  <a:cubicBezTo>
                    <a:pt x="229" y="76"/>
                    <a:pt x="229" y="76"/>
                    <a:pt x="229" y="75"/>
                  </a:cubicBezTo>
                  <a:cubicBezTo>
                    <a:pt x="229" y="75"/>
                    <a:pt x="229" y="75"/>
                    <a:pt x="229" y="74"/>
                  </a:cubicBezTo>
                  <a:cubicBezTo>
                    <a:pt x="229" y="74"/>
                    <a:pt x="229" y="74"/>
                    <a:pt x="229" y="74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28" y="72"/>
                    <a:pt x="228" y="72"/>
                    <a:pt x="228" y="72"/>
                  </a:cubicBezTo>
                  <a:cubicBezTo>
                    <a:pt x="227" y="72"/>
                    <a:pt x="227" y="71"/>
                    <a:pt x="227" y="71"/>
                  </a:cubicBezTo>
                  <a:cubicBezTo>
                    <a:pt x="227" y="71"/>
                    <a:pt x="227" y="71"/>
                    <a:pt x="226" y="70"/>
                  </a:cubicBezTo>
                  <a:cubicBezTo>
                    <a:pt x="226" y="70"/>
                    <a:pt x="226" y="70"/>
                    <a:pt x="226" y="70"/>
                  </a:cubicBezTo>
                  <a:cubicBezTo>
                    <a:pt x="225" y="70"/>
                    <a:pt x="225" y="69"/>
                    <a:pt x="225" y="69"/>
                  </a:cubicBezTo>
                  <a:cubicBezTo>
                    <a:pt x="225" y="69"/>
                    <a:pt x="224" y="69"/>
                    <a:pt x="224" y="69"/>
                  </a:cubicBezTo>
                  <a:cubicBezTo>
                    <a:pt x="224" y="69"/>
                    <a:pt x="223" y="68"/>
                    <a:pt x="223" y="68"/>
                  </a:cubicBezTo>
                  <a:cubicBezTo>
                    <a:pt x="223" y="68"/>
                    <a:pt x="222" y="68"/>
                    <a:pt x="222" y="68"/>
                  </a:cubicBezTo>
                  <a:cubicBezTo>
                    <a:pt x="222" y="68"/>
                    <a:pt x="222" y="68"/>
                    <a:pt x="222" y="68"/>
                  </a:cubicBezTo>
                  <a:cubicBezTo>
                    <a:pt x="221" y="68"/>
                    <a:pt x="221" y="68"/>
                    <a:pt x="221" y="68"/>
                  </a:cubicBezTo>
                  <a:cubicBezTo>
                    <a:pt x="221" y="68"/>
                    <a:pt x="221" y="68"/>
                    <a:pt x="221" y="68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8" y="32"/>
                    <a:pt x="47" y="16"/>
                    <a:pt x="34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0" y="0"/>
                    <a:pt x="4" y="2"/>
                    <a:pt x="2" y="7"/>
                  </a:cubicBezTo>
                  <a:cubicBezTo>
                    <a:pt x="0" y="13"/>
                    <a:pt x="2" y="18"/>
                    <a:pt x="7" y="21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33" y="31"/>
                    <a:pt x="39" y="42"/>
                    <a:pt x="39" y="50"/>
                  </a:cubicBezTo>
                  <a:cubicBezTo>
                    <a:pt x="39" y="142"/>
                    <a:pt x="39" y="142"/>
                    <a:pt x="39" y="142"/>
                  </a:cubicBezTo>
                  <a:cubicBezTo>
                    <a:pt x="39" y="148"/>
                    <a:pt x="40" y="153"/>
                    <a:pt x="43" y="157"/>
                  </a:cubicBezTo>
                  <a:cubicBezTo>
                    <a:pt x="45" y="157"/>
                    <a:pt x="47" y="157"/>
                    <a:pt x="49" y="157"/>
                  </a:cubicBezTo>
                  <a:cubicBezTo>
                    <a:pt x="62" y="157"/>
                    <a:pt x="73" y="164"/>
                    <a:pt x="79" y="175"/>
                  </a:cubicBezTo>
                  <a:lnTo>
                    <a:pt x="166" y="175"/>
                  </a:lnTo>
                  <a:close/>
                  <a:moveTo>
                    <a:pt x="208" y="86"/>
                  </a:moveTo>
                  <a:cubicBezTo>
                    <a:pt x="196" y="140"/>
                    <a:pt x="196" y="140"/>
                    <a:pt x="196" y="140"/>
                  </a:cubicBezTo>
                  <a:cubicBezTo>
                    <a:pt x="195" y="148"/>
                    <a:pt x="187" y="155"/>
                    <a:pt x="179" y="155"/>
                  </a:cubicBezTo>
                  <a:cubicBezTo>
                    <a:pt x="175" y="155"/>
                    <a:pt x="175" y="155"/>
                    <a:pt x="175" y="155"/>
                  </a:cubicBezTo>
                  <a:cubicBezTo>
                    <a:pt x="186" y="83"/>
                    <a:pt x="186" y="83"/>
                    <a:pt x="186" y="83"/>
                  </a:cubicBezTo>
                  <a:lnTo>
                    <a:pt x="208" y="86"/>
                  </a:lnTo>
                  <a:close/>
                  <a:moveTo>
                    <a:pt x="166" y="81"/>
                  </a:moveTo>
                  <a:cubicBezTo>
                    <a:pt x="155" y="155"/>
                    <a:pt x="155" y="155"/>
                    <a:pt x="155" y="155"/>
                  </a:cubicBezTo>
                  <a:cubicBezTo>
                    <a:pt x="136" y="155"/>
                    <a:pt x="136" y="155"/>
                    <a:pt x="136" y="155"/>
                  </a:cubicBezTo>
                  <a:cubicBezTo>
                    <a:pt x="144" y="79"/>
                    <a:pt x="144" y="79"/>
                    <a:pt x="144" y="79"/>
                  </a:cubicBezTo>
                  <a:cubicBezTo>
                    <a:pt x="144" y="78"/>
                    <a:pt x="144" y="78"/>
                    <a:pt x="144" y="78"/>
                  </a:cubicBezTo>
                  <a:lnTo>
                    <a:pt x="166" y="81"/>
                  </a:lnTo>
                  <a:close/>
                  <a:moveTo>
                    <a:pt x="124" y="76"/>
                  </a:moveTo>
                  <a:cubicBezTo>
                    <a:pt x="124" y="76"/>
                    <a:pt x="124" y="76"/>
                    <a:pt x="124" y="77"/>
                  </a:cubicBezTo>
                  <a:cubicBezTo>
                    <a:pt x="116" y="155"/>
                    <a:pt x="116" y="155"/>
                    <a:pt x="116" y="155"/>
                  </a:cubicBezTo>
                  <a:cubicBezTo>
                    <a:pt x="97" y="155"/>
                    <a:pt x="97" y="155"/>
                    <a:pt x="97" y="155"/>
                  </a:cubicBezTo>
                  <a:cubicBezTo>
                    <a:pt x="101" y="73"/>
                    <a:pt x="101" y="73"/>
                    <a:pt x="101" y="73"/>
                  </a:cubicBezTo>
                  <a:lnTo>
                    <a:pt x="124" y="76"/>
                  </a:lnTo>
                  <a:close/>
                  <a:moveTo>
                    <a:pt x="72" y="155"/>
                  </a:moveTo>
                  <a:cubicBezTo>
                    <a:pt x="65" y="155"/>
                    <a:pt x="59" y="149"/>
                    <a:pt x="59" y="142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81" y="70"/>
                    <a:pt x="81" y="70"/>
                    <a:pt x="81" y="70"/>
                  </a:cubicBezTo>
                  <a:cubicBezTo>
                    <a:pt x="77" y="155"/>
                    <a:pt x="77" y="155"/>
                    <a:pt x="77" y="155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Oval 36"/>
            <p:cNvSpPr>
              <a:spLocks noChangeArrowheads="1"/>
            </p:cNvSpPr>
            <p:nvPr/>
          </p:nvSpPr>
          <p:spPr bwMode="auto">
            <a:xfrm>
              <a:off x="18125253" y="2438401"/>
              <a:ext cx="195263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Oval 37"/>
            <p:cNvSpPr>
              <a:spLocks noChangeArrowheads="1"/>
            </p:cNvSpPr>
            <p:nvPr/>
          </p:nvSpPr>
          <p:spPr bwMode="auto">
            <a:xfrm>
              <a:off x="18677703" y="2438401"/>
              <a:ext cx="195263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6" name="TextBox 35"/>
          <p:cNvSpPr txBox="1"/>
          <p:nvPr/>
        </p:nvSpPr>
        <p:spPr>
          <a:xfrm>
            <a:off x="3033935" y="5735389"/>
            <a:ext cx="2038451" cy="677044"/>
          </a:xfrm>
          <a:prstGeom prst="rect">
            <a:avLst/>
          </a:prstGeom>
          <a:noFill/>
        </p:spPr>
        <p:txBody>
          <a:bodyPr vert="horz" wrap="square" lIns="243731" tIns="121864" rIns="243731" bIns="121864" rtlCol="0">
            <a:spAutoFit/>
          </a:bodyPr>
          <a:lstStyle/>
          <a:p>
            <a:pPr algn="ctr"/>
            <a:r>
              <a:rPr lang="en-US" altLang="zh-CN" sz="2800" smtClean="0">
                <a:latin typeface="微软雅黑" panose="020B0503020204020204" pitchFamily="34" charset="-122"/>
                <a:cs typeface="Aparajita" panose="020B0604020202020204" pitchFamily="34" charset="0"/>
              </a:rPr>
              <a:t>GOAL</a:t>
            </a:r>
            <a:endParaRPr lang="en-US" sz="28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19374529" y="5344223"/>
            <a:ext cx="1104900" cy="576263"/>
            <a:chOff x="6764338" y="4446588"/>
            <a:chExt cx="1104900" cy="576263"/>
          </a:xfrm>
        </p:grpSpPr>
        <p:sp>
          <p:nvSpPr>
            <p:cNvPr id="117" name="Freeform 5"/>
            <p:cNvSpPr>
              <a:spLocks/>
            </p:cNvSpPr>
            <p:nvPr/>
          </p:nvSpPr>
          <p:spPr bwMode="auto">
            <a:xfrm>
              <a:off x="6881813" y="4559301"/>
              <a:ext cx="987425" cy="463550"/>
            </a:xfrm>
            <a:custGeom>
              <a:avLst/>
              <a:gdLst>
                <a:gd name="T0" fmla="*/ 256 w 263"/>
                <a:gd name="T1" fmla="*/ 0 h 123"/>
                <a:gd name="T2" fmla="*/ 256 w 263"/>
                <a:gd name="T3" fmla="*/ 98 h 123"/>
                <a:gd name="T4" fmla="*/ 238 w 263"/>
                <a:gd name="T5" fmla="*/ 116 h 123"/>
                <a:gd name="T6" fmla="*/ 0 w 263"/>
                <a:gd name="T7" fmla="*/ 116 h 123"/>
                <a:gd name="T8" fmla="*/ 10 w 263"/>
                <a:gd name="T9" fmla="*/ 123 h 123"/>
                <a:gd name="T10" fmla="*/ 253 w 263"/>
                <a:gd name="T11" fmla="*/ 123 h 123"/>
                <a:gd name="T12" fmla="*/ 263 w 263"/>
                <a:gd name="T13" fmla="*/ 113 h 123"/>
                <a:gd name="T14" fmla="*/ 263 w 263"/>
                <a:gd name="T15" fmla="*/ 10 h 123"/>
                <a:gd name="T16" fmla="*/ 256 w 263"/>
                <a:gd name="T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123">
                  <a:moveTo>
                    <a:pt x="256" y="0"/>
                  </a:moveTo>
                  <a:cubicBezTo>
                    <a:pt x="256" y="98"/>
                    <a:pt x="256" y="98"/>
                    <a:pt x="256" y="98"/>
                  </a:cubicBezTo>
                  <a:cubicBezTo>
                    <a:pt x="256" y="108"/>
                    <a:pt x="248" y="116"/>
                    <a:pt x="238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20"/>
                    <a:pt x="5" y="123"/>
                    <a:pt x="10" y="123"/>
                  </a:cubicBezTo>
                  <a:cubicBezTo>
                    <a:pt x="253" y="123"/>
                    <a:pt x="253" y="123"/>
                    <a:pt x="253" y="123"/>
                  </a:cubicBezTo>
                  <a:cubicBezTo>
                    <a:pt x="258" y="123"/>
                    <a:pt x="263" y="118"/>
                    <a:pt x="263" y="113"/>
                  </a:cubicBezTo>
                  <a:cubicBezTo>
                    <a:pt x="263" y="10"/>
                    <a:pt x="263" y="10"/>
                    <a:pt x="263" y="10"/>
                  </a:cubicBezTo>
                  <a:cubicBezTo>
                    <a:pt x="263" y="5"/>
                    <a:pt x="260" y="1"/>
                    <a:pt x="2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6"/>
            <p:cNvSpPr>
              <a:spLocks/>
            </p:cNvSpPr>
            <p:nvPr/>
          </p:nvSpPr>
          <p:spPr bwMode="auto">
            <a:xfrm>
              <a:off x="6824663" y="4503738"/>
              <a:ext cx="989013" cy="461963"/>
            </a:xfrm>
            <a:custGeom>
              <a:avLst/>
              <a:gdLst>
                <a:gd name="T0" fmla="*/ 263 w 263"/>
                <a:gd name="T1" fmla="*/ 113 h 123"/>
                <a:gd name="T2" fmla="*/ 263 w 263"/>
                <a:gd name="T3" fmla="*/ 10 h 123"/>
                <a:gd name="T4" fmla="*/ 256 w 263"/>
                <a:gd name="T5" fmla="*/ 0 h 123"/>
                <a:gd name="T6" fmla="*/ 256 w 263"/>
                <a:gd name="T7" fmla="*/ 98 h 123"/>
                <a:gd name="T8" fmla="*/ 238 w 263"/>
                <a:gd name="T9" fmla="*/ 116 h 123"/>
                <a:gd name="T10" fmla="*/ 0 w 263"/>
                <a:gd name="T11" fmla="*/ 116 h 123"/>
                <a:gd name="T12" fmla="*/ 10 w 263"/>
                <a:gd name="T13" fmla="*/ 123 h 123"/>
                <a:gd name="T14" fmla="*/ 253 w 263"/>
                <a:gd name="T15" fmla="*/ 123 h 123"/>
                <a:gd name="T16" fmla="*/ 263 w 263"/>
                <a:gd name="T17" fmla="*/ 11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123">
                  <a:moveTo>
                    <a:pt x="263" y="113"/>
                  </a:moveTo>
                  <a:cubicBezTo>
                    <a:pt x="263" y="10"/>
                    <a:pt x="263" y="10"/>
                    <a:pt x="263" y="10"/>
                  </a:cubicBezTo>
                  <a:cubicBezTo>
                    <a:pt x="263" y="5"/>
                    <a:pt x="260" y="1"/>
                    <a:pt x="256" y="0"/>
                  </a:cubicBezTo>
                  <a:cubicBezTo>
                    <a:pt x="256" y="98"/>
                    <a:pt x="256" y="98"/>
                    <a:pt x="256" y="98"/>
                  </a:cubicBezTo>
                  <a:cubicBezTo>
                    <a:pt x="256" y="108"/>
                    <a:pt x="248" y="116"/>
                    <a:pt x="238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20"/>
                    <a:pt x="5" y="123"/>
                    <a:pt x="10" y="123"/>
                  </a:cubicBezTo>
                  <a:cubicBezTo>
                    <a:pt x="253" y="123"/>
                    <a:pt x="253" y="123"/>
                    <a:pt x="253" y="123"/>
                  </a:cubicBezTo>
                  <a:cubicBezTo>
                    <a:pt x="259" y="123"/>
                    <a:pt x="263" y="119"/>
                    <a:pt x="263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7"/>
            <p:cNvSpPr>
              <a:spLocks noEditPoints="1"/>
            </p:cNvSpPr>
            <p:nvPr/>
          </p:nvSpPr>
          <p:spPr bwMode="auto">
            <a:xfrm>
              <a:off x="6764338" y="4446588"/>
              <a:ext cx="992188" cy="463550"/>
            </a:xfrm>
            <a:custGeom>
              <a:avLst/>
              <a:gdLst>
                <a:gd name="T0" fmla="*/ 264 w 264"/>
                <a:gd name="T1" fmla="*/ 113 h 123"/>
                <a:gd name="T2" fmla="*/ 264 w 264"/>
                <a:gd name="T3" fmla="*/ 10 h 123"/>
                <a:gd name="T4" fmla="*/ 254 w 264"/>
                <a:gd name="T5" fmla="*/ 0 h 123"/>
                <a:gd name="T6" fmla="*/ 11 w 264"/>
                <a:gd name="T7" fmla="*/ 0 h 123"/>
                <a:gd name="T8" fmla="*/ 0 w 264"/>
                <a:gd name="T9" fmla="*/ 10 h 123"/>
                <a:gd name="T10" fmla="*/ 0 w 264"/>
                <a:gd name="T11" fmla="*/ 113 h 123"/>
                <a:gd name="T12" fmla="*/ 11 w 264"/>
                <a:gd name="T13" fmla="*/ 123 h 123"/>
                <a:gd name="T14" fmla="*/ 254 w 264"/>
                <a:gd name="T15" fmla="*/ 123 h 123"/>
                <a:gd name="T16" fmla="*/ 264 w 264"/>
                <a:gd name="T17" fmla="*/ 113 h 123"/>
                <a:gd name="T18" fmla="*/ 253 w 264"/>
                <a:gd name="T19" fmla="*/ 97 h 123"/>
                <a:gd name="T20" fmla="*/ 238 w 264"/>
                <a:gd name="T21" fmla="*/ 112 h 123"/>
                <a:gd name="T22" fmla="*/ 27 w 264"/>
                <a:gd name="T23" fmla="*/ 112 h 123"/>
                <a:gd name="T24" fmla="*/ 12 w 264"/>
                <a:gd name="T25" fmla="*/ 97 h 123"/>
                <a:gd name="T26" fmla="*/ 12 w 264"/>
                <a:gd name="T27" fmla="*/ 26 h 123"/>
                <a:gd name="T28" fmla="*/ 27 w 264"/>
                <a:gd name="T29" fmla="*/ 11 h 123"/>
                <a:gd name="T30" fmla="*/ 238 w 264"/>
                <a:gd name="T31" fmla="*/ 11 h 123"/>
                <a:gd name="T32" fmla="*/ 253 w 264"/>
                <a:gd name="T33" fmla="*/ 26 h 123"/>
                <a:gd name="T34" fmla="*/ 253 w 264"/>
                <a:gd name="T35" fmla="*/ 9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4" h="123">
                  <a:moveTo>
                    <a:pt x="264" y="113"/>
                  </a:moveTo>
                  <a:cubicBezTo>
                    <a:pt x="264" y="10"/>
                    <a:pt x="264" y="10"/>
                    <a:pt x="264" y="10"/>
                  </a:cubicBezTo>
                  <a:cubicBezTo>
                    <a:pt x="264" y="4"/>
                    <a:pt x="260" y="0"/>
                    <a:pt x="25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9"/>
                    <a:pt x="5" y="123"/>
                    <a:pt x="11" y="123"/>
                  </a:cubicBezTo>
                  <a:cubicBezTo>
                    <a:pt x="254" y="123"/>
                    <a:pt x="254" y="123"/>
                    <a:pt x="254" y="123"/>
                  </a:cubicBezTo>
                  <a:cubicBezTo>
                    <a:pt x="260" y="123"/>
                    <a:pt x="264" y="119"/>
                    <a:pt x="264" y="113"/>
                  </a:cubicBezTo>
                  <a:close/>
                  <a:moveTo>
                    <a:pt x="253" y="97"/>
                  </a:moveTo>
                  <a:cubicBezTo>
                    <a:pt x="245" y="97"/>
                    <a:pt x="238" y="104"/>
                    <a:pt x="238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7" y="104"/>
                    <a:pt x="20" y="97"/>
                    <a:pt x="12" y="9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20" y="26"/>
                    <a:pt x="27" y="20"/>
                    <a:pt x="27" y="11"/>
                  </a:cubicBezTo>
                  <a:cubicBezTo>
                    <a:pt x="238" y="11"/>
                    <a:pt x="238" y="11"/>
                    <a:pt x="238" y="11"/>
                  </a:cubicBezTo>
                  <a:cubicBezTo>
                    <a:pt x="238" y="20"/>
                    <a:pt x="245" y="26"/>
                    <a:pt x="253" y="26"/>
                  </a:cubicBezTo>
                  <a:lnTo>
                    <a:pt x="253" y="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8"/>
            <p:cNvSpPr>
              <a:spLocks/>
            </p:cNvSpPr>
            <p:nvPr/>
          </p:nvSpPr>
          <p:spPr bwMode="auto">
            <a:xfrm>
              <a:off x="7173913" y="4514851"/>
              <a:ext cx="176213" cy="327025"/>
            </a:xfrm>
            <a:custGeom>
              <a:avLst/>
              <a:gdLst>
                <a:gd name="T0" fmla="*/ 29 w 47"/>
                <a:gd name="T1" fmla="*/ 36 h 87"/>
                <a:gd name="T2" fmla="*/ 17 w 47"/>
                <a:gd name="T3" fmla="*/ 27 h 87"/>
                <a:gd name="T4" fmla="*/ 26 w 47"/>
                <a:gd name="T5" fmla="*/ 21 h 87"/>
                <a:gd name="T6" fmla="*/ 41 w 47"/>
                <a:gd name="T7" fmla="*/ 25 h 87"/>
                <a:gd name="T8" fmla="*/ 44 w 47"/>
                <a:gd name="T9" fmla="*/ 13 h 87"/>
                <a:gd name="T10" fmla="*/ 29 w 47"/>
                <a:gd name="T11" fmla="*/ 10 h 87"/>
                <a:gd name="T12" fmla="*/ 29 w 47"/>
                <a:gd name="T13" fmla="*/ 0 h 87"/>
                <a:gd name="T14" fmla="*/ 18 w 47"/>
                <a:gd name="T15" fmla="*/ 0 h 87"/>
                <a:gd name="T16" fmla="*/ 18 w 47"/>
                <a:gd name="T17" fmla="*/ 10 h 87"/>
                <a:gd name="T18" fmla="*/ 0 w 47"/>
                <a:gd name="T19" fmla="*/ 29 h 87"/>
                <a:gd name="T20" fmla="*/ 20 w 47"/>
                <a:gd name="T21" fmla="*/ 49 h 87"/>
                <a:gd name="T22" fmla="*/ 31 w 47"/>
                <a:gd name="T23" fmla="*/ 58 h 87"/>
                <a:gd name="T24" fmla="*/ 21 w 47"/>
                <a:gd name="T25" fmla="*/ 64 h 87"/>
                <a:gd name="T26" fmla="*/ 3 w 47"/>
                <a:gd name="T27" fmla="*/ 60 h 87"/>
                <a:gd name="T28" fmla="*/ 0 w 47"/>
                <a:gd name="T29" fmla="*/ 72 h 87"/>
                <a:gd name="T30" fmla="*/ 18 w 47"/>
                <a:gd name="T31" fmla="*/ 77 h 87"/>
                <a:gd name="T32" fmla="*/ 18 w 47"/>
                <a:gd name="T33" fmla="*/ 87 h 87"/>
                <a:gd name="T34" fmla="*/ 28 w 47"/>
                <a:gd name="T35" fmla="*/ 87 h 87"/>
                <a:gd name="T36" fmla="*/ 28 w 47"/>
                <a:gd name="T37" fmla="*/ 76 h 87"/>
                <a:gd name="T38" fmla="*/ 47 w 47"/>
                <a:gd name="T39" fmla="*/ 56 h 87"/>
                <a:gd name="T40" fmla="*/ 29 w 47"/>
                <a:gd name="T41" fmla="*/ 3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" h="87">
                  <a:moveTo>
                    <a:pt x="29" y="36"/>
                  </a:moveTo>
                  <a:cubicBezTo>
                    <a:pt x="20" y="33"/>
                    <a:pt x="17" y="31"/>
                    <a:pt x="17" y="27"/>
                  </a:cubicBezTo>
                  <a:cubicBezTo>
                    <a:pt x="17" y="24"/>
                    <a:pt x="19" y="21"/>
                    <a:pt x="26" y="21"/>
                  </a:cubicBezTo>
                  <a:cubicBezTo>
                    <a:pt x="33" y="21"/>
                    <a:pt x="38" y="24"/>
                    <a:pt x="41" y="25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1" y="11"/>
                    <a:pt x="36" y="10"/>
                    <a:pt x="29" y="1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7" y="12"/>
                    <a:pt x="0" y="20"/>
                    <a:pt x="0" y="29"/>
                  </a:cubicBezTo>
                  <a:cubicBezTo>
                    <a:pt x="0" y="40"/>
                    <a:pt x="8" y="45"/>
                    <a:pt x="20" y="49"/>
                  </a:cubicBezTo>
                  <a:cubicBezTo>
                    <a:pt x="27" y="51"/>
                    <a:pt x="31" y="54"/>
                    <a:pt x="31" y="58"/>
                  </a:cubicBezTo>
                  <a:cubicBezTo>
                    <a:pt x="31" y="62"/>
                    <a:pt x="27" y="64"/>
                    <a:pt x="21" y="64"/>
                  </a:cubicBezTo>
                  <a:cubicBezTo>
                    <a:pt x="14" y="64"/>
                    <a:pt x="7" y="62"/>
                    <a:pt x="3" y="6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4" y="74"/>
                    <a:pt x="11" y="76"/>
                    <a:pt x="18" y="77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41" y="74"/>
                    <a:pt x="47" y="66"/>
                    <a:pt x="47" y="56"/>
                  </a:cubicBezTo>
                  <a:cubicBezTo>
                    <a:pt x="47" y="47"/>
                    <a:pt x="42" y="41"/>
                    <a:pt x="29" y="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Oval 9"/>
            <p:cNvSpPr>
              <a:spLocks noChangeArrowheads="1"/>
            </p:cNvSpPr>
            <p:nvPr/>
          </p:nvSpPr>
          <p:spPr bwMode="auto">
            <a:xfrm>
              <a:off x="6945313" y="4616451"/>
              <a:ext cx="127000" cy="127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Oval 10"/>
            <p:cNvSpPr>
              <a:spLocks noChangeArrowheads="1"/>
            </p:cNvSpPr>
            <p:nvPr/>
          </p:nvSpPr>
          <p:spPr bwMode="auto">
            <a:xfrm>
              <a:off x="7448551" y="4616451"/>
              <a:ext cx="127000" cy="127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881410" y="5147065"/>
            <a:ext cx="941539" cy="934833"/>
            <a:chOff x="7461865" y="2399785"/>
            <a:chExt cx="383724" cy="373314"/>
          </a:xfrm>
        </p:grpSpPr>
        <p:sp>
          <p:nvSpPr>
            <p:cNvPr id="125" name="Freeform 102"/>
            <p:cNvSpPr>
              <a:spLocks/>
            </p:cNvSpPr>
            <p:nvPr/>
          </p:nvSpPr>
          <p:spPr bwMode="auto">
            <a:xfrm>
              <a:off x="7698346" y="2399785"/>
              <a:ext cx="147243" cy="242431"/>
            </a:xfrm>
            <a:custGeom>
              <a:avLst/>
              <a:gdLst>
                <a:gd name="T0" fmla="*/ 30 w 42"/>
                <a:gd name="T1" fmla="*/ 35 h 69"/>
                <a:gd name="T2" fmla="*/ 25 w 42"/>
                <a:gd name="T3" fmla="*/ 32 h 69"/>
                <a:gd name="T4" fmla="*/ 24 w 42"/>
                <a:gd name="T5" fmla="*/ 26 h 69"/>
                <a:gd name="T6" fmla="*/ 26 w 42"/>
                <a:gd name="T7" fmla="*/ 23 h 69"/>
                <a:gd name="T8" fmla="*/ 27 w 42"/>
                <a:gd name="T9" fmla="*/ 16 h 69"/>
                <a:gd name="T10" fmla="*/ 11 w 42"/>
                <a:gd name="T11" fmla="*/ 0 h 69"/>
                <a:gd name="T12" fmla="*/ 0 w 42"/>
                <a:gd name="T13" fmla="*/ 4 h 69"/>
                <a:gd name="T14" fmla="*/ 8 w 42"/>
                <a:gd name="T15" fmla="*/ 24 h 69"/>
                <a:gd name="T16" fmla="*/ 6 w 42"/>
                <a:gd name="T17" fmla="*/ 35 h 69"/>
                <a:gd name="T18" fmla="*/ 2 w 42"/>
                <a:gd name="T19" fmla="*/ 42 h 69"/>
                <a:gd name="T20" fmla="*/ 10 w 42"/>
                <a:gd name="T21" fmla="*/ 47 h 69"/>
                <a:gd name="T22" fmla="*/ 27 w 42"/>
                <a:gd name="T23" fmla="*/ 69 h 69"/>
                <a:gd name="T24" fmla="*/ 42 w 42"/>
                <a:gd name="T25" fmla="*/ 60 h 69"/>
                <a:gd name="T26" fmla="*/ 30 w 42"/>
                <a:gd name="T27" fmla="*/ 3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69">
                  <a:moveTo>
                    <a:pt x="30" y="35"/>
                  </a:moveTo>
                  <a:cubicBezTo>
                    <a:pt x="27" y="33"/>
                    <a:pt x="25" y="32"/>
                    <a:pt x="25" y="32"/>
                  </a:cubicBezTo>
                  <a:cubicBezTo>
                    <a:pt x="22" y="31"/>
                    <a:pt x="22" y="28"/>
                    <a:pt x="24" y="26"/>
                  </a:cubicBezTo>
                  <a:cubicBezTo>
                    <a:pt x="24" y="26"/>
                    <a:pt x="25" y="26"/>
                    <a:pt x="26" y="23"/>
                  </a:cubicBezTo>
                  <a:cubicBezTo>
                    <a:pt x="27" y="21"/>
                    <a:pt x="27" y="19"/>
                    <a:pt x="27" y="16"/>
                  </a:cubicBezTo>
                  <a:cubicBezTo>
                    <a:pt x="27" y="7"/>
                    <a:pt x="20" y="0"/>
                    <a:pt x="11" y="0"/>
                  </a:cubicBezTo>
                  <a:cubicBezTo>
                    <a:pt x="7" y="0"/>
                    <a:pt x="3" y="2"/>
                    <a:pt x="0" y="4"/>
                  </a:cubicBezTo>
                  <a:cubicBezTo>
                    <a:pt x="5" y="9"/>
                    <a:pt x="8" y="16"/>
                    <a:pt x="8" y="24"/>
                  </a:cubicBezTo>
                  <a:cubicBezTo>
                    <a:pt x="8" y="28"/>
                    <a:pt x="7" y="31"/>
                    <a:pt x="6" y="35"/>
                  </a:cubicBezTo>
                  <a:cubicBezTo>
                    <a:pt x="4" y="39"/>
                    <a:pt x="3" y="41"/>
                    <a:pt x="2" y="42"/>
                  </a:cubicBezTo>
                  <a:cubicBezTo>
                    <a:pt x="3" y="42"/>
                    <a:pt x="6" y="44"/>
                    <a:pt x="10" y="47"/>
                  </a:cubicBezTo>
                  <a:cubicBezTo>
                    <a:pt x="18" y="52"/>
                    <a:pt x="23" y="60"/>
                    <a:pt x="27" y="69"/>
                  </a:cubicBezTo>
                  <a:cubicBezTo>
                    <a:pt x="36" y="67"/>
                    <a:pt x="42" y="64"/>
                    <a:pt x="42" y="60"/>
                  </a:cubicBezTo>
                  <a:cubicBezTo>
                    <a:pt x="42" y="50"/>
                    <a:pt x="37" y="41"/>
                    <a:pt x="30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03"/>
            <p:cNvSpPr>
              <a:spLocks/>
            </p:cNvSpPr>
            <p:nvPr/>
          </p:nvSpPr>
          <p:spPr bwMode="auto">
            <a:xfrm>
              <a:off x="7461865" y="2399785"/>
              <a:ext cx="324233" cy="373314"/>
            </a:xfrm>
            <a:custGeom>
              <a:avLst/>
              <a:gdLst>
                <a:gd name="T0" fmla="*/ 74 w 92"/>
                <a:gd name="T1" fmla="*/ 51 h 106"/>
                <a:gd name="T2" fmla="*/ 66 w 92"/>
                <a:gd name="T3" fmla="*/ 46 h 106"/>
                <a:gd name="T4" fmla="*/ 65 w 92"/>
                <a:gd name="T5" fmla="*/ 39 h 106"/>
                <a:gd name="T6" fmla="*/ 68 w 92"/>
                <a:gd name="T7" fmla="*/ 33 h 106"/>
                <a:gd name="T8" fmla="*/ 70 w 92"/>
                <a:gd name="T9" fmla="*/ 24 h 106"/>
                <a:gd name="T10" fmla="*/ 46 w 92"/>
                <a:gd name="T11" fmla="*/ 0 h 106"/>
                <a:gd name="T12" fmla="*/ 22 w 92"/>
                <a:gd name="T13" fmla="*/ 24 h 106"/>
                <a:gd name="T14" fmla="*/ 24 w 92"/>
                <a:gd name="T15" fmla="*/ 34 h 106"/>
                <a:gd name="T16" fmla="*/ 27 w 92"/>
                <a:gd name="T17" fmla="*/ 39 h 106"/>
                <a:gd name="T18" fmla="*/ 26 w 92"/>
                <a:gd name="T19" fmla="*/ 46 h 106"/>
                <a:gd name="T20" fmla="*/ 18 w 92"/>
                <a:gd name="T21" fmla="*/ 51 h 106"/>
                <a:gd name="T22" fmla="*/ 0 w 92"/>
                <a:gd name="T23" fmla="*/ 88 h 106"/>
                <a:gd name="T24" fmla="*/ 92 w 92"/>
                <a:gd name="T25" fmla="*/ 88 h 106"/>
                <a:gd name="T26" fmla="*/ 74 w 92"/>
                <a:gd name="T27" fmla="*/ 5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106">
                  <a:moveTo>
                    <a:pt x="74" y="51"/>
                  </a:moveTo>
                  <a:cubicBezTo>
                    <a:pt x="69" y="48"/>
                    <a:pt x="66" y="46"/>
                    <a:pt x="66" y="46"/>
                  </a:cubicBezTo>
                  <a:cubicBezTo>
                    <a:pt x="62" y="45"/>
                    <a:pt x="62" y="41"/>
                    <a:pt x="65" y="39"/>
                  </a:cubicBezTo>
                  <a:cubicBezTo>
                    <a:pt x="65" y="39"/>
                    <a:pt x="66" y="37"/>
                    <a:pt x="68" y="33"/>
                  </a:cubicBezTo>
                  <a:cubicBezTo>
                    <a:pt x="69" y="30"/>
                    <a:pt x="70" y="27"/>
                    <a:pt x="70" y="24"/>
                  </a:cubicBezTo>
                  <a:cubicBezTo>
                    <a:pt x="70" y="11"/>
                    <a:pt x="59" y="0"/>
                    <a:pt x="46" y="0"/>
                  </a:cubicBezTo>
                  <a:cubicBezTo>
                    <a:pt x="33" y="0"/>
                    <a:pt x="22" y="11"/>
                    <a:pt x="22" y="24"/>
                  </a:cubicBezTo>
                  <a:cubicBezTo>
                    <a:pt x="22" y="27"/>
                    <a:pt x="23" y="31"/>
                    <a:pt x="24" y="34"/>
                  </a:cubicBezTo>
                  <a:cubicBezTo>
                    <a:pt x="26" y="38"/>
                    <a:pt x="27" y="39"/>
                    <a:pt x="27" y="39"/>
                  </a:cubicBezTo>
                  <a:cubicBezTo>
                    <a:pt x="30" y="41"/>
                    <a:pt x="29" y="45"/>
                    <a:pt x="26" y="46"/>
                  </a:cubicBezTo>
                  <a:cubicBezTo>
                    <a:pt x="26" y="46"/>
                    <a:pt x="22" y="48"/>
                    <a:pt x="18" y="51"/>
                  </a:cubicBezTo>
                  <a:cubicBezTo>
                    <a:pt x="7" y="60"/>
                    <a:pt x="0" y="73"/>
                    <a:pt x="0" y="88"/>
                  </a:cubicBezTo>
                  <a:cubicBezTo>
                    <a:pt x="0" y="106"/>
                    <a:pt x="92" y="106"/>
                    <a:pt x="92" y="88"/>
                  </a:cubicBezTo>
                  <a:cubicBezTo>
                    <a:pt x="92" y="73"/>
                    <a:pt x="85" y="59"/>
                    <a:pt x="74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27" name="图片 1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656" y="7941818"/>
            <a:ext cx="7994601" cy="5167563"/>
          </a:xfrm>
          <a:prstGeom prst="rect">
            <a:avLst/>
          </a:prstGeom>
        </p:spPr>
      </p:pic>
      <p:sp>
        <p:nvSpPr>
          <p:cNvPr id="134" name="Freeform 214"/>
          <p:cNvSpPr>
            <a:spLocks noChangeArrowheads="1"/>
          </p:cNvSpPr>
          <p:nvPr/>
        </p:nvSpPr>
        <p:spPr bwMode="auto">
          <a:xfrm>
            <a:off x="6248687" y="8802000"/>
            <a:ext cx="985278" cy="725814"/>
          </a:xfrm>
          <a:custGeom>
            <a:avLst/>
            <a:gdLst>
              <a:gd name="T0" fmla="*/ 562 w 1115"/>
              <a:gd name="T1" fmla="*/ 333 h 886"/>
              <a:gd name="T2" fmla="*/ 395 w 1115"/>
              <a:gd name="T3" fmla="*/ 500 h 886"/>
              <a:gd name="T4" fmla="*/ 562 w 1115"/>
              <a:gd name="T5" fmla="*/ 667 h 886"/>
              <a:gd name="T6" fmla="*/ 729 w 1115"/>
              <a:gd name="T7" fmla="*/ 500 h 886"/>
              <a:gd name="T8" fmla="*/ 562 w 1115"/>
              <a:gd name="T9" fmla="*/ 333 h 886"/>
              <a:gd name="T10" fmla="*/ 1000 w 1115"/>
              <a:gd name="T11" fmla="*/ 167 h 886"/>
              <a:gd name="T12" fmla="*/ 875 w 1115"/>
              <a:gd name="T13" fmla="*/ 167 h 886"/>
              <a:gd name="T14" fmla="*/ 822 w 1115"/>
              <a:gd name="T15" fmla="*/ 135 h 886"/>
              <a:gd name="T16" fmla="*/ 791 w 1115"/>
              <a:gd name="T17" fmla="*/ 31 h 886"/>
              <a:gd name="T18" fmla="*/ 750 w 1115"/>
              <a:gd name="T19" fmla="*/ 0 h 886"/>
              <a:gd name="T20" fmla="*/ 375 w 1115"/>
              <a:gd name="T21" fmla="*/ 0 h 886"/>
              <a:gd name="T22" fmla="*/ 322 w 1115"/>
              <a:gd name="T23" fmla="*/ 31 h 886"/>
              <a:gd name="T24" fmla="*/ 291 w 1115"/>
              <a:gd name="T25" fmla="*/ 135 h 886"/>
              <a:gd name="T26" fmla="*/ 250 w 1115"/>
              <a:gd name="T27" fmla="*/ 167 h 886"/>
              <a:gd name="T28" fmla="*/ 114 w 1115"/>
              <a:gd name="T29" fmla="*/ 167 h 886"/>
              <a:gd name="T30" fmla="*/ 0 w 1115"/>
              <a:gd name="T31" fmla="*/ 281 h 886"/>
              <a:gd name="T32" fmla="*/ 0 w 1115"/>
              <a:gd name="T33" fmla="*/ 781 h 886"/>
              <a:gd name="T34" fmla="*/ 114 w 1115"/>
              <a:gd name="T35" fmla="*/ 885 h 886"/>
              <a:gd name="T36" fmla="*/ 1000 w 1115"/>
              <a:gd name="T37" fmla="*/ 885 h 886"/>
              <a:gd name="T38" fmla="*/ 1114 w 1115"/>
              <a:gd name="T39" fmla="*/ 781 h 886"/>
              <a:gd name="T40" fmla="*/ 1114 w 1115"/>
              <a:gd name="T41" fmla="*/ 281 h 886"/>
              <a:gd name="T42" fmla="*/ 1000 w 1115"/>
              <a:gd name="T43" fmla="*/ 167 h 886"/>
              <a:gd name="T44" fmla="*/ 562 w 1115"/>
              <a:gd name="T45" fmla="*/ 781 h 886"/>
              <a:gd name="T46" fmla="*/ 281 w 1115"/>
              <a:gd name="T47" fmla="*/ 500 h 886"/>
              <a:gd name="T48" fmla="*/ 562 w 1115"/>
              <a:gd name="T49" fmla="*/ 219 h 886"/>
              <a:gd name="T50" fmla="*/ 833 w 1115"/>
              <a:gd name="T51" fmla="*/ 500 h 886"/>
              <a:gd name="T52" fmla="*/ 562 w 1115"/>
              <a:gd name="T53" fmla="*/ 781 h 886"/>
              <a:gd name="T54" fmla="*/ 968 w 1115"/>
              <a:gd name="T55" fmla="*/ 354 h 886"/>
              <a:gd name="T56" fmla="*/ 927 w 1115"/>
              <a:gd name="T57" fmla="*/ 312 h 886"/>
              <a:gd name="T58" fmla="*/ 968 w 1115"/>
              <a:gd name="T59" fmla="*/ 281 h 886"/>
              <a:gd name="T60" fmla="*/ 1000 w 1115"/>
              <a:gd name="T61" fmla="*/ 312 h 886"/>
              <a:gd name="T62" fmla="*/ 968 w 1115"/>
              <a:gd name="T63" fmla="*/ 354 h 886"/>
              <a:gd name="T64" fmla="*/ 968 w 1115"/>
              <a:gd name="T65" fmla="*/ 354 h 886"/>
              <a:gd name="T66" fmla="*/ 968 w 1115"/>
              <a:gd name="T67" fmla="*/ 354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15" h="886">
                <a:moveTo>
                  <a:pt x="562" y="333"/>
                </a:moveTo>
                <a:cubicBezTo>
                  <a:pt x="468" y="333"/>
                  <a:pt x="395" y="406"/>
                  <a:pt x="395" y="500"/>
                </a:cubicBezTo>
                <a:cubicBezTo>
                  <a:pt x="395" y="594"/>
                  <a:pt x="468" y="667"/>
                  <a:pt x="562" y="667"/>
                </a:cubicBezTo>
                <a:cubicBezTo>
                  <a:pt x="645" y="667"/>
                  <a:pt x="729" y="594"/>
                  <a:pt x="729" y="500"/>
                </a:cubicBezTo>
                <a:cubicBezTo>
                  <a:pt x="729" y="406"/>
                  <a:pt x="645" y="333"/>
                  <a:pt x="562" y="333"/>
                </a:cubicBezTo>
                <a:close/>
                <a:moveTo>
                  <a:pt x="1000" y="167"/>
                </a:moveTo>
                <a:cubicBezTo>
                  <a:pt x="875" y="167"/>
                  <a:pt x="875" y="167"/>
                  <a:pt x="875" y="167"/>
                </a:cubicBezTo>
                <a:cubicBezTo>
                  <a:pt x="854" y="167"/>
                  <a:pt x="833" y="156"/>
                  <a:pt x="822" y="135"/>
                </a:cubicBezTo>
                <a:cubicBezTo>
                  <a:pt x="791" y="31"/>
                  <a:pt x="791" y="31"/>
                  <a:pt x="791" y="31"/>
                </a:cubicBezTo>
                <a:cubicBezTo>
                  <a:pt x="781" y="10"/>
                  <a:pt x="770" y="0"/>
                  <a:pt x="750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354" y="0"/>
                  <a:pt x="333" y="10"/>
                  <a:pt x="322" y="31"/>
                </a:cubicBezTo>
                <a:cubicBezTo>
                  <a:pt x="291" y="135"/>
                  <a:pt x="291" y="135"/>
                  <a:pt x="291" y="135"/>
                </a:cubicBezTo>
                <a:cubicBezTo>
                  <a:pt x="281" y="156"/>
                  <a:pt x="270" y="167"/>
                  <a:pt x="250" y="167"/>
                </a:cubicBezTo>
                <a:cubicBezTo>
                  <a:pt x="114" y="167"/>
                  <a:pt x="114" y="167"/>
                  <a:pt x="114" y="167"/>
                </a:cubicBezTo>
                <a:cubicBezTo>
                  <a:pt x="52" y="167"/>
                  <a:pt x="0" y="219"/>
                  <a:pt x="0" y="281"/>
                </a:cubicBezTo>
                <a:cubicBezTo>
                  <a:pt x="0" y="781"/>
                  <a:pt x="0" y="781"/>
                  <a:pt x="0" y="781"/>
                </a:cubicBezTo>
                <a:cubicBezTo>
                  <a:pt x="0" y="844"/>
                  <a:pt x="52" y="885"/>
                  <a:pt x="114" y="885"/>
                </a:cubicBezTo>
                <a:cubicBezTo>
                  <a:pt x="1000" y="885"/>
                  <a:pt x="1000" y="885"/>
                  <a:pt x="1000" y="885"/>
                </a:cubicBezTo>
                <a:cubicBezTo>
                  <a:pt x="1062" y="885"/>
                  <a:pt x="1114" y="844"/>
                  <a:pt x="1114" y="781"/>
                </a:cubicBezTo>
                <a:cubicBezTo>
                  <a:pt x="1114" y="281"/>
                  <a:pt x="1114" y="281"/>
                  <a:pt x="1114" y="281"/>
                </a:cubicBezTo>
                <a:cubicBezTo>
                  <a:pt x="1114" y="219"/>
                  <a:pt x="1062" y="167"/>
                  <a:pt x="1000" y="167"/>
                </a:cubicBezTo>
                <a:close/>
                <a:moveTo>
                  <a:pt x="562" y="781"/>
                </a:moveTo>
                <a:cubicBezTo>
                  <a:pt x="406" y="781"/>
                  <a:pt x="281" y="656"/>
                  <a:pt x="281" y="500"/>
                </a:cubicBezTo>
                <a:cubicBezTo>
                  <a:pt x="281" y="344"/>
                  <a:pt x="406" y="219"/>
                  <a:pt x="562" y="219"/>
                </a:cubicBezTo>
                <a:cubicBezTo>
                  <a:pt x="708" y="219"/>
                  <a:pt x="833" y="344"/>
                  <a:pt x="833" y="500"/>
                </a:cubicBezTo>
                <a:cubicBezTo>
                  <a:pt x="833" y="656"/>
                  <a:pt x="708" y="781"/>
                  <a:pt x="562" y="781"/>
                </a:cubicBezTo>
                <a:close/>
                <a:moveTo>
                  <a:pt x="968" y="354"/>
                </a:moveTo>
                <a:cubicBezTo>
                  <a:pt x="947" y="354"/>
                  <a:pt x="927" y="333"/>
                  <a:pt x="927" y="312"/>
                </a:cubicBezTo>
                <a:cubicBezTo>
                  <a:pt x="927" y="292"/>
                  <a:pt x="947" y="281"/>
                  <a:pt x="968" y="281"/>
                </a:cubicBezTo>
                <a:cubicBezTo>
                  <a:pt x="989" y="281"/>
                  <a:pt x="1000" y="292"/>
                  <a:pt x="1000" y="312"/>
                </a:cubicBezTo>
                <a:cubicBezTo>
                  <a:pt x="1000" y="333"/>
                  <a:pt x="989" y="354"/>
                  <a:pt x="968" y="354"/>
                </a:cubicBezTo>
                <a:close/>
                <a:moveTo>
                  <a:pt x="968" y="354"/>
                </a:moveTo>
                <a:lnTo>
                  <a:pt x="968" y="3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243785" tIns="121892" rIns="243785" bIns="121892" anchor="ctr"/>
          <a:lstStyle/>
          <a:p>
            <a:pPr>
              <a:defRPr/>
            </a:pPr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35" name="AutoShape 24"/>
          <p:cNvSpPr>
            <a:spLocks/>
          </p:cNvSpPr>
          <p:nvPr/>
        </p:nvSpPr>
        <p:spPr bwMode="auto">
          <a:xfrm>
            <a:off x="16851085" y="6792684"/>
            <a:ext cx="939008" cy="726439"/>
          </a:xfrm>
          <a:custGeom>
            <a:avLst/>
            <a:gdLst>
              <a:gd name="T0" fmla="*/ 10799 w 21598"/>
              <a:gd name="T1" fmla="*/ 10800 h 21600"/>
              <a:gd name="T2" fmla="*/ 10799 w 21598"/>
              <a:gd name="T3" fmla="*/ 10800 h 21600"/>
              <a:gd name="T4" fmla="*/ 10799 w 21598"/>
              <a:gd name="T5" fmla="*/ 10800 h 21600"/>
              <a:gd name="T6" fmla="*/ 10799 w 21598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8" h="21600">
                <a:moveTo>
                  <a:pt x="21333" y="9359"/>
                </a:moveTo>
                <a:cubicBezTo>
                  <a:pt x="21511" y="9815"/>
                  <a:pt x="21599" y="10303"/>
                  <a:pt x="21597" y="10814"/>
                </a:cubicBezTo>
                <a:cubicBezTo>
                  <a:pt x="21592" y="11336"/>
                  <a:pt x="21504" y="11810"/>
                  <a:pt x="21333" y="12240"/>
                </a:cubicBezTo>
                <a:cubicBezTo>
                  <a:pt x="20706" y="13728"/>
                  <a:pt x="20002" y="15055"/>
                  <a:pt x="19216" y="16223"/>
                </a:cubicBezTo>
                <a:cubicBezTo>
                  <a:pt x="18433" y="17388"/>
                  <a:pt x="17594" y="18369"/>
                  <a:pt x="16701" y="19163"/>
                </a:cubicBezTo>
                <a:cubicBezTo>
                  <a:pt x="15805" y="19953"/>
                  <a:pt x="14863" y="20560"/>
                  <a:pt x="13869" y="20975"/>
                </a:cubicBezTo>
                <a:cubicBezTo>
                  <a:pt x="12878" y="21390"/>
                  <a:pt x="11855" y="21599"/>
                  <a:pt x="10801" y="21599"/>
                </a:cubicBezTo>
                <a:cubicBezTo>
                  <a:pt x="9763" y="21599"/>
                  <a:pt x="8748" y="21390"/>
                  <a:pt x="7754" y="20975"/>
                </a:cubicBezTo>
                <a:cubicBezTo>
                  <a:pt x="6763" y="20560"/>
                  <a:pt x="5814" y="19950"/>
                  <a:pt x="4908" y="19145"/>
                </a:cubicBezTo>
                <a:cubicBezTo>
                  <a:pt x="4003" y="18340"/>
                  <a:pt x="3156" y="17355"/>
                  <a:pt x="2373" y="16190"/>
                </a:cubicBezTo>
                <a:cubicBezTo>
                  <a:pt x="1588" y="15022"/>
                  <a:pt x="895" y="13706"/>
                  <a:pt x="293" y="12240"/>
                </a:cubicBezTo>
                <a:cubicBezTo>
                  <a:pt x="97" y="11806"/>
                  <a:pt x="0" y="11332"/>
                  <a:pt x="0" y="10814"/>
                </a:cubicBezTo>
                <a:cubicBezTo>
                  <a:pt x="0" y="10300"/>
                  <a:pt x="97" y="9815"/>
                  <a:pt x="293" y="9359"/>
                </a:cubicBezTo>
                <a:cubicBezTo>
                  <a:pt x="902" y="7889"/>
                  <a:pt x="1597" y="6577"/>
                  <a:pt x="2378" y="5416"/>
                </a:cubicBezTo>
                <a:cubicBezTo>
                  <a:pt x="3159" y="4255"/>
                  <a:pt x="4003" y="3270"/>
                  <a:pt x="4908" y="2462"/>
                </a:cubicBezTo>
                <a:cubicBezTo>
                  <a:pt x="5814" y="1653"/>
                  <a:pt x="6761" y="1039"/>
                  <a:pt x="7749" y="624"/>
                </a:cubicBezTo>
                <a:cubicBezTo>
                  <a:pt x="8738" y="205"/>
                  <a:pt x="9753" y="0"/>
                  <a:pt x="10801" y="0"/>
                </a:cubicBezTo>
                <a:cubicBezTo>
                  <a:pt x="11855" y="0"/>
                  <a:pt x="12878" y="205"/>
                  <a:pt x="13869" y="624"/>
                </a:cubicBezTo>
                <a:cubicBezTo>
                  <a:pt x="14863" y="1039"/>
                  <a:pt x="15805" y="1646"/>
                  <a:pt x="16701" y="2443"/>
                </a:cubicBezTo>
                <a:cubicBezTo>
                  <a:pt x="17594" y="3244"/>
                  <a:pt x="18433" y="4222"/>
                  <a:pt x="19216" y="5383"/>
                </a:cubicBezTo>
                <a:cubicBezTo>
                  <a:pt x="20002" y="6544"/>
                  <a:pt x="20706" y="7863"/>
                  <a:pt x="21333" y="9359"/>
                </a:cubicBezTo>
                <a:moveTo>
                  <a:pt x="10801" y="18906"/>
                </a:moveTo>
                <a:cubicBezTo>
                  <a:pt x="11731" y="18906"/>
                  <a:pt x="12624" y="18715"/>
                  <a:pt x="13478" y="18325"/>
                </a:cubicBezTo>
                <a:cubicBezTo>
                  <a:pt x="14332" y="17939"/>
                  <a:pt x="15142" y="17399"/>
                  <a:pt x="15908" y="16708"/>
                </a:cubicBezTo>
                <a:cubicBezTo>
                  <a:pt x="16674" y="16014"/>
                  <a:pt x="17383" y="15165"/>
                  <a:pt x="18039" y="14155"/>
                </a:cubicBezTo>
                <a:cubicBezTo>
                  <a:pt x="18697" y="13148"/>
                  <a:pt x="19282" y="12027"/>
                  <a:pt x="19798" y="10796"/>
                </a:cubicBezTo>
                <a:cubicBezTo>
                  <a:pt x="19172" y="9282"/>
                  <a:pt x="18440" y="7955"/>
                  <a:pt x="17601" y="6812"/>
                </a:cubicBezTo>
                <a:cubicBezTo>
                  <a:pt x="16762" y="5670"/>
                  <a:pt x="15839" y="4751"/>
                  <a:pt x="14831" y="4060"/>
                </a:cubicBezTo>
                <a:cubicBezTo>
                  <a:pt x="15230" y="4751"/>
                  <a:pt x="15538" y="5534"/>
                  <a:pt x="15761" y="6401"/>
                </a:cubicBezTo>
                <a:cubicBezTo>
                  <a:pt x="15984" y="7264"/>
                  <a:pt x="16096" y="8205"/>
                  <a:pt x="16096" y="9216"/>
                </a:cubicBezTo>
                <a:cubicBezTo>
                  <a:pt x="16096" y="10340"/>
                  <a:pt x="15957" y="11387"/>
                  <a:pt x="15680" y="12361"/>
                </a:cubicBezTo>
                <a:cubicBezTo>
                  <a:pt x="15404" y="13339"/>
                  <a:pt x="15017" y="14195"/>
                  <a:pt x="14520" y="14941"/>
                </a:cubicBezTo>
                <a:cubicBezTo>
                  <a:pt x="14023" y="15683"/>
                  <a:pt x="13448" y="16271"/>
                  <a:pt x="12793" y="16690"/>
                </a:cubicBezTo>
                <a:cubicBezTo>
                  <a:pt x="12137" y="17113"/>
                  <a:pt x="11437" y="17326"/>
                  <a:pt x="10696" y="17326"/>
                </a:cubicBezTo>
                <a:cubicBezTo>
                  <a:pt x="9944" y="17326"/>
                  <a:pt x="9247" y="17113"/>
                  <a:pt x="8598" y="16690"/>
                </a:cubicBezTo>
                <a:cubicBezTo>
                  <a:pt x="7950" y="16271"/>
                  <a:pt x="7380" y="15683"/>
                  <a:pt x="6883" y="14941"/>
                </a:cubicBezTo>
                <a:cubicBezTo>
                  <a:pt x="6386" y="14195"/>
                  <a:pt x="6000" y="13339"/>
                  <a:pt x="5723" y="12361"/>
                </a:cubicBezTo>
                <a:cubicBezTo>
                  <a:pt x="5444" y="11387"/>
                  <a:pt x="5307" y="10340"/>
                  <a:pt x="5307" y="9216"/>
                </a:cubicBezTo>
                <a:cubicBezTo>
                  <a:pt x="5307" y="8301"/>
                  <a:pt x="5405" y="7426"/>
                  <a:pt x="5606" y="6603"/>
                </a:cubicBezTo>
                <a:cubicBezTo>
                  <a:pt x="5804" y="5776"/>
                  <a:pt x="6071" y="5023"/>
                  <a:pt x="6408" y="4339"/>
                </a:cubicBezTo>
                <a:cubicBezTo>
                  <a:pt x="5496" y="5034"/>
                  <a:pt x="4644" y="5927"/>
                  <a:pt x="3861" y="7026"/>
                </a:cubicBezTo>
                <a:cubicBezTo>
                  <a:pt x="3075" y="8121"/>
                  <a:pt x="2390" y="9381"/>
                  <a:pt x="1803" y="10796"/>
                </a:cubicBezTo>
                <a:cubicBezTo>
                  <a:pt x="2319" y="12016"/>
                  <a:pt x="2902" y="13133"/>
                  <a:pt x="3555" y="14147"/>
                </a:cubicBezTo>
                <a:cubicBezTo>
                  <a:pt x="4208" y="15165"/>
                  <a:pt x="4918" y="16014"/>
                  <a:pt x="5689" y="16708"/>
                </a:cubicBezTo>
                <a:cubicBezTo>
                  <a:pt x="6457" y="17399"/>
                  <a:pt x="7270" y="17940"/>
                  <a:pt x="8124" y="18325"/>
                </a:cubicBezTo>
                <a:cubicBezTo>
                  <a:pt x="8980" y="18719"/>
                  <a:pt x="9871" y="18906"/>
                  <a:pt x="10801" y="18906"/>
                </a:cubicBezTo>
                <a:moveTo>
                  <a:pt x="10695" y="3953"/>
                </a:moveTo>
                <a:cubicBezTo>
                  <a:pt x="10218" y="3953"/>
                  <a:pt x="9763" y="4089"/>
                  <a:pt x="9330" y="4365"/>
                </a:cubicBezTo>
                <a:cubicBezTo>
                  <a:pt x="8897" y="4644"/>
                  <a:pt x="8525" y="5015"/>
                  <a:pt x="8217" y="5486"/>
                </a:cubicBezTo>
                <a:cubicBezTo>
                  <a:pt x="7908" y="5953"/>
                  <a:pt x="7661" y="6511"/>
                  <a:pt x="7475" y="7165"/>
                </a:cubicBezTo>
                <a:cubicBezTo>
                  <a:pt x="7287" y="7816"/>
                  <a:pt x="7191" y="8495"/>
                  <a:pt x="7191" y="9216"/>
                </a:cubicBezTo>
                <a:cubicBezTo>
                  <a:pt x="7191" y="9484"/>
                  <a:pt x="7257" y="9715"/>
                  <a:pt x="7385" y="9918"/>
                </a:cubicBezTo>
                <a:cubicBezTo>
                  <a:pt x="7514" y="10120"/>
                  <a:pt x="7678" y="10215"/>
                  <a:pt x="7872" y="10215"/>
                </a:cubicBezTo>
                <a:cubicBezTo>
                  <a:pt x="8067" y="10215"/>
                  <a:pt x="8226" y="10116"/>
                  <a:pt x="8351" y="9910"/>
                </a:cubicBezTo>
                <a:cubicBezTo>
                  <a:pt x="8478" y="9701"/>
                  <a:pt x="8540" y="9473"/>
                  <a:pt x="8540" y="9216"/>
                </a:cubicBezTo>
                <a:cubicBezTo>
                  <a:pt x="8540" y="8301"/>
                  <a:pt x="8750" y="7533"/>
                  <a:pt x="9166" y="6912"/>
                </a:cubicBezTo>
                <a:cubicBezTo>
                  <a:pt x="9585" y="6287"/>
                  <a:pt x="10094" y="5978"/>
                  <a:pt x="10695" y="5978"/>
                </a:cubicBezTo>
                <a:cubicBezTo>
                  <a:pt x="10891" y="5978"/>
                  <a:pt x="11053" y="5872"/>
                  <a:pt x="11182" y="5670"/>
                </a:cubicBezTo>
                <a:cubicBezTo>
                  <a:pt x="11310" y="5464"/>
                  <a:pt x="11376" y="5229"/>
                  <a:pt x="11376" y="4957"/>
                </a:cubicBezTo>
                <a:cubicBezTo>
                  <a:pt x="11376" y="4663"/>
                  <a:pt x="11310" y="4424"/>
                  <a:pt x="11182" y="4233"/>
                </a:cubicBezTo>
                <a:cubicBezTo>
                  <a:pt x="11053" y="4045"/>
                  <a:pt x="10891" y="3953"/>
                  <a:pt x="10695" y="39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914195">
              <a:defRPr/>
            </a:pPr>
            <a:endParaRPr lang="es-ES" sz="58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09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6" grpId="0" animBg="1"/>
      <p:bldP spid="19" grpId="0" animBg="1"/>
      <p:bldP spid="25" grpId="0" animBg="1"/>
      <p:bldP spid="28" grpId="0" animBg="1"/>
      <p:bldP spid="31" grpId="0" animBg="1"/>
      <p:bldP spid="33" grpId="0"/>
      <p:bldP spid="35" grpId="0"/>
      <p:bldP spid="36" grpId="0"/>
      <p:bldP spid="37" grpId="0"/>
      <p:bldP spid="38" grpId="0"/>
      <p:bldP spid="39" grpId="0"/>
      <p:bldP spid="86" grpId="0"/>
      <p:bldP spid="134" grpId="0" animBg="1"/>
      <p:bldP spid="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27"/>
          <p:cNvSpPr>
            <a:spLocks noChangeArrowheads="1"/>
          </p:cNvSpPr>
          <p:nvPr/>
        </p:nvSpPr>
        <p:spPr bwMode="auto">
          <a:xfrm>
            <a:off x="19371642" y="8751778"/>
            <a:ext cx="852468" cy="1330312"/>
          </a:xfrm>
          <a:custGeom>
            <a:avLst/>
            <a:gdLst>
              <a:gd name="T0" fmla="*/ 1219 w 1283"/>
              <a:gd name="T1" fmla="*/ 1656 h 2001"/>
              <a:gd name="T2" fmla="*/ 1219 w 1283"/>
              <a:gd name="T3" fmla="*/ 1656 h 2001"/>
              <a:gd name="T4" fmla="*/ 563 w 1283"/>
              <a:gd name="T5" fmla="*/ 1000 h 2001"/>
              <a:gd name="T6" fmla="*/ 1219 w 1283"/>
              <a:gd name="T7" fmla="*/ 344 h 2001"/>
              <a:gd name="T8" fmla="*/ 1219 w 1283"/>
              <a:gd name="T9" fmla="*/ 63 h 2001"/>
              <a:gd name="T10" fmla="*/ 938 w 1283"/>
              <a:gd name="T11" fmla="*/ 63 h 2001"/>
              <a:gd name="T12" fmla="*/ 0 w 1283"/>
              <a:gd name="T13" fmla="*/ 1000 h 2001"/>
              <a:gd name="T14" fmla="*/ 938 w 1283"/>
              <a:gd name="T15" fmla="*/ 1938 h 2001"/>
              <a:gd name="T16" fmla="*/ 1219 w 1283"/>
              <a:gd name="T17" fmla="*/ 1938 h 2001"/>
              <a:gd name="T18" fmla="*/ 1282 w 1283"/>
              <a:gd name="T19" fmla="*/ 1781 h 2001"/>
              <a:gd name="T20" fmla="*/ 1219 w 1283"/>
              <a:gd name="T21" fmla="*/ 1656 h 2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83" h="2001">
                <a:moveTo>
                  <a:pt x="1219" y="1656"/>
                </a:moveTo>
                <a:lnTo>
                  <a:pt x="1219" y="1656"/>
                </a:lnTo>
                <a:cubicBezTo>
                  <a:pt x="563" y="1000"/>
                  <a:pt x="563" y="1000"/>
                  <a:pt x="563" y="1000"/>
                </a:cubicBezTo>
                <a:cubicBezTo>
                  <a:pt x="1219" y="344"/>
                  <a:pt x="1219" y="344"/>
                  <a:pt x="1219" y="344"/>
                </a:cubicBezTo>
                <a:cubicBezTo>
                  <a:pt x="1282" y="250"/>
                  <a:pt x="1282" y="125"/>
                  <a:pt x="1219" y="63"/>
                </a:cubicBezTo>
                <a:cubicBezTo>
                  <a:pt x="1157" y="0"/>
                  <a:pt x="1032" y="0"/>
                  <a:pt x="938" y="63"/>
                </a:cubicBezTo>
                <a:cubicBezTo>
                  <a:pt x="0" y="1000"/>
                  <a:pt x="0" y="1000"/>
                  <a:pt x="0" y="1000"/>
                </a:cubicBezTo>
                <a:cubicBezTo>
                  <a:pt x="938" y="1938"/>
                  <a:pt x="938" y="1938"/>
                  <a:pt x="938" y="1938"/>
                </a:cubicBezTo>
                <a:cubicBezTo>
                  <a:pt x="1032" y="2000"/>
                  <a:pt x="1157" y="2000"/>
                  <a:pt x="1219" y="1938"/>
                </a:cubicBezTo>
                <a:cubicBezTo>
                  <a:pt x="1251" y="1875"/>
                  <a:pt x="1282" y="1844"/>
                  <a:pt x="1282" y="1781"/>
                </a:cubicBezTo>
                <a:cubicBezTo>
                  <a:pt x="1282" y="1719"/>
                  <a:pt x="1251" y="1688"/>
                  <a:pt x="1219" y="165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82843" tIns="91422" rIns="182843" bIns="91422" anchor="ctr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748182" y="4476614"/>
            <a:ext cx="9880994" cy="5066320"/>
            <a:chOff x="6420323" y="2550227"/>
            <a:chExt cx="4941784" cy="2533160"/>
          </a:xfrm>
          <a:solidFill>
            <a:schemeClr val="bg1">
              <a:lumMod val="65000"/>
            </a:schemeClr>
          </a:solidFill>
        </p:grpSpPr>
        <p:sp>
          <p:nvSpPr>
            <p:cNvPr id="11" name="Freeform 2"/>
            <p:cNvSpPr>
              <a:spLocks noChangeArrowheads="1"/>
            </p:cNvSpPr>
            <p:nvPr/>
          </p:nvSpPr>
          <p:spPr bwMode="auto">
            <a:xfrm>
              <a:off x="7626100" y="2550227"/>
              <a:ext cx="134789" cy="134789"/>
            </a:xfrm>
            <a:custGeom>
              <a:avLst/>
              <a:gdLst>
                <a:gd name="T0" fmla="*/ 187 w 407"/>
                <a:gd name="T1" fmla="*/ 406 h 407"/>
                <a:gd name="T2" fmla="*/ 187 w 407"/>
                <a:gd name="T3" fmla="*/ 406 h 407"/>
                <a:gd name="T4" fmla="*/ 0 w 407"/>
                <a:gd name="T5" fmla="*/ 187 h 407"/>
                <a:gd name="T6" fmla="*/ 187 w 407"/>
                <a:gd name="T7" fmla="*/ 0 h 407"/>
                <a:gd name="T8" fmla="*/ 406 w 407"/>
                <a:gd name="T9" fmla="*/ 187 h 407"/>
                <a:gd name="T10" fmla="*/ 187 w 407"/>
                <a:gd name="T11" fmla="*/ 406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187" y="406"/>
                  </a:moveTo>
                  <a:lnTo>
                    <a:pt x="187" y="406"/>
                  </a:lnTo>
                  <a:cubicBezTo>
                    <a:pt x="94" y="406"/>
                    <a:pt x="0" y="312"/>
                    <a:pt x="0" y="187"/>
                  </a:cubicBezTo>
                  <a:cubicBezTo>
                    <a:pt x="0" y="93"/>
                    <a:pt x="94" y="0"/>
                    <a:pt x="187" y="0"/>
                  </a:cubicBezTo>
                  <a:cubicBezTo>
                    <a:pt x="312" y="0"/>
                    <a:pt x="406" y="93"/>
                    <a:pt x="406" y="187"/>
                  </a:cubicBezTo>
                  <a:cubicBezTo>
                    <a:pt x="406" y="312"/>
                    <a:pt x="312" y="406"/>
                    <a:pt x="187" y="4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2" name="Freeform 3"/>
            <p:cNvSpPr>
              <a:spLocks noChangeArrowheads="1"/>
            </p:cNvSpPr>
            <p:nvPr/>
          </p:nvSpPr>
          <p:spPr bwMode="auto">
            <a:xfrm>
              <a:off x="7626100" y="4947132"/>
              <a:ext cx="134789" cy="136255"/>
            </a:xfrm>
            <a:custGeom>
              <a:avLst/>
              <a:gdLst>
                <a:gd name="T0" fmla="*/ 187 w 407"/>
                <a:gd name="T1" fmla="*/ 407 h 408"/>
                <a:gd name="T2" fmla="*/ 187 w 407"/>
                <a:gd name="T3" fmla="*/ 407 h 408"/>
                <a:gd name="T4" fmla="*/ 0 w 407"/>
                <a:gd name="T5" fmla="*/ 219 h 408"/>
                <a:gd name="T6" fmla="*/ 187 w 407"/>
                <a:gd name="T7" fmla="*/ 0 h 408"/>
                <a:gd name="T8" fmla="*/ 406 w 407"/>
                <a:gd name="T9" fmla="*/ 219 h 408"/>
                <a:gd name="T10" fmla="*/ 187 w 407"/>
                <a:gd name="T11" fmla="*/ 40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8">
                  <a:moveTo>
                    <a:pt x="187" y="407"/>
                  </a:moveTo>
                  <a:lnTo>
                    <a:pt x="187" y="407"/>
                  </a:lnTo>
                  <a:cubicBezTo>
                    <a:pt x="94" y="407"/>
                    <a:pt x="0" y="313"/>
                    <a:pt x="0" y="219"/>
                  </a:cubicBezTo>
                  <a:cubicBezTo>
                    <a:pt x="0" y="94"/>
                    <a:pt x="94" y="0"/>
                    <a:pt x="187" y="0"/>
                  </a:cubicBezTo>
                  <a:cubicBezTo>
                    <a:pt x="312" y="0"/>
                    <a:pt x="406" y="94"/>
                    <a:pt x="406" y="219"/>
                  </a:cubicBezTo>
                  <a:cubicBezTo>
                    <a:pt x="406" y="313"/>
                    <a:pt x="312" y="407"/>
                    <a:pt x="187" y="4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3" name="Freeform 4"/>
            <p:cNvSpPr>
              <a:spLocks noChangeArrowheads="1"/>
            </p:cNvSpPr>
            <p:nvPr/>
          </p:nvSpPr>
          <p:spPr bwMode="auto">
            <a:xfrm>
              <a:off x="8820158" y="3754540"/>
              <a:ext cx="134789" cy="124534"/>
            </a:xfrm>
            <a:custGeom>
              <a:avLst/>
              <a:gdLst>
                <a:gd name="T0" fmla="*/ 0 w 406"/>
                <a:gd name="T1" fmla="*/ 187 h 375"/>
                <a:gd name="T2" fmla="*/ 0 w 406"/>
                <a:gd name="T3" fmla="*/ 187 h 375"/>
                <a:gd name="T4" fmla="*/ 218 w 406"/>
                <a:gd name="T5" fmla="*/ 0 h 375"/>
                <a:gd name="T6" fmla="*/ 405 w 406"/>
                <a:gd name="T7" fmla="*/ 187 h 375"/>
                <a:gd name="T8" fmla="*/ 218 w 406"/>
                <a:gd name="T9" fmla="*/ 374 h 375"/>
                <a:gd name="T10" fmla="*/ 0 w 406"/>
                <a:gd name="T11" fmla="*/ 187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375">
                  <a:moveTo>
                    <a:pt x="0" y="187"/>
                  </a:moveTo>
                  <a:lnTo>
                    <a:pt x="0" y="187"/>
                  </a:lnTo>
                  <a:cubicBezTo>
                    <a:pt x="0" y="62"/>
                    <a:pt x="93" y="0"/>
                    <a:pt x="218" y="0"/>
                  </a:cubicBezTo>
                  <a:cubicBezTo>
                    <a:pt x="311" y="0"/>
                    <a:pt x="405" y="62"/>
                    <a:pt x="405" y="187"/>
                  </a:cubicBezTo>
                  <a:cubicBezTo>
                    <a:pt x="405" y="280"/>
                    <a:pt x="311" y="374"/>
                    <a:pt x="218" y="374"/>
                  </a:cubicBezTo>
                  <a:cubicBezTo>
                    <a:pt x="93" y="374"/>
                    <a:pt x="0" y="280"/>
                    <a:pt x="0" y="1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4" name="Freeform 5"/>
            <p:cNvSpPr>
              <a:spLocks noChangeArrowheads="1"/>
            </p:cNvSpPr>
            <p:nvPr/>
          </p:nvSpPr>
          <p:spPr bwMode="auto">
            <a:xfrm>
              <a:off x="6420323" y="3754540"/>
              <a:ext cx="134789" cy="124534"/>
            </a:xfrm>
            <a:custGeom>
              <a:avLst/>
              <a:gdLst>
                <a:gd name="T0" fmla="*/ 0 w 407"/>
                <a:gd name="T1" fmla="*/ 187 h 375"/>
                <a:gd name="T2" fmla="*/ 0 w 407"/>
                <a:gd name="T3" fmla="*/ 187 h 375"/>
                <a:gd name="T4" fmla="*/ 219 w 407"/>
                <a:gd name="T5" fmla="*/ 0 h 375"/>
                <a:gd name="T6" fmla="*/ 406 w 407"/>
                <a:gd name="T7" fmla="*/ 187 h 375"/>
                <a:gd name="T8" fmla="*/ 219 w 407"/>
                <a:gd name="T9" fmla="*/ 374 h 375"/>
                <a:gd name="T10" fmla="*/ 0 w 407"/>
                <a:gd name="T11" fmla="*/ 187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375">
                  <a:moveTo>
                    <a:pt x="0" y="187"/>
                  </a:moveTo>
                  <a:lnTo>
                    <a:pt x="0" y="187"/>
                  </a:lnTo>
                  <a:cubicBezTo>
                    <a:pt x="0" y="62"/>
                    <a:pt x="94" y="0"/>
                    <a:pt x="219" y="0"/>
                  </a:cubicBezTo>
                  <a:cubicBezTo>
                    <a:pt x="312" y="0"/>
                    <a:pt x="406" y="62"/>
                    <a:pt x="406" y="187"/>
                  </a:cubicBezTo>
                  <a:cubicBezTo>
                    <a:pt x="406" y="280"/>
                    <a:pt x="312" y="374"/>
                    <a:pt x="219" y="374"/>
                  </a:cubicBezTo>
                  <a:cubicBezTo>
                    <a:pt x="94" y="374"/>
                    <a:pt x="0" y="280"/>
                    <a:pt x="0" y="1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5" name="Freeform 6"/>
            <p:cNvSpPr>
              <a:spLocks noChangeArrowheads="1"/>
            </p:cNvSpPr>
            <p:nvPr/>
          </p:nvSpPr>
          <p:spPr bwMode="auto">
            <a:xfrm>
              <a:off x="6763157" y="4594043"/>
              <a:ext cx="146510" cy="145044"/>
            </a:xfrm>
            <a:custGeom>
              <a:avLst/>
              <a:gdLst>
                <a:gd name="T0" fmla="*/ 94 w 439"/>
                <a:gd name="T1" fmla="*/ 344 h 438"/>
                <a:gd name="T2" fmla="*/ 94 w 439"/>
                <a:gd name="T3" fmla="*/ 344 h 438"/>
                <a:gd name="T4" fmla="*/ 94 w 439"/>
                <a:gd name="T5" fmla="*/ 62 h 438"/>
                <a:gd name="T6" fmla="*/ 375 w 439"/>
                <a:gd name="T7" fmla="*/ 62 h 438"/>
                <a:gd name="T8" fmla="*/ 375 w 439"/>
                <a:gd name="T9" fmla="*/ 344 h 438"/>
                <a:gd name="T10" fmla="*/ 94 w 439"/>
                <a:gd name="T11" fmla="*/ 344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438">
                  <a:moveTo>
                    <a:pt x="94" y="344"/>
                  </a:moveTo>
                  <a:lnTo>
                    <a:pt x="94" y="344"/>
                  </a:lnTo>
                  <a:cubicBezTo>
                    <a:pt x="0" y="281"/>
                    <a:pt x="0" y="156"/>
                    <a:pt x="94" y="62"/>
                  </a:cubicBezTo>
                  <a:cubicBezTo>
                    <a:pt x="156" y="0"/>
                    <a:pt x="281" y="0"/>
                    <a:pt x="375" y="62"/>
                  </a:cubicBezTo>
                  <a:cubicBezTo>
                    <a:pt x="438" y="156"/>
                    <a:pt x="438" y="281"/>
                    <a:pt x="375" y="344"/>
                  </a:cubicBezTo>
                  <a:cubicBezTo>
                    <a:pt x="281" y="437"/>
                    <a:pt x="156" y="437"/>
                    <a:pt x="94" y="34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6" name="Freeform 7"/>
            <p:cNvSpPr>
              <a:spLocks noChangeArrowheads="1"/>
            </p:cNvSpPr>
            <p:nvPr/>
          </p:nvSpPr>
          <p:spPr bwMode="auto">
            <a:xfrm>
              <a:off x="8467068" y="4594043"/>
              <a:ext cx="146510" cy="145044"/>
            </a:xfrm>
            <a:custGeom>
              <a:avLst/>
              <a:gdLst>
                <a:gd name="T0" fmla="*/ 63 w 439"/>
                <a:gd name="T1" fmla="*/ 62 h 438"/>
                <a:gd name="T2" fmla="*/ 63 w 439"/>
                <a:gd name="T3" fmla="*/ 62 h 438"/>
                <a:gd name="T4" fmla="*/ 344 w 439"/>
                <a:gd name="T5" fmla="*/ 62 h 438"/>
                <a:gd name="T6" fmla="*/ 344 w 439"/>
                <a:gd name="T7" fmla="*/ 344 h 438"/>
                <a:gd name="T8" fmla="*/ 63 w 439"/>
                <a:gd name="T9" fmla="*/ 344 h 438"/>
                <a:gd name="T10" fmla="*/ 63 w 439"/>
                <a:gd name="T11" fmla="*/ 62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438">
                  <a:moveTo>
                    <a:pt x="63" y="62"/>
                  </a:moveTo>
                  <a:lnTo>
                    <a:pt x="63" y="62"/>
                  </a:lnTo>
                  <a:cubicBezTo>
                    <a:pt x="156" y="0"/>
                    <a:pt x="281" y="0"/>
                    <a:pt x="344" y="62"/>
                  </a:cubicBezTo>
                  <a:cubicBezTo>
                    <a:pt x="438" y="156"/>
                    <a:pt x="438" y="281"/>
                    <a:pt x="344" y="344"/>
                  </a:cubicBezTo>
                  <a:cubicBezTo>
                    <a:pt x="281" y="437"/>
                    <a:pt x="156" y="437"/>
                    <a:pt x="63" y="344"/>
                  </a:cubicBezTo>
                  <a:cubicBezTo>
                    <a:pt x="0" y="281"/>
                    <a:pt x="0" y="156"/>
                    <a:pt x="63" y="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7" name="Freeform 8"/>
            <p:cNvSpPr>
              <a:spLocks noChangeArrowheads="1"/>
            </p:cNvSpPr>
            <p:nvPr/>
          </p:nvSpPr>
          <p:spPr bwMode="auto">
            <a:xfrm>
              <a:off x="6763157" y="2891596"/>
              <a:ext cx="146510" cy="145044"/>
            </a:xfrm>
            <a:custGeom>
              <a:avLst/>
              <a:gdLst>
                <a:gd name="T0" fmla="*/ 94 w 439"/>
                <a:gd name="T1" fmla="*/ 93 h 438"/>
                <a:gd name="T2" fmla="*/ 94 w 439"/>
                <a:gd name="T3" fmla="*/ 93 h 438"/>
                <a:gd name="T4" fmla="*/ 375 w 439"/>
                <a:gd name="T5" fmla="*/ 93 h 438"/>
                <a:gd name="T6" fmla="*/ 375 w 439"/>
                <a:gd name="T7" fmla="*/ 375 h 438"/>
                <a:gd name="T8" fmla="*/ 94 w 439"/>
                <a:gd name="T9" fmla="*/ 375 h 438"/>
                <a:gd name="T10" fmla="*/ 94 w 439"/>
                <a:gd name="T11" fmla="*/ 93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438">
                  <a:moveTo>
                    <a:pt x="94" y="93"/>
                  </a:moveTo>
                  <a:lnTo>
                    <a:pt x="94" y="93"/>
                  </a:lnTo>
                  <a:cubicBezTo>
                    <a:pt x="156" y="0"/>
                    <a:pt x="281" y="0"/>
                    <a:pt x="375" y="93"/>
                  </a:cubicBezTo>
                  <a:cubicBezTo>
                    <a:pt x="438" y="156"/>
                    <a:pt x="438" y="281"/>
                    <a:pt x="375" y="375"/>
                  </a:cubicBezTo>
                  <a:cubicBezTo>
                    <a:pt x="281" y="437"/>
                    <a:pt x="156" y="437"/>
                    <a:pt x="94" y="375"/>
                  </a:cubicBezTo>
                  <a:cubicBezTo>
                    <a:pt x="0" y="281"/>
                    <a:pt x="0" y="156"/>
                    <a:pt x="94" y="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8" name="Freeform 9"/>
            <p:cNvSpPr>
              <a:spLocks noChangeArrowheads="1"/>
            </p:cNvSpPr>
            <p:nvPr/>
          </p:nvSpPr>
          <p:spPr bwMode="auto">
            <a:xfrm>
              <a:off x="7158734" y="4853365"/>
              <a:ext cx="145045" cy="146510"/>
            </a:xfrm>
            <a:custGeom>
              <a:avLst/>
              <a:gdLst>
                <a:gd name="T0" fmla="*/ 156 w 438"/>
                <a:gd name="T1" fmla="*/ 406 h 439"/>
                <a:gd name="T2" fmla="*/ 156 w 438"/>
                <a:gd name="T3" fmla="*/ 406 h 439"/>
                <a:gd name="T4" fmla="*/ 31 w 438"/>
                <a:gd name="T5" fmla="*/ 125 h 439"/>
                <a:gd name="T6" fmla="*/ 281 w 438"/>
                <a:gd name="T7" fmla="*/ 31 h 439"/>
                <a:gd name="T8" fmla="*/ 406 w 438"/>
                <a:gd name="T9" fmla="*/ 281 h 439"/>
                <a:gd name="T10" fmla="*/ 156 w 438"/>
                <a:gd name="T11" fmla="*/ 40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8" h="439">
                  <a:moveTo>
                    <a:pt x="156" y="406"/>
                  </a:moveTo>
                  <a:lnTo>
                    <a:pt x="156" y="406"/>
                  </a:lnTo>
                  <a:cubicBezTo>
                    <a:pt x="31" y="344"/>
                    <a:pt x="0" y="250"/>
                    <a:pt x="31" y="125"/>
                  </a:cubicBezTo>
                  <a:cubicBezTo>
                    <a:pt x="62" y="31"/>
                    <a:pt x="187" y="0"/>
                    <a:pt x="281" y="31"/>
                  </a:cubicBezTo>
                  <a:cubicBezTo>
                    <a:pt x="406" y="63"/>
                    <a:pt x="437" y="188"/>
                    <a:pt x="406" y="281"/>
                  </a:cubicBezTo>
                  <a:cubicBezTo>
                    <a:pt x="343" y="406"/>
                    <a:pt x="250" y="438"/>
                    <a:pt x="156" y="4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9" name="Freeform 10"/>
            <p:cNvSpPr>
              <a:spLocks noChangeArrowheads="1"/>
            </p:cNvSpPr>
            <p:nvPr/>
          </p:nvSpPr>
          <p:spPr bwMode="auto">
            <a:xfrm>
              <a:off x="8726391" y="4199930"/>
              <a:ext cx="146510" cy="146510"/>
            </a:xfrm>
            <a:custGeom>
              <a:avLst/>
              <a:gdLst>
                <a:gd name="T0" fmla="*/ 32 w 439"/>
                <a:gd name="T1" fmla="*/ 157 h 439"/>
                <a:gd name="T2" fmla="*/ 32 w 439"/>
                <a:gd name="T3" fmla="*/ 157 h 439"/>
                <a:gd name="T4" fmla="*/ 282 w 439"/>
                <a:gd name="T5" fmla="*/ 32 h 439"/>
                <a:gd name="T6" fmla="*/ 407 w 439"/>
                <a:gd name="T7" fmla="*/ 313 h 439"/>
                <a:gd name="T8" fmla="*/ 157 w 439"/>
                <a:gd name="T9" fmla="*/ 407 h 439"/>
                <a:gd name="T10" fmla="*/ 32 w 439"/>
                <a:gd name="T11" fmla="*/ 15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439">
                  <a:moveTo>
                    <a:pt x="32" y="157"/>
                  </a:moveTo>
                  <a:lnTo>
                    <a:pt x="32" y="157"/>
                  </a:lnTo>
                  <a:cubicBezTo>
                    <a:pt x="94" y="63"/>
                    <a:pt x="188" y="0"/>
                    <a:pt x="282" y="32"/>
                  </a:cubicBezTo>
                  <a:cubicBezTo>
                    <a:pt x="407" y="94"/>
                    <a:pt x="438" y="188"/>
                    <a:pt x="407" y="313"/>
                  </a:cubicBezTo>
                  <a:cubicBezTo>
                    <a:pt x="375" y="407"/>
                    <a:pt x="250" y="438"/>
                    <a:pt x="157" y="407"/>
                  </a:cubicBezTo>
                  <a:cubicBezTo>
                    <a:pt x="32" y="375"/>
                    <a:pt x="0" y="250"/>
                    <a:pt x="32" y="1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20" name="Freeform 11"/>
            <p:cNvSpPr>
              <a:spLocks noChangeArrowheads="1"/>
            </p:cNvSpPr>
            <p:nvPr/>
          </p:nvSpPr>
          <p:spPr bwMode="auto">
            <a:xfrm>
              <a:off x="6503833" y="3275452"/>
              <a:ext cx="156766" cy="156765"/>
            </a:xfrm>
            <a:custGeom>
              <a:avLst/>
              <a:gdLst>
                <a:gd name="T0" fmla="*/ 31 w 470"/>
                <a:gd name="T1" fmla="*/ 156 h 470"/>
                <a:gd name="T2" fmla="*/ 31 w 470"/>
                <a:gd name="T3" fmla="*/ 156 h 470"/>
                <a:gd name="T4" fmla="*/ 312 w 470"/>
                <a:gd name="T5" fmla="*/ 63 h 470"/>
                <a:gd name="T6" fmla="*/ 406 w 470"/>
                <a:gd name="T7" fmla="*/ 313 h 470"/>
                <a:gd name="T8" fmla="*/ 156 w 470"/>
                <a:gd name="T9" fmla="*/ 438 h 470"/>
                <a:gd name="T10" fmla="*/ 31 w 470"/>
                <a:gd name="T11" fmla="*/ 156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0" h="470">
                  <a:moveTo>
                    <a:pt x="31" y="156"/>
                  </a:moveTo>
                  <a:lnTo>
                    <a:pt x="31" y="156"/>
                  </a:lnTo>
                  <a:cubicBezTo>
                    <a:pt x="94" y="63"/>
                    <a:pt x="219" y="0"/>
                    <a:pt x="312" y="63"/>
                  </a:cubicBezTo>
                  <a:cubicBezTo>
                    <a:pt x="406" y="94"/>
                    <a:pt x="469" y="219"/>
                    <a:pt x="406" y="313"/>
                  </a:cubicBezTo>
                  <a:cubicBezTo>
                    <a:pt x="375" y="406"/>
                    <a:pt x="250" y="469"/>
                    <a:pt x="156" y="438"/>
                  </a:cubicBezTo>
                  <a:cubicBezTo>
                    <a:pt x="62" y="375"/>
                    <a:pt x="0" y="281"/>
                    <a:pt x="31" y="15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21" name="Freeform 12"/>
            <p:cNvSpPr>
              <a:spLocks noChangeArrowheads="1"/>
            </p:cNvSpPr>
            <p:nvPr/>
          </p:nvSpPr>
          <p:spPr bwMode="auto">
            <a:xfrm>
              <a:off x="6503833" y="4199930"/>
              <a:ext cx="156766" cy="146510"/>
            </a:xfrm>
            <a:custGeom>
              <a:avLst/>
              <a:gdLst>
                <a:gd name="T0" fmla="*/ 31 w 470"/>
                <a:gd name="T1" fmla="*/ 313 h 439"/>
                <a:gd name="T2" fmla="*/ 31 w 470"/>
                <a:gd name="T3" fmla="*/ 313 h 439"/>
                <a:gd name="T4" fmla="*/ 156 w 470"/>
                <a:gd name="T5" fmla="*/ 32 h 439"/>
                <a:gd name="T6" fmla="*/ 406 w 470"/>
                <a:gd name="T7" fmla="*/ 157 h 439"/>
                <a:gd name="T8" fmla="*/ 312 w 470"/>
                <a:gd name="T9" fmla="*/ 407 h 439"/>
                <a:gd name="T10" fmla="*/ 31 w 470"/>
                <a:gd name="T11" fmla="*/ 313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0" h="439">
                  <a:moveTo>
                    <a:pt x="31" y="313"/>
                  </a:moveTo>
                  <a:lnTo>
                    <a:pt x="31" y="313"/>
                  </a:lnTo>
                  <a:cubicBezTo>
                    <a:pt x="0" y="188"/>
                    <a:pt x="62" y="94"/>
                    <a:pt x="156" y="32"/>
                  </a:cubicBezTo>
                  <a:cubicBezTo>
                    <a:pt x="250" y="0"/>
                    <a:pt x="375" y="63"/>
                    <a:pt x="406" y="157"/>
                  </a:cubicBezTo>
                  <a:cubicBezTo>
                    <a:pt x="469" y="250"/>
                    <a:pt x="406" y="375"/>
                    <a:pt x="312" y="407"/>
                  </a:cubicBezTo>
                  <a:cubicBezTo>
                    <a:pt x="219" y="438"/>
                    <a:pt x="94" y="407"/>
                    <a:pt x="31" y="3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22" name="Freeform 13"/>
            <p:cNvSpPr>
              <a:spLocks noChangeArrowheads="1"/>
            </p:cNvSpPr>
            <p:nvPr/>
          </p:nvSpPr>
          <p:spPr bwMode="auto">
            <a:xfrm>
              <a:off x="8071491" y="4853365"/>
              <a:ext cx="155301" cy="146510"/>
            </a:xfrm>
            <a:custGeom>
              <a:avLst/>
              <a:gdLst>
                <a:gd name="T0" fmla="*/ 156 w 469"/>
                <a:gd name="T1" fmla="*/ 31 h 439"/>
                <a:gd name="T2" fmla="*/ 156 w 469"/>
                <a:gd name="T3" fmla="*/ 31 h 439"/>
                <a:gd name="T4" fmla="*/ 406 w 469"/>
                <a:gd name="T5" fmla="*/ 125 h 439"/>
                <a:gd name="T6" fmla="*/ 312 w 469"/>
                <a:gd name="T7" fmla="*/ 406 h 439"/>
                <a:gd name="T8" fmla="*/ 62 w 469"/>
                <a:gd name="T9" fmla="*/ 281 h 439"/>
                <a:gd name="T10" fmla="*/ 156 w 469"/>
                <a:gd name="T11" fmla="*/ 31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9" h="439">
                  <a:moveTo>
                    <a:pt x="156" y="31"/>
                  </a:moveTo>
                  <a:lnTo>
                    <a:pt x="156" y="31"/>
                  </a:lnTo>
                  <a:cubicBezTo>
                    <a:pt x="250" y="0"/>
                    <a:pt x="375" y="31"/>
                    <a:pt x="406" y="125"/>
                  </a:cubicBezTo>
                  <a:cubicBezTo>
                    <a:pt x="468" y="250"/>
                    <a:pt x="406" y="344"/>
                    <a:pt x="312" y="406"/>
                  </a:cubicBezTo>
                  <a:cubicBezTo>
                    <a:pt x="218" y="438"/>
                    <a:pt x="93" y="406"/>
                    <a:pt x="62" y="281"/>
                  </a:cubicBezTo>
                  <a:cubicBezTo>
                    <a:pt x="0" y="188"/>
                    <a:pt x="62" y="63"/>
                    <a:pt x="156" y="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23" name="Freeform 14"/>
            <p:cNvSpPr>
              <a:spLocks noChangeArrowheads="1"/>
            </p:cNvSpPr>
            <p:nvPr/>
          </p:nvSpPr>
          <p:spPr bwMode="auto">
            <a:xfrm>
              <a:off x="7158734" y="2632273"/>
              <a:ext cx="145045" cy="145045"/>
            </a:xfrm>
            <a:custGeom>
              <a:avLst/>
              <a:gdLst>
                <a:gd name="T0" fmla="*/ 156 w 438"/>
                <a:gd name="T1" fmla="*/ 31 h 438"/>
                <a:gd name="T2" fmla="*/ 156 w 438"/>
                <a:gd name="T3" fmla="*/ 31 h 438"/>
                <a:gd name="T4" fmla="*/ 406 w 438"/>
                <a:gd name="T5" fmla="*/ 156 h 438"/>
                <a:gd name="T6" fmla="*/ 281 w 438"/>
                <a:gd name="T7" fmla="*/ 406 h 438"/>
                <a:gd name="T8" fmla="*/ 31 w 438"/>
                <a:gd name="T9" fmla="*/ 312 h 438"/>
                <a:gd name="T10" fmla="*/ 156 w 438"/>
                <a:gd name="T11" fmla="*/ 31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8" h="438">
                  <a:moveTo>
                    <a:pt x="156" y="31"/>
                  </a:moveTo>
                  <a:lnTo>
                    <a:pt x="156" y="31"/>
                  </a:lnTo>
                  <a:cubicBezTo>
                    <a:pt x="250" y="0"/>
                    <a:pt x="343" y="31"/>
                    <a:pt x="406" y="156"/>
                  </a:cubicBezTo>
                  <a:cubicBezTo>
                    <a:pt x="437" y="250"/>
                    <a:pt x="406" y="375"/>
                    <a:pt x="281" y="406"/>
                  </a:cubicBezTo>
                  <a:cubicBezTo>
                    <a:pt x="187" y="437"/>
                    <a:pt x="62" y="406"/>
                    <a:pt x="31" y="312"/>
                  </a:cubicBezTo>
                  <a:cubicBezTo>
                    <a:pt x="0" y="187"/>
                    <a:pt x="31" y="93"/>
                    <a:pt x="156" y="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24" name="Freeform 15"/>
            <p:cNvSpPr>
              <a:spLocks noChangeArrowheads="1"/>
            </p:cNvSpPr>
            <p:nvPr/>
          </p:nvSpPr>
          <p:spPr bwMode="auto">
            <a:xfrm>
              <a:off x="7385824" y="2570739"/>
              <a:ext cx="146510" cy="134789"/>
            </a:xfrm>
            <a:custGeom>
              <a:avLst/>
              <a:gdLst>
                <a:gd name="T0" fmla="*/ 250 w 439"/>
                <a:gd name="T1" fmla="*/ 406 h 407"/>
                <a:gd name="T2" fmla="*/ 250 w 439"/>
                <a:gd name="T3" fmla="*/ 406 h 407"/>
                <a:gd name="T4" fmla="*/ 0 w 439"/>
                <a:gd name="T5" fmla="*/ 250 h 407"/>
                <a:gd name="T6" fmla="*/ 156 w 439"/>
                <a:gd name="T7" fmla="*/ 0 h 407"/>
                <a:gd name="T8" fmla="*/ 406 w 439"/>
                <a:gd name="T9" fmla="*/ 156 h 407"/>
                <a:gd name="T10" fmla="*/ 250 w 439"/>
                <a:gd name="T11" fmla="*/ 406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407">
                  <a:moveTo>
                    <a:pt x="250" y="406"/>
                  </a:moveTo>
                  <a:lnTo>
                    <a:pt x="250" y="406"/>
                  </a:lnTo>
                  <a:cubicBezTo>
                    <a:pt x="125" y="406"/>
                    <a:pt x="31" y="344"/>
                    <a:pt x="0" y="250"/>
                  </a:cubicBezTo>
                  <a:cubicBezTo>
                    <a:pt x="0" y="125"/>
                    <a:pt x="63" y="31"/>
                    <a:pt x="156" y="0"/>
                  </a:cubicBezTo>
                  <a:cubicBezTo>
                    <a:pt x="281" y="0"/>
                    <a:pt x="375" y="63"/>
                    <a:pt x="406" y="156"/>
                  </a:cubicBezTo>
                  <a:cubicBezTo>
                    <a:pt x="438" y="281"/>
                    <a:pt x="344" y="375"/>
                    <a:pt x="250" y="4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25" name="Freeform 16"/>
            <p:cNvSpPr>
              <a:spLocks noChangeArrowheads="1"/>
            </p:cNvSpPr>
            <p:nvPr/>
          </p:nvSpPr>
          <p:spPr bwMode="auto">
            <a:xfrm>
              <a:off x="7853191" y="4916365"/>
              <a:ext cx="146510" cy="145044"/>
            </a:xfrm>
            <a:custGeom>
              <a:avLst/>
              <a:gdLst>
                <a:gd name="T0" fmla="*/ 250 w 439"/>
                <a:gd name="T1" fmla="*/ 437 h 438"/>
                <a:gd name="T2" fmla="*/ 250 w 439"/>
                <a:gd name="T3" fmla="*/ 437 h 438"/>
                <a:gd name="T4" fmla="*/ 32 w 439"/>
                <a:gd name="T5" fmla="*/ 281 h 438"/>
                <a:gd name="T6" fmla="*/ 188 w 439"/>
                <a:gd name="T7" fmla="*/ 31 h 438"/>
                <a:gd name="T8" fmla="*/ 407 w 439"/>
                <a:gd name="T9" fmla="*/ 187 h 438"/>
                <a:gd name="T10" fmla="*/ 250 w 439"/>
                <a:gd name="T11" fmla="*/ 437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438">
                  <a:moveTo>
                    <a:pt x="250" y="437"/>
                  </a:moveTo>
                  <a:lnTo>
                    <a:pt x="250" y="437"/>
                  </a:lnTo>
                  <a:cubicBezTo>
                    <a:pt x="157" y="437"/>
                    <a:pt x="32" y="375"/>
                    <a:pt x="32" y="281"/>
                  </a:cubicBezTo>
                  <a:cubicBezTo>
                    <a:pt x="0" y="156"/>
                    <a:pt x="63" y="62"/>
                    <a:pt x="188" y="31"/>
                  </a:cubicBezTo>
                  <a:cubicBezTo>
                    <a:pt x="282" y="0"/>
                    <a:pt x="375" y="93"/>
                    <a:pt x="407" y="187"/>
                  </a:cubicBezTo>
                  <a:cubicBezTo>
                    <a:pt x="438" y="312"/>
                    <a:pt x="344" y="406"/>
                    <a:pt x="250" y="4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26" name="Freeform 17"/>
            <p:cNvSpPr>
              <a:spLocks noChangeArrowheads="1"/>
            </p:cNvSpPr>
            <p:nvPr/>
          </p:nvSpPr>
          <p:spPr bwMode="auto">
            <a:xfrm>
              <a:off x="6442299" y="3981631"/>
              <a:ext cx="146510" cy="134789"/>
            </a:xfrm>
            <a:custGeom>
              <a:avLst/>
              <a:gdLst>
                <a:gd name="T0" fmla="*/ 32 w 439"/>
                <a:gd name="T1" fmla="*/ 250 h 407"/>
                <a:gd name="T2" fmla="*/ 32 w 439"/>
                <a:gd name="T3" fmla="*/ 250 h 407"/>
                <a:gd name="T4" fmla="*/ 188 w 439"/>
                <a:gd name="T5" fmla="*/ 0 h 407"/>
                <a:gd name="T6" fmla="*/ 407 w 439"/>
                <a:gd name="T7" fmla="*/ 156 h 407"/>
                <a:gd name="T8" fmla="*/ 250 w 439"/>
                <a:gd name="T9" fmla="*/ 406 h 407"/>
                <a:gd name="T10" fmla="*/ 32 w 439"/>
                <a:gd name="T11" fmla="*/ 25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407">
                  <a:moveTo>
                    <a:pt x="32" y="250"/>
                  </a:moveTo>
                  <a:lnTo>
                    <a:pt x="32" y="250"/>
                  </a:lnTo>
                  <a:cubicBezTo>
                    <a:pt x="0" y="125"/>
                    <a:pt x="63" y="31"/>
                    <a:pt x="188" y="0"/>
                  </a:cubicBezTo>
                  <a:cubicBezTo>
                    <a:pt x="282" y="0"/>
                    <a:pt x="375" y="63"/>
                    <a:pt x="407" y="156"/>
                  </a:cubicBezTo>
                  <a:cubicBezTo>
                    <a:pt x="438" y="281"/>
                    <a:pt x="344" y="375"/>
                    <a:pt x="250" y="406"/>
                  </a:cubicBezTo>
                  <a:cubicBezTo>
                    <a:pt x="157" y="406"/>
                    <a:pt x="32" y="344"/>
                    <a:pt x="32" y="25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27" name="Freeform 18"/>
            <p:cNvSpPr>
              <a:spLocks noChangeArrowheads="1"/>
            </p:cNvSpPr>
            <p:nvPr/>
          </p:nvSpPr>
          <p:spPr bwMode="auto">
            <a:xfrm>
              <a:off x="6950689" y="4739087"/>
              <a:ext cx="145045" cy="146510"/>
            </a:xfrm>
            <a:custGeom>
              <a:avLst/>
              <a:gdLst>
                <a:gd name="T0" fmla="*/ 93 w 438"/>
                <a:gd name="T1" fmla="*/ 375 h 439"/>
                <a:gd name="T2" fmla="*/ 93 w 438"/>
                <a:gd name="T3" fmla="*/ 375 h 439"/>
                <a:gd name="T4" fmla="*/ 62 w 438"/>
                <a:gd name="T5" fmla="*/ 125 h 439"/>
                <a:gd name="T6" fmla="*/ 312 w 438"/>
                <a:gd name="T7" fmla="*/ 63 h 439"/>
                <a:gd name="T8" fmla="*/ 375 w 438"/>
                <a:gd name="T9" fmla="*/ 344 h 439"/>
                <a:gd name="T10" fmla="*/ 93 w 438"/>
                <a:gd name="T11" fmla="*/ 375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8" h="439">
                  <a:moveTo>
                    <a:pt x="93" y="375"/>
                  </a:moveTo>
                  <a:lnTo>
                    <a:pt x="93" y="375"/>
                  </a:lnTo>
                  <a:cubicBezTo>
                    <a:pt x="0" y="313"/>
                    <a:pt x="0" y="219"/>
                    <a:pt x="62" y="125"/>
                  </a:cubicBezTo>
                  <a:cubicBezTo>
                    <a:pt x="125" y="32"/>
                    <a:pt x="250" y="0"/>
                    <a:pt x="312" y="63"/>
                  </a:cubicBezTo>
                  <a:cubicBezTo>
                    <a:pt x="406" y="125"/>
                    <a:pt x="437" y="250"/>
                    <a:pt x="375" y="344"/>
                  </a:cubicBezTo>
                  <a:cubicBezTo>
                    <a:pt x="312" y="438"/>
                    <a:pt x="187" y="438"/>
                    <a:pt x="93" y="3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28" name="Freeform 19"/>
            <p:cNvSpPr>
              <a:spLocks noChangeArrowheads="1"/>
            </p:cNvSpPr>
            <p:nvPr/>
          </p:nvSpPr>
          <p:spPr bwMode="auto">
            <a:xfrm>
              <a:off x="8612114" y="4407975"/>
              <a:ext cx="155301" cy="146510"/>
            </a:xfrm>
            <a:custGeom>
              <a:avLst/>
              <a:gdLst>
                <a:gd name="T0" fmla="*/ 62 w 469"/>
                <a:gd name="T1" fmla="*/ 125 h 439"/>
                <a:gd name="T2" fmla="*/ 62 w 469"/>
                <a:gd name="T3" fmla="*/ 125 h 439"/>
                <a:gd name="T4" fmla="*/ 343 w 469"/>
                <a:gd name="T5" fmla="*/ 63 h 439"/>
                <a:gd name="T6" fmla="*/ 406 w 469"/>
                <a:gd name="T7" fmla="*/ 344 h 439"/>
                <a:gd name="T8" fmla="*/ 125 w 469"/>
                <a:gd name="T9" fmla="*/ 407 h 439"/>
                <a:gd name="T10" fmla="*/ 62 w 469"/>
                <a:gd name="T11" fmla="*/ 125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9" h="439">
                  <a:moveTo>
                    <a:pt x="62" y="125"/>
                  </a:moveTo>
                  <a:lnTo>
                    <a:pt x="62" y="125"/>
                  </a:lnTo>
                  <a:cubicBezTo>
                    <a:pt x="125" y="32"/>
                    <a:pt x="250" y="0"/>
                    <a:pt x="343" y="63"/>
                  </a:cubicBezTo>
                  <a:cubicBezTo>
                    <a:pt x="437" y="125"/>
                    <a:pt x="468" y="250"/>
                    <a:pt x="406" y="344"/>
                  </a:cubicBezTo>
                  <a:cubicBezTo>
                    <a:pt x="343" y="438"/>
                    <a:pt x="218" y="438"/>
                    <a:pt x="125" y="407"/>
                  </a:cubicBezTo>
                  <a:cubicBezTo>
                    <a:pt x="31" y="344"/>
                    <a:pt x="0" y="219"/>
                    <a:pt x="62" y="1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29" name="Freeform 20"/>
            <p:cNvSpPr>
              <a:spLocks noChangeArrowheads="1"/>
            </p:cNvSpPr>
            <p:nvPr/>
          </p:nvSpPr>
          <p:spPr bwMode="auto">
            <a:xfrm>
              <a:off x="6618111" y="3068873"/>
              <a:ext cx="145045" cy="156766"/>
            </a:xfrm>
            <a:custGeom>
              <a:avLst/>
              <a:gdLst>
                <a:gd name="T0" fmla="*/ 62 w 438"/>
                <a:gd name="T1" fmla="*/ 125 h 470"/>
                <a:gd name="T2" fmla="*/ 62 w 438"/>
                <a:gd name="T3" fmla="*/ 125 h 470"/>
                <a:gd name="T4" fmla="*/ 343 w 438"/>
                <a:gd name="T5" fmla="*/ 63 h 470"/>
                <a:gd name="T6" fmla="*/ 375 w 438"/>
                <a:gd name="T7" fmla="*/ 344 h 470"/>
                <a:gd name="T8" fmla="*/ 125 w 438"/>
                <a:gd name="T9" fmla="*/ 406 h 470"/>
                <a:gd name="T10" fmla="*/ 62 w 438"/>
                <a:gd name="T11" fmla="*/ 12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8" h="470">
                  <a:moveTo>
                    <a:pt x="62" y="125"/>
                  </a:moveTo>
                  <a:lnTo>
                    <a:pt x="62" y="125"/>
                  </a:lnTo>
                  <a:cubicBezTo>
                    <a:pt x="125" y="31"/>
                    <a:pt x="250" y="0"/>
                    <a:pt x="343" y="63"/>
                  </a:cubicBezTo>
                  <a:cubicBezTo>
                    <a:pt x="437" y="125"/>
                    <a:pt x="437" y="250"/>
                    <a:pt x="375" y="344"/>
                  </a:cubicBezTo>
                  <a:cubicBezTo>
                    <a:pt x="312" y="438"/>
                    <a:pt x="187" y="469"/>
                    <a:pt x="125" y="406"/>
                  </a:cubicBezTo>
                  <a:cubicBezTo>
                    <a:pt x="31" y="344"/>
                    <a:pt x="0" y="219"/>
                    <a:pt x="62" y="1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0" name="Freeform 21"/>
            <p:cNvSpPr>
              <a:spLocks noChangeArrowheads="1"/>
            </p:cNvSpPr>
            <p:nvPr/>
          </p:nvSpPr>
          <p:spPr bwMode="auto">
            <a:xfrm>
              <a:off x="7385824" y="4916365"/>
              <a:ext cx="146510" cy="145044"/>
            </a:xfrm>
            <a:custGeom>
              <a:avLst/>
              <a:gdLst>
                <a:gd name="T0" fmla="*/ 156 w 439"/>
                <a:gd name="T1" fmla="*/ 437 h 438"/>
                <a:gd name="T2" fmla="*/ 156 w 439"/>
                <a:gd name="T3" fmla="*/ 437 h 438"/>
                <a:gd name="T4" fmla="*/ 0 w 439"/>
                <a:gd name="T5" fmla="*/ 187 h 438"/>
                <a:gd name="T6" fmla="*/ 250 w 439"/>
                <a:gd name="T7" fmla="*/ 31 h 438"/>
                <a:gd name="T8" fmla="*/ 406 w 439"/>
                <a:gd name="T9" fmla="*/ 281 h 438"/>
                <a:gd name="T10" fmla="*/ 156 w 439"/>
                <a:gd name="T11" fmla="*/ 437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438">
                  <a:moveTo>
                    <a:pt x="156" y="437"/>
                  </a:moveTo>
                  <a:lnTo>
                    <a:pt x="156" y="437"/>
                  </a:lnTo>
                  <a:cubicBezTo>
                    <a:pt x="63" y="406"/>
                    <a:pt x="0" y="312"/>
                    <a:pt x="0" y="187"/>
                  </a:cubicBezTo>
                  <a:cubicBezTo>
                    <a:pt x="31" y="93"/>
                    <a:pt x="125" y="0"/>
                    <a:pt x="250" y="31"/>
                  </a:cubicBezTo>
                  <a:cubicBezTo>
                    <a:pt x="344" y="62"/>
                    <a:pt x="438" y="156"/>
                    <a:pt x="406" y="281"/>
                  </a:cubicBezTo>
                  <a:cubicBezTo>
                    <a:pt x="375" y="375"/>
                    <a:pt x="281" y="437"/>
                    <a:pt x="156" y="4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1" name="Freeform 22"/>
            <p:cNvSpPr>
              <a:spLocks noChangeArrowheads="1"/>
            </p:cNvSpPr>
            <p:nvPr/>
          </p:nvSpPr>
          <p:spPr bwMode="auto">
            <a:xfrm>
              <a:off x="8798181" y="3981631"/>
              <a:ext cx="145045" cy="134789"/>
            </a:xfrm>
            <a:custGeom>
              <a:avLst/>
              <a:gdLst>
                <a:gd name="T0" fmla="*/ 0 w 438"/>
                <a:gd name="T1" fmla="*/ 156 h 407"/>
                <a:gd name="T2" fmla="*/ 0 w 438"/>
                <a:gd name="T3" fmla="*/ 156 h 407"/>
                <a:gd name="T4" fmla="*/ 250 w 438"/>
                <a:gd name="T5" fmla="*/ 0 h 407"/>
                <a:gd name="T6" fmla="*/ 405 w 438"/>
                <a:gd name="T7" fmla="*/ 250 h 407"/>
                <a:gd name="T8" fmla="*/ 156 w 438"/>
                <a:gd name="T9" fmla="*/ 406 h 407"/>
                <a:gd name="T10" fmla="*/ 0 w 438"/>
                <a:gd name="T11" fmla="*/ 156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8" h="407">
                  <a:moveTo>
                    <a:pt x="0" y="156"/>
                  </a:moveTo>
                  <a:lnTo>
                    <a:pt x="0" y="156"/>
                  </a:lnTo>
                  <a:cubicBezTo>
                    <a:pt x="31" y="63"/>
                    <a:pt x="125" y="0"/>
                    <a:pt x="250" y="0"/>
                  </a:cubicBezTo>
                  <a:cubicBezTo>
                    <a:pt x="343" y="31"/>
                    <a:pt x="437" y="125"/>
                    <a:pt x="405" y="250"/>
                  </a:cubicBezTo>
                  <a:cubicBezTo>
                    <a:pt x="374" y="344"/>
                    <a:pt x="281" y="406"/>
                    <a:pt x="156" y="406"/>
                  </a:cubicBezTo>
                  <a:cubicBezTo>
                    <a:pt x="63" y="375"/>
                    <a:pt x="0" y="281"/>
                    <a:pt x="0" y="15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2" name="Freeform 23"/>
            <p:cNvSpPr>
              <a:spLocks noChangeArrowheads="1"/>
            </p:cNvSpPr>
            <p:nvPr/>
          </p:nvSpPr>
          <p:spPr bwMode="auto">
            <a:xfrm>
              <a:off x="6442299" y="3505473"/>
              <a:ext cx="146510" cy="145045"/>
            </a:xfrm>
            <a:custGeom>
              <a:avLst/>
              <a:gdLst>
                <a:gd name="T0" fmla="*/ 32 w 439"/>
                <a:gd name="T1" fmla="*/ 187 h 438"/>
                <a:gd name="T2" fmla="*/ 32 w 439"/>
                <a:gd name="T3" fmla="*/ 187 h 438"/>
                <a:gd name="T4" fmla="*/ 250 w 439"/>
                <a:gd name="T5" fmla="*/ 31 h 438"/>
                <a:gd name="T6" fmla="*/ 407 w 439"/>
                <a:gd name="T7" fmla="*/ 281 h 438"/>
                <a:gd name="T8" fmla="*/ 188 w 439"/>
                <a:gd name="T9" fmla="*/ 437 h 438"/>
                <a:gd name="T10" fmla="*/ 32 w 439"/>
                <a:gd name="T11" fmla="*/ 187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438">
                  <a:moveTo>
                    <a:pt x="32" y="187"/>
                  </a:moveTo>
                  <a:lnTo>
                    <a:pt x="32" y="187"/>
                  </a:lnTo>
                  <a:cubicBezTo>
                    <a:pt x="32" y="93"/>
                    <a:pt x="157" y="0"/>
                    <a:pt x="250" y="31"/>
                  </a:cubicBezTo>
                  <a:cubicBezTo>
                    <a:pt x="344" y="62"/>
                    <a:pt x="438" y="156"/>
                    <a:pt x="407" y="281"/>
                  </a:cubicBezTo>
                  <a:cubicBezTo>
                    <a:pt x="375" y="375"/>
                    <a:pt x="282" y="437"/>
                    <a:pt x="188" y="437"/>
                  </a:cubicBezTo>
                  <a:cubicBezTo>
                    <a:pt x="63" y="406"/>
                    <a:pt x="0" y="312"/>
                    <a:pt x="32" y="1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3" name="Freeform 24"/>
            <p:cNvSpPr>
              <a:spLocks noChangeArrowheads="1"/>
            </p:cNvSpPr>
            <p:nvPr/>
          </p:nvSpPr>
          <p:spPr bwMode="auto">
            <a:xfrm>
              <a:off x="6618111" y="4407975"/>
              <a:ext cx="145045" cy="146510"/>
            </a:xfrm>
            <a:custGeom>
              <a:avLst/>
              <a:gdLst>
                <a:gd name="T0" fmla="*/ 62 w 438"/>
                <a:gd name="T1" fmla="*/ 344 h 439"/>
                <a:gd name="T2" fmla="*/ 62 w 438"/>
                <a:gd name="T3" fmla="*/ 344 h 439"/>
                <a:gd name="T4" fmla="*/ 125 w 438"/>
                <a:gd name="T5" fmla="*/ 63 h 439"/>
                <a:gd name="T6" fmla="*/ 375 w 438"/>
                <a:gd name="T7" fmla="*/ 125 h 439"/>
                <a:gd name="T8" fmla="*/ 343 w 438"/>
                <a:gd name="T9" fmla="*/ 407 h 439"/>
                <a:gd name="T10" fmla="*/ 62 w 438"/>
                <a:gd name="T11" fmla="*/ 344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8" h="439">
                  <a:moveTo>
                    <a:pt x="62" y="344"/>
                  </a:moveTo>
                  <a:lnTo>
                    <a:pt x="62" y="344"/>
                  </a:lnTo>
                  <a:cubicBezTo>
                    <a:pt x="0" y="250"/>
                    <a:pt x="31" y="125"/>
                    <a:pt x="125" y="63"/>
                  </a:cubicBezTo>
                  <a:cubicBezTo>
                    <a:pt x="187" y="0"/>
                    <a:pt x="312" y="32"/>
                    <a:pt x="375" y="125"/>
                  </a:cubicBezTo>
                  <a:cubicBezTo>
                    <a:pt x="437" y="219"/>
                    <a:pt x="437" y="344"/>
                    <a:pt x="343" y="407"/>
                  </a:cubicBezTo>
                  <a:cubicBezTo>
                    <a:pt x="250" y="438"/>
                    <a:pt x="125" y="438"/>
                    <a:pt x="62" y="34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4" name="Freeform 25"/>
            <p:cNvSpPr>
              <a:spLocks noChangeArrowheads="1"/>
            </p:cNvSpPr>
            <p:nvPr/>
          </p:nvSpPr>
          <p:spPr bwMode="auto">
            <a:xfrm>
              <a:off x="8279535" y="4739087"/>
              <a:ext cx="155301" cy="146510"/>
            </a:xfrm>
            <a:custGeom>
              <a:avLst/>
              <a:gdLst>
                <a:gd name="T0" fmla="*/ 125 w 469"/>
                <a:gd name="T1" fmla="*/ 63 h 439"/>
                <a:gd name="T2" fmla="*/ 125 w 469"/>
                <a:gd name="T3" fmla="*/ 63 h 439"/>
                <a:gd name="T4" fmla="*/ 406 w 469"/>
                <a:gd name="T5" fmla="*/ 125 h 439"/>
                <a:gd name="T6" fmla="*/ 343 w 469"/>
                <a:gd name="T7" fmla="*/ 375 h 439"/>
                <a:gd name="T8" fmla="*/ 62 w 469"/>
                <a:gd name="T9" fmla="*/ 344 h 439"/>
                <a:gd name="T10" fmla="*/ 125 w 469"/>
                <a:gd name="T11" fmla="*/ 63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9" h="439">
                  <a:moveTo>
                    <a:pt x="125" y="63"/>
                  </a:moveTo>
                  <a:lnTo>
                    <a:pt x="125" y="63"/>
                  </a:lnTo>
                  <a:cubicBezTo>
                    <a:pt x="218" y="0"/>
                    <a:pt x="343" y="32"/>
                    <a:pt x="406" y="125"/>
                  </a:cubicBezTo>
                  <a:cubicBezTo>
                    <a:pt x="468" y="219"/>
                    <a:pt x="437" y="313"/>
                    <a:pt x="343" y="375"/>
                  </a:cubicBezTo>
                  <a:cubicBezTo>
                    <a:pt x="250" y="438"/>
                    <a:pt x="125" y="438"/>
                    <a:pt x="62" y="344"/>
                  </a:cubicBezTo>
                  <a:cubicBezTo>
                    <a:pt x="0" y="250"/>
                    <a:pt x="31" y="125"/>
                    <a:pt x="125" y="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5" name="Freeform 26"/>
            <p:cNvSpPr>
              <a:spLocks noChangeArrowheads="1"/>
            </p:cNvSpPr>
            <p:nvPr/>
          </p:nvSpPr>
          <p:spPr bwMode="auto">
            <a:xfrm>
              <a:off x="6950689" y="2746551"/>
              <a:ext cx="145045" cy="146510"/>
            </a:xfrm>
            <a:custGeom>
              <a:avLst/>
              <a:gdLst>
                <a:gd name="T0" fmla="*/ 93 w 438"/>
                <a:gd name="T1" fmla="*/ 63 h 439"/>
                <a:gd name="T2" fmla="*/ 93 w 438"/>
                <a:gd name="T3" fmla="*/ 63 h 439"/>
                <a:gd name="T4" fmla="*/ 375 w 438"/>
                <a:gd name="T5" fmla="*/ 94 h 439"/>
                <a:gd name="T6" fmla="*/ 312 w 438"/>
                <a:gd name="T7" fmla="*/ 375 h 439"/>
                <a:gd name="T8" fmla="*/ 62 w 438"/>
                <a:gd name="T9" fmla="*/ 313 h 439"/>
                <a:gd name="T10" fmla="*/ 93 w 438"/>
                <a:gd name="T11" fmla="*/ 63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8" h="439">
                  <a:moveTo>
                    <a:pt x="93" y="63"/>
                  </a:moveTo>
                  <a:lnTo>
                    <a:pt x="93" y="63"/>
                  </a:lnTo>
                  <a:cubicBezTo>
                    <a:pt x="187" y="0"/>
                    <a:pt x="312" y="0"/>
                    <a:pt x="375" y="94"/>
                  </a:cubicBezTo>
                  <a:cubicBezTo>
                    <a:pt x="437" y="188"/>
                    <a:pt x="406" y="313"/>
                    <a:pt x="312" y="375"/>
                  </a:cubicBezTo>
                  <a:cubicBezTo>
                    <a:pt x="250" y="438"/>
                    <a:pt x="125" y="407"/>
                    <a:pt x="62" y="313"/>
                  </a:cubicBezTo>
                  <a:cubicBezTo>
                    <a:pt x="0" y="219"/>
                    <a:pt x="0" y="94"/>
                    <a:pt x="93" y="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7" name="Freeform 28"/>
            <p:cNvSpPr>
              <a:spLocks noChangeArrowheads="1"/>
            </p:cNvSpPr>
            <p:nvPr/>
          </p:nvSpPr>
          <p:spPr bwMode="auto">
            <a:xfrm>
              <a:off x="10023005" y="4947132"/>
              <a:ext cx="134789" cy="136255"/>
            </a:xfrm>
            <a:custGeom>
              <a:avLst/>
              <a:gdLst>
                <a:gd name="T0" fmla="*/ 187 w 407"/>
                <a:gd name="T1" fmla="*/ 0 h 408"/>
                <a:gd name="T2" fmla="*/ 187 w 407"/>
                <a:gd name="T3" fmla="*/ 0 h 408"/>
                <a:gd name="T4" fmla="*/ 406 w 407"/>
                <a:gd name="T5" fmla="*/ 219 h 408"/>
                <a:gd name="T6" fmla="*/ 187 w 407"/>
                <a:gd name="T7" fmla="*/ 407 h 408"/>
                <a:gd name="T8" fmla="*/ 0 w 407"/>
                <a:gd name="T9" fmla="*/ 219 h 408"/>
                <a:gd name="T10" fmla="*/ 187 w 407"/>
                <a:gd name="T1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8">
                  <a:moveTo>
                    <a:pt x="187" y="0"/>
                  </a:moveTo>
                  <a:lnTo>
                    <a:pt x="187" y="0"/>
                  </a:lnTo>
                  <a:cubicBezTo>
                    <a:pt x="312" y="0"/>
                    <a:pt x="406" y="94"/>
                    <a:pt x="406" y="219"/>
                  </a:cubicBezTo>
                  <a:cubicBezTo>
                    <a:pt x="406" y="313"/>
                    <a:pt x="312" y="407"/>
                    <a:pt x="187" y="407"/>
                  </a:cubicBezTo>
                  <a:cubicBezTo>
                    <a:pt x="93" y="407"/>
                    <a:pt x="0" y="313"/>
                    <a:pt x="0" y="219"/>
                  </a:cubicBezTo>
                  <a:cubicBezTo>
                    <a:pt x="0" y="94"/>
                    <a:pt x="93" y="0"/>
                    <a:pt x="18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8" name="Freeform 29"/>
            <p:cNvSpPr>
              <a:spLocks noChangeArrowheads="1"/>
            </p:cNvSpPr>
            <p:nvPr/>
          </p:nvSpPr>
          <p:spPr bwMode="auto">
            <a:xfrm>
              <a:off x="10023005" y="2550227"/>
              <a:ext cx="134789" cy="134789"/>
            </a:xfrm>
            <a:custGeom>
              <a:avLst/>
              <a:gdLst>
                <a:gd name="T0" fmla="*/ 187 w 407"/>
                <a:gd name="T1" fmla="*/ 0 h 407"/>
                <a:gd name="T2" fmla="*/ 187 w 407"/>
                <a:gd name="T3" fmla="*/ 0 h 407"/>
                <a:gd name="T4" fmla="*/ 406 w 407"/>
                <a:gd name="T5" fmla="*/ 187 h 407"/>
                <a:gd name="T6" fmla="*/ 187 w 407"/>
                <a:gd name="T7" fmla="*/ 406 h 407"/>
                <a:gd name="T8" fmla="*/ 0 w 407"/>
                <a:gd name="T9" fmla="*/ 187 h 407"/>
                <a:gd name="T10" fmla="*/ 18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187" y="0"/>
                  </a:moveTo>
                  <a:lnTo>
                    <a:pt x="187" y="0"/>
                  </a:lnTo>
                  <a:cubicBezTo>
                    <a:pt x="312" y="0"/>
                    <a:pt x="406" y="93"/>
                    <a:pt x="406" y="187"/>
                  </a:cubicBezTo>
                  <a:cubicBezTo>
                    <a:pt x="406" y="312"/>
                    <a:pt x="312" y="406"/>
                    <a:pt x="187" y="406"/>
                  </a:cubicBezTo>
                  <a:cubicBezTo>
                    <a:pt x="93" y="406"/>
                    <a:pt x="0" y="312"/>
                    <a:pt x="0" y="187"/>
                  </a:cubicBezTo>
                  <a:cubicBezTo>
                    <a:pt x="0" y="93"/>
                    <a:pt x="93" y="0"/>
                    <a:pt x="18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9" name="Freeform 30"/>
            <p:cNvSpPr>
              <a:spLocks noChangeArrowheads="1"/>
            </p:cNvSpPr>
            <p:nvPr/>
          </p:nvSpPr>
          <p:spPr bwMode="auto">
            <a:xfrm>
              <a:off x="11227318" y="3754540"/>
              <a:ext cx="134789" cy="124534"/>
            </a:xfrm>
            <a:custGeom>
              <a:avLst/>
              <a:gdLst>
                <a:gd name="T0" fmla="*/ 406 w 407"/>
                <a:gd name="T1" fmla="*/ 187 h 375"/>
                <a:gd name="T2" fmla="*/ 406 w 407"/>
                <a:gd name="T3" fmla="*/ 187 h 375"/>
                <a:gd name="T4" fmla="*/ 187 w 407"/>
                <a:gd name="T5" fmla="*/ 374 h 375"/>
                <a:gd name="T6" fmla="*/ 0 w 407"/>
                <a:gd name="T7" fmla="*/ 187 h 375"/>
                <a:gd name="T8" fmla="*/ 187 w 407"/>
                <a:gd name="T9" fmla="*/ 0 h 375"/>
                <a:gd name="T10" fmla="*/ 406 w 407"/>
                <a:gd name="T11" fmla="*/ 187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375">
                  <a:moveTo>
                    <a:pt x="406" y="187"/>
                  </a:moveTo>
                  <a:lnTo>
                    <a:pt x="406" y="187"/>
                  </a:lnTo>
                  <a:cubicBezTo>
                    <a:pt x="406" y="311"/>
                    <a:pt x="312" y="374"/>
                    <a:pt x="187" y="374"/>
                  </a:cubicBezTo>
                  <a:cubicBezTo>
                    <a:pt x="93" y="374"/>
                    <a:pt x="0" y="311"/>
                    <a:pt x="0" y="187"/>
                  </a:cubicBezTo>
                  <a:cubicBezTo>
                    <a:pt x="0" y="93"/>
                    <a:pt x="93" y="0"/>
                    <a:pt x="187" y="0"/>
                  </a:cubicBezTo>
                  <a:cubicBezTo>
                    <a:pt x="312" y="0"/>
                    <a:pt x="406" y="93"/>
                    <a:pt x="406" y="1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40" name="Freeform 31"/>
            <p:cNvSpPr>
              <a:spLocks noChangeArrowheads="1"/>
            </p:cNvSpPr>
            <p:nvPr/>
          </p:nvSpPr>
          <p:spPr bwMode="auto">
            <a:xfrm>
              <a:off x="10863973" y="2891596"/>
              <a:ext cx="145045" cy="145044"/>
            </a:xfrm>
            <a:custGeom>
              <a:avLst/>
              <a:gdLst>
                <a:gd name="T0" fmla="*/ 375 w 438"/>
                <a:gd name="T1" fmla="*/ 93 h 438"/>
                <a:gd name="T2" fmla="*/ 375 w 438"/>
                <a:gd name="T3" fmla="*/ 93 h 438"/>
                <a:gd name="T4" fmla="*/ 375 w 438"/>
                <a:gd name="T5" fmla="*/ 375 h 438"/>
                <a:gd name="T6" fmla="*/ 94 w 438"/>
                <a:gd name="T7" fmla="*/ 375 h 438"/>
                <a:gd name="T8" fmla="*/ 94 w 438"/>
                <a:gd name="T9" fmla="*/ 93 h 438"/>
                <a:gd name="T10" fmla="*/ 375 w 438"/>
                <a:gd name="T11" fmla="*/ 93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8" h="438">
                  <a:moveTo>
                    <a:pt x="375" y="93"/>
                  </a:moveTo>
                  <a:lnTo>
                    <a:pt x="375" y="93"/>
                  </a:lnTo>
                  <a:cubicBezTo>
                    <a:pt x="437" y="156"/>
                    <a:pt x="437" y="281"/>
                    <a:pt x="375" y="375"/>
                  </a:cubicBezTo>
                  <a:cubicBezTo>
                    <a:pt x="281" y="437"/>
                    <a:pt x="156" y="437"/>
                    <a:pt x="94" y="375"/>
                  </a:cubicBezTo>
                  <a:cubicBezTo>
                    <a:pt x="0" y="281"/>
                    <a:pt x="0" y="156"/>
                    <a:pt x="94" y="93"/>
                  </a:cubicBezTo>
                  <a:cubicBezTo>
                    <a:pt x="156" y="0"/>
                    <a:pt x="281" y="0"/>
                    <a:pt x="375" y="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41" name="Freeform 32"/>
            <p:cNvSpPr>
              <a:spLocks noChangeArrowheads="1"/>
            </p:cNvSpPr>
            <p:nvPr/>
          </p:nvSpPr>
          <p:spPr bwMode="auto">
            <a:xfrm>
              <a:off x="9171782" y="2891596"/>
              <a:ext cx="146510" cy="145044"/>
            </a:xfrm>
            <a:custGeom>
              <a:avLst/>
              <a:gdLst>
                <a:gd name="T0" fmla="*/ 344 w 439"/>
                <a:gd name="T1" fmla="*/ 375 h 438"/>
                <a:gd name="T2" fmla="*/ 344 w 439"/>
                <a:gd name="T3" fmla="*/ 375 h 438"/>
                <a:gd name="T4" fmla="*/ 63 w 439"/>
                <a:gd name="T5" fmla="*/ 375 h 438"/>
                <a:gd name="T6" fmla="*/ 63 w 439"/>
                <a:gd name="T7" fmla="*/ 93 h 438"/>
                <a:gd name="T8" fmla="*/ 344 w 439"/>
                <a:gd name="T9" fmla="*/ 93 h 438"/>
                <a:gd name="T10" fmla="*/ 344 w 439"/>
                <a:gd name="T11" fmla="*/ 375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438">
                  <a:moveTo>
                    <a:pt x="344" y="375"/>
                  </a:moveTo>
                  <a:lnTo>
                    <a:pt x="344" y="375"/>
                  </a:lnTo>
                  <a:cubicBezTo>
                    <a:pt x="281" y="437"/>
                    <a:pt x="156" y="437"/>
                    <a:pt x="63" y="375"/>
                  </a:cubicBezTo>
                  <a:cubicBezTo>
                    <a:pt x="0" y="281"/>
                    <a:pt x="0" y="156"/>
                    <a:pt x="63" y="93"/>
                  </a:cubicBezTo>
                  <a:cubicBezTo>
                    <a:pt x="156" y="0"/>
                    <a:pt x="281" y="0"/>
                    <a:pt x="344" y="93"/>
                  </a:cubicBezTo>
                  <a:cubicBezTo>
                    <a:pt x="438" y="156"/>
                    <a:pt x="438" y="281"/>
                    <a:pt x="344" y="3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42" name="Freeform 33"/>
            <p:cNvSpPr>
              <a:spLocks noChangeArrowheads="1"/>
            </p:cNvSpPr>
            <p:nvPr/>
          </p:nvSpPr>
          <p:spPr bwMode="auto">
            <a:xfrm>
              <a:off x="10863973" y="4594043"/>
              <a:ext cx="145045" cy="145044"/>
            </a:xfrm>
            <a:custGeom>
              <a:avLst/>
              <a:gdLst>
                <a:gd name="T0" fmla="*/ 375 w 438"/>
                <a:gd name="T1" fmla="*/ 344 h 438"/>
                <a:gd name="T2" fmla="*/ 375 w 438"/>
                <a:gd name="T3" fmla="*/ 344 h 438"/>
                <a:gd name="T4" fmla="*/ 94 w 438"/>
                <a:gd name="T5" fmla="*/ 344 h 438"/>
                <a:gd name="T6" fmla="*/ 94 w 438"/>
                <a:gd name="T7" fmla="*/ 62 h 438"/>
                <a:gd name="T8" fmla="*/ 375 w 438"/>
                <a:gd name="T9" fmla="*/ 62 h 438"/>
                <a:gd name="T10" fmla="*/ 375 w 438"/>
                <a:gd name="T11" fmla="*/ 344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8" h="438">
                  <a:moveTo>
                    <a:pt x="375" y="344"/>
                  </a:moveTo>
                  <a:lnTo>
                    <a:pt x="375" y="344"/>
                  </a:lnTo>
                  <a:cubicBezTo>
                    <a:pt x="281" y="437"/>
                    <a:pt x="156" y="437"/>
                    <a:pt x="94" y="344"/>
                  </a:cubicBezTo>
                  <a:cubicBezTo>
                    <a:pt x="0" y="281"/>
                    <a:pt x="0" y="156"/>
                    <a:pt x="94" y="62"/>
                  </a:cubicBezTo>
                  <a:cubicBezTo>
                    <a:pt x="156" y="0"/>
                    <a:pt x="281" y="0"/>
                    <a:pt x="375" y="62"/>
                  </a:cubicBezTo>
                  <a:cubicBezTo>
                    <a:pt x="437" y="156"/>
                    <a:pt x="437" y="281"/>
                    <a:pt x="375" y="34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43" name="Freeform 34"/>
            <p:cNvSpPr>
              <a:spLocks noChangeArrowheads="1"/>
            </p:cNvSpPr>
            <p:nvPr/>
          </p:nvSpPr>
          <p:spPr bwMode="auto">
            <a:xfrm>
              <a:off x="10480116" y="2632273"/>
              <a:ext cx="145045" cy="155301"/>
            </a:xfrm>
            <a:custGeom>
              <a:avLst/>
              <a:gdLst>
                <a:gd name="T0" fmla="*/ 281 w 438"/>
                <a:gd name="T1" fmla="*/ 31 h 469"/>
                <a:gd name="T2" fmla="*/ 281 w 438"/>
                <a:gd name="T3" fmla="*/ 31 h 469"/>
                <a:gd name="T4" fmla="*/ 406 w 438"/>
                <a:gd name="T5" fmla="*/ 312 h 469"/>
                <a:gd name="T6" fmla="*/ 125 w 438"/>
                <a:gd name="T7" fmla="*/ 406 h 469"/>
                <a:gd name="T8" fmla="*/ 31 w 438"/>
                <a:gd name="T9" fmla="*/ 156 h 469"/>
                <a:gd name="T10" fmla="*/ 281 w 438"/>
                <a:gd name="T11" fmla="*/ 31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8" h="469">
                  <a:moveTo>
                    <a:pt x="281" y="31"/>
                  </a:moveTo>
                  <a:lnTo>
                    <a:pt x="281" y="31"/>
                  </a:lnTo>
                  <a:cubicBezTo>
                    <a:pt x="375" y="93"/>
                    <a:pt x="437" y="187"/>
                    <a:pt x="406" y="312"/>
                  </a:cubicBezTo>
                  <a:cubicBezTo>
                    <a:pt x="343" y="406"/>
                    <a:pt x="250" y="468"/>
                    <a:pt x="125" y="406"/>
                  </a:cubicBezTo>
                  <a:cubicBezTo>
                    <a:pt x="31" y="375"/>
                    <a:pt x="0" y="250"/>
                    <a:pt x="31" y="156"/>
                  </a:cubicBezTo>
                  <a:cubicBezTo>
                    <a:pt x="62" y="62"/>
                    <a:pt x="187" y="0"/>
                    <a:pt x="281" y="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44" name="Freeform 35"/>
            <p:cNvSpPr>
              <a:spLocks noChangeArrowheads="1"/>
            </p:cNvSpPr>
            <p:nvPr/>
          </p:nvSpPr>
          <p:spPr bwMode="auto">
            <a:xfrm>
              <a:off x="8902203" y="3287173"/>
              <a:ext cx="155301" cy="146510"/>
            </a:xfrm>
            <a:custGeom>
              <a:avLst/>
              <a:gdLst>
                <a:gd name="T0" fmla="*/ 437 w 469"/>
                <a:gd name="T1" fmla="*/ 282 h 439"/>
                <a:gd name="T2" fmla="*/ 437 w 469"/>
                <a:gd name="T3" fmla="*/ 282 h 439"/>
                <a:gd name="T4" fmla="*/ 156 w 469"/>
                <a:gd name="T5" fmla="*/ 407 h 439"/>
                <a:gd name="T6" fmla="*/ 62 w 469"/>
                <a:gd name="T7" fmla="*/ 125 h 439"/>
                <a:gd name="T8" fmla="*/ 312 w 469"/>
                <a:gd name="T9" fmla="*/ 32 h 439"/>
                <a:gd name="T10" fmla="*/ 437 w 469"/>
                <a:gd name="T11" fmla="*/ 282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9" h="439">
                  <a:moveTo>
                    <a:pt x="437" y="282"/>
                  </a:moveTo>
                  <a:lnTo>
                    <a:pt x="437" y="282"/>
                  </a:lnTo>
                  <a:cubicBezTo>
                    <a:pt x="375" y="407"/>
                    <a:pt x="250" y="438"/>
                    <a:pt x="156" y="407"/>
                  </a:cubicBezTo>
                  <a:cubicBezTo>
                    <a:pt x="62" y="344"/>
                    <a:pt x="0" y="250"/>
                    <a:pt x="62" y="125"/>
                  </a:cubicBezTo>
                  <a:cubicBezTo>
                    <a:pt x="93" y="32"/>
                    <a:pt x="218" y="0"/>
                    <a:pt x="312" y="32"/>
                  </a:cubicBezTo>
                  <a:cubicBezTo>
                    <a:pt x="406" y="63"/>
                    <a:pt x="468" y="188"/>
                    <a:pt x="437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45" name="Freeform 36"/>
            <p:cNvSpPr>
              <a:spLocks noChangeArrowheads="1"/>
            </p:cNvSpPr>
            <p:nvPr/>
          </p:nvSpPr>
          <p:spPr bwMode="auto">
            <a:xfrm>
              <a:off x="11123296" y="4199930"/>
              <a:ext cx="156765" cy="156766"/>
            </a:xfrm>
            <a:custGeom>
              <a:avLst/>
              <a:gdLst>
                <a:gd name="T0" fmla="*/ 406 w 470"/>
                <a:gd name="T1" fmla="*/ 313 h 470"/>
                <a:gd name="T2" fmla="*/ 406 w 470"/>
                <a:gd name="T3" fmla="*/ 313 h 470"/>
                <a:gd name="T4" fmla="*/ 156 w 470"/>
                <a:gd name="T5" fmla="*/ 407 h 470"/>
                <a:gd name="T6" fmla="*/ 31 w 470"/>
                <a:gd name="T7" fmla="*/ 157 h 470"/>
                <a:gd name="T8" fmla="*/ 313 w 470"/>
                <a:gd name="T9" fmla="*/ 32 h 470"/>
                <a:gd name="T10" fmla="*/ 406 w 470"/>
                <a:gd name="T11" fmla="*/ 31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0" h="470">
                  <a:moveTo>
                    <a:pt x="406" y="313"/>
                  </a:moveTo>
                  <a:lnTo>
                    <a:pt x="406" y="313"/>
                  </a:lnTo>
                  <a:cubicBezTo>
                    <a:pt x="375" y="407"/>
                    <a:pt x="250" y="469"/>
                    <a:pt x="156" y="407"/>
                  </a:cubicBezTo>
                  <a:cubicBezTo>
                    <a:pt x="63" y="375"/>
                    <a:pt x="0" y="250"/>
                    <a:pt x="31" y="157"/>
                  </a:cubicBezTo>
                  <a:cubicBezTo>
                    <a:pt x="94" y="63"/>
                    <a:pt x="219" y="0"/>
                    <a:pt x="313" y="32"/>
                  </a:cubicBezTo>
                  <a:cubicBezTo>
                    <a:pt x="406" y="94"/>
                    <a:pt x="469" y="219"/>
                    <a:pt x="406" y="3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46" name="Freeform 37"/>
            <p:cNvSpPr>
              <a:spLocks noChangeArrowheads="1"/>
            </p:cNvSpPr>
            <p:nvPr/>
          </p:nvSpPr>
          <p:spPr bwMode="auto">
            <a:xfrm>
              <a:off x="11123296" y="3287173"/>
              <a:ext cx="156765" cy="146510"/>
            </a:xfrm>
            <a:custGeom>
              <a:avLst/>
              <a:gdLst>
                <a:gd name="T0" fmla="*/ 406 w 470"/>
                <a:gd name="T1" fmla="*/ 125 h 439"/>
                <a:gd name="T2" fmla="*/ 406 w 470"/>
                <a:gd name="T3" fmla="*/ 125 h 439"/>
                <a:gd name="T4" fmla="*/ 313 w 470"/>
                <a:gd name="T5" fmla="*/ 407 h 439"/>
                <a:gd name="T6" fmla="*/ 31 w 470"/>
                <a:gd name="T7" fmla="*/ 282 h 439"/>
                <a:gd name="T8" fmla="*/ 156 w 470"/>
                <a:gd name="T9" fmla="*/ 32 h 439"/>
                <a:gd name="T10" fmla="*/ 406 w 470"/>
                <a:gd name="T11" fmla="*/ 125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0" h="439">
                  <a:moveTo>
                    <a:pt x="406" y="125"/>
                  </a:moveTo>
                  <a:lnTo>
                    <a:pt x="406" y="125"/>
                  </a:lnTo>
                  <a:cubicBezTo>
                    <a:pt x="469" y="250"/>
                    <a:pt x="406" y="344"/>
                    <a:pt x="313" y="407"/>
                  </a:cubicBezTo>
                  <a:cubicBezTo>
                    <a:pt x="219" y="438"/>
                    <a:pt x="94" y="407"/>
                    <a:pt x="31" y="282"/>
                  </a:cubicBezTo>
                  <a:cubicBezTo>
                    <a:pt x="0" y="188"/>
                    <a:pt x="63" y="63"/>
                    <a:pt x="156" y="32"/>
                  </a:cubicBezTo>
                  <a:cubicBezTo>
                    <a:pt x="250" y="0"/>
                    <a:pt x="375" y="32"/>
                    <a:pt x="406" y="1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47" name="Freeform 38"/>
            <p:cNvSpPr>
              <a:spLocks noChangeArrowheads="1"/>
            </p:cNvSpPr>
            <p:nvPr/>
          </p:nvSpPr>
          <p:spPr bwMode="auto">
            <a:xfrm>
              <a:off x="9555638" y="2632273"/>
              <a:ext cx="146510" cy="155301"/>
            </a:xfrm>
            <a:custGeom>
              <a:avLst/>
              <a:gdLst>
                <a:gd name="T0" fmla="*/ 313 w 439"/>
                <a:gd name="T1" fmla="*/ 406 h 469"/>
                <a:gd name="T2" fmla="*/ 313 w 439"/>
                <a:gd name="T3" fmla="*/ 406 h 469"/>
                <a:gd name="T4" fmla="*/ 32 w 439"/>
                <a:gd name="T5" fmla="*/ 312 h 469"/>
                <a:gd name="T6" fmla="*/ 157 w 439"/>
                <a:gd name="T7" fmla="*/ 31 h 469"/>
                <a:gd name="T8" fmla="*/ 406 w 439"/>
                <a:gd name="T9" fmla="*/ 156 h 469"/>
                <a:gd name="T10" fmla="*/ 313 w 439"/>
                <a:gd name="T11" fmla="*/ 406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469">
                  <a:moveTo>
                    <a:pt x="313" y="406"/>
                  </a:moveTo>
                  <a:lnTo>
                    <a:pt x="313" y="406"/>
                  </a:lnTo>
                  <a:cubicBezTo>
                    <a:pt x="188" y="468"/>
                    <a:pt x="94" y="406"/>
                    <a:pt x="32" y="312"/>
                  </a:cubicBezTo>
                  <a:cubicBezTo>
                    <a:pt x="0" y="187"/>
                    <a:pt x="63" y="93"/>
                    <a:pt x="157" y="31"/>
                  </a:cubicBezTo>
                  <a:cubicBezTo>
                    <a:pt x="250" y="0"/>
                    <a:pt x="375" y="62"/>
                    <a:pt x="406" y="156"/>
                  </a:cubicBezTo>
                  <a:cubicBezTo>
                    <a:pt x="438" y="250"/>
                    <a:pt x="406" y="375"/>
                    <a:pt x="313" y="4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48" name="Freeform 39"/>
            <p:cNvSpPr>
              <a:spLocks noChangeArrowheads="1"/>
            </p:cNvSpPr>
            <p:nvPr/>
          </p:nvSpPr>
          <p:spPr bwMode="auto">
            <a:xfrm>
              <a:off x="10480116" y="4853365"/>
              <a:ext cx="145045" cy="146510"/>
            </a:xfrm>
            <a:custGeom>
              <a:avLst/>
              <a:gdLst>
                <a:gd name="T0" fmla="*/ 281 w 438"/>
                <a:gd name="T1" fmla="*/ 406 h 439"/>
                <a:gd name="T2" fmla="*/ 281 w 438"/>
                <a:gd name="T3" fmla="*/ 406 h 439"/>
                <a:gd name="T4" fmla="*/ 31 w 438"/>
                <a:gd name="T5" fmla="*/ 281 h 439"/>
                <a:gd name="T6" fmla="*/ 125 w 438"/>
                <a:gd name="T7" fmla="*/ 31 h 439"/>
                <a:gd name="T8" fmla="*/ 406 w 438"/>
                <a:gd name="T9" fmla="*/ 156 h 439"/>
                <a:gd name="T10" fmla="*/ 281 w 438"/>
                <a:gd name="T11" fmla="*/ 40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8" h="439">
                  <a:moveTo>
                    <a:pt x="281" y="406"/>
                  </a:moveTo>
                  <a:lnTo>
                    <a:pt x="281" y="406"/>
                  </a:lnTo>
                  <a:cubicBezTo>
                    <a:pt x="187" y="438"/>
                    <a:pt x="62" y="406"/>
                    <a:pt x="31" y="281"/>
                  </a:cubicBezTo>
                  <a:cubicBezTo>
                    <a:pt x="0" y="188"/>
                    <a:pt x="31" y="63"/>
                    <a:pt x="125" y="31"/>
                  </a:cubicBezTo>
                  <a:cubicBezTo>
                    <a:pt x="250" y="0"/>
                    <a:pt x="343" y="31"/>
                    <a:pt x="406" y="156"/>
                  </a:cubicBezTo>
                  <a:cubicBezTo>
                    <a:pt x="437" y="250"/>
                    <a:pt x="375" y="344"/>
                    <a:pt x="281" y="4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49" name="Freeform 40"/>
            <p:cNvSpPr>
              <a:spLocks noChangeArrowheads="1"/>
            </p:cNvSpPr>
            <p:nvPr/>
          </p:nvSpPr>
          <p:spPr bwMode="auto">
            <a:xfrm>
              <a:off x="10251561" y="4926620"/>
              <a:ext cx="146510" cy="134789"/>
            </a:xfrm>
            <a:custGeom>
              <a:avLst/>
              <a:gdLst>
                <a:gd name="T0" fmla="*/ 188 w 439"/>
                <a:gd name="T1" fmla="*/ 0 h 407"/>
                <a:gd name="T2" fmla="*/ 188 w 439"/>
                <a:gd name="T3" fmla="*/ 0 h 407"/>
                <a:gd name="T4" fmla="*/ 406 w 439"/>
                <a:gd name="T5" fmla="*/ 156 h 407"/>
                <a:gd name="T6" fmla="*/ 250 w 439"/>
                <a:gd name="T7" fmla="*/ 406 h 407"/>
                <a:gd name="T8" fmla="*/ 31 w 439"/>
                <a:gd name="T9" fmla="*/ 250 h 407"/>
                <a:gd name="T10" fmla="*/ 188 w 439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407">
                  <a:moveTo>
                    <a:pt x="188" y="0"/>
                  </a:moveTo>
                  <a:lnTo>
                    <a:pt x="188" y="0"/>
                  </a:lnTo>
                  <a:cubicBezTo>
                    <a:pt x="281" y="0"/>
                    <a:pt x="406" y="62"/>
                    <a:pt x="406" y="156"/>
                  </a:cubicBezTo>
                  <a:cubicBezTo>
                    <a:pt x="438" y="281"/>
                    <a:pt x="375" y="375"/>
                    <a:pt x="250" y="406"/>
                  </a:cubicBezTo>
                  <a:cubicBezTo>
                    <a:pt x="156" y="406"/>
                    <a:pt x="31" y="344"/>
                    <a:pt x="31" y="250"/>
                  </a:cubicBezTo>
                  <a:cubicBezTo>
                    <a:pt x="0" y="125"/>
                    <a:pt x="63" y="31"/>
                    <a:pt x="18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50" name="Freeform 41"/>
            <p:cNvSpPr>
              <a:spLocks noChangeArrowheads="1"/>
            </p:cNvSpPr>
            <p:nvPr/>
          </p:nvSpPr>
          <p:spPr bwMode="auto">
            <a:xfrm>
              <a:off x="9784194" y="2570739"/>
              <a:ext cx="145045" cy="146510"/>
            </a:xfrm>
            <a:custGeom>
              <a:avLst/>
              <a:gdLst>
                <a:gd name="T0" fmla="*/ 187 w 438"/>
                <a:gd name="T1" fmla="*/ 0 h 439"/>
                <a:gd name="T2" fmla="*/ 187 w 438"/>
                <a:gd name="T3" fmla="*/ 0 h 439"/>
                <a:gd name="T4" fmla="*/ 406 w 438"/>
                <a:gd name="T5" fmla="*/ 156 h 439"/>
                <a:gd name="T6" fmla="*/ 250 w 438"/>
                <a:gd name="T7" fmla="*/ 406 h 439"/>
                <a:gd name="T8" fmla="*/ 31 w 438"/>
                <a:gd name="T9" fmla="*/ 250 h 439"/>
                <a:gd name="T10" fmla="*/ 187 w 438"/>
                <a:gd name="T11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8" h="439">
                  <a:moveTo>
                    <a:pt x="187" y="0"/>
                  </a:moveTo>
                  <a:lnTo>
                    <a:pt x="187" y="0"/>
                  </a:lnTo>
                  <a:cubicBezTo>
                    <a:pt x="281" y="0"/>
                    <a:pt x="375" y="63"/>
                    <a:pt x="406" y="156"/>
                  </a:cubicBezTo>
                  <a:cubicBezTo>
                    <a:pt x="437" y="281"/>
                    <a:pt x="375" y="375"/>
                    <a:pt x="250" y="406"/>
                  </a:cubicBezTo>
                  <a:cubicBezTo>
                    <a:pt x="156" y="438"/>
                    <a:pt x="31" y="344"/>
                    <a:pt x="31" y="250"/>
                  </a:cubicBezTo>
                  <a:cubicBezTo>
                    <a:pt x="0" y="125"/>
                    <a:pt x="62" y="31"/>
                    <a:pt x="18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51" name="Freeform 42"/>
            <p:cNvSpPr>
              <a:spLocks noChangeArrowheads="1"/>
            </p:cNvSpPr>
            <p:nvPr/>
          </p:nvSpPr>
          <p:spPr bwMode="auto">
            <a:xfrm>
              <a:off x="11196551" y="3515729"/>
              <a:ext cx="145045" cy="134789"/>
            </a:xfrm>
            <a:custGeom>
              <a:avLst/>
              <a:gdLst>
                <a:gd name="T0" fmla="*/ 406 w 438"/>
                <a:gd name="T1" fmla="*/ 156 h 407"/>
                <a:gd name="T2" fmla="*/ 406 w 438"/>
                <a:gd name="T3" fmla="*/ 156 h 407"/>
                <a:gd name="T4" fmla="*/ 250 w 438"/>
                <a:gd name="T5" fmla="*/ 406 h 407"/>
                <a:gd name="T6" fmla="*/ 31 w 438"/>
                <a:gd name="T7" fmla="*/ 250 h 407"/>
                <a:gd name="T8" fmla="*/ 187 w 438"/>
                <a:gd name="T9" fmla="*/ 0 h 407"/>
                <a:gd name="T10" fmla="*/ 406 w 438"/>
                <a:gd name="T11" fmla="*/ 156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8" h="407">
                  <a:moveTo>
                    <a:pt x="406" y="156"/>
                  </a:moveTo>
                  <a:lnTo>
                    <a:pt x="406" y="156"/>
                  </a:lnTo>
                  <a:cubicBezTo>
                    <a:pt x="437" y="281"/>
                    <a:pt x="375" y="375"/>
                    <a:pt x="250" y="406"/>
                  </a:cubicBezTo>
                  <a:cubicBezTo>
                    <a:pt x="156" y="406"/>
                    <a:pt x="31" y="344"/>
                    <a:pt x="31" y="250"/>
                  </a:cubicBezTo>
                  <a:cubicBezTo>
                    <a:pt x="0" y="125"/>
                    <a:pt x="62" y="31"/>
                    <a:pt x="187" y="0"/>
                  </a:cubicBezTo>
                  <a:cubicBezTo>
                    <a:pt x="281" y="0"/>
                    <a:pt x="375" y="62"/>
                    <a:pt x="406" y="15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52" name="Freeform 43"/>
            <p:cNvSpPr>
              <a:spLocks noChangeArrowheads="1"/>
            </p:cNvSpPr>
            <p:nvPr/>
          </p:nvSpPr>
          <p:spPr bwMode="auto">
            <a:xfrm>
              <a:off x="10677905" y="2746551"/>
              <a:ext cx="156765" cy="146510"/>
            </a:xfrm>
            <a:custGeom>
              <a:avLst/>
              <a:gdLst>
                <a:gd name="T0" fmla="*/ 344 w 470"/>
                <a:gd name="T1" fmla="*/ 63 h 439"/>
                <a:gd name="T2" fmla="*/ 344 w 470"/>
                <a:gd name="T3" fmla="*/ 63 h 439"/>
                <a:gd name="T4" fmla="*/ 407 w 470"/>
                <a:gd name="T5" fmla="*/ 313 h 439"/>
                <a:gd name="T6" fmla="*/ 125 w 470"/>
                <a:gd name="T7" fmla="*/ 375 h 439"/>
                <a:gd name="T8" fmla="*/ 63 w 470"/>
                <a:gd name="T9" fmla="*/ 94 h 439"/>
                <a:gd name="T10" fmla="*/ 344 w 470"/>
                <a:gd name="T11" fmla="*/ 63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0" h="439">
                  <a:moveTo>
                    <a:pt x="344" y="63"/>
                  </a:moveTo>
                  <a:lnTo>
                    <a:pt x="344" y="63"/>
                  </a:lnTo>
                  <a:cubicBezTo>
                    <a:pt x="438" y="125"/>
                    <a:pt x="469" y="250"/>
                    <a:pt x="407" y="313"/>
                  </a:cubicBezTo>
                  <a:cubicBezTo>
                    <a:pt x="344" y="407"/>
                    <a:pt x="219" y="438"/>
                    <a:pt x="125" y="375"/>
                  </a:cubicBezTo>
                  <a:cubicBezTo>
                    <a:pt x="32" y="313"/>
                    <a:pt x="0" y="188"/>
                    <a:pt x="63" y="94"/>
                  </a:cubicBezTo>
                  <a:cubicBezTo>
                    <a:pt x="125" y="0"/>
                    <a:pt x="250" y="0"/>
                    <a:pt x="344" y="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53" name="Freeform 44"/>
            <p:cNvSpPr>
              <a:spLocks noChangeArrowheads="1"/>
            </p:cNvSpPr>
            <p:nvPr/>
          </p:nvSpPr>
          <p:spPr bwMode="auto">
            <a:xfrm>
              <a:off x="9016481" y="3079129"/>
              <a:ext cx="156765" cy="146510"/>
            </a:xfrm>
            <a:custGeom>
              <a:avLst/>
              <a:gdLst>
                <a:gd name="T0" fmla="*/ 407 w 470"/>
                <a:gd name="T1" fmla="*/ 313 h 439"/>
                <a:gd name="T2" fmla="*/ 407 w 470"/>
                <a:gd name="T3" fmla="*/ 313 h 439"/>
                <a:gd name="T4" fmla="*/ 125 w 470"/>
                <a:gd name="T5" fmla="*/ 375 h 439"/>
                <a:gd name="T6" fmla="*/ 63 w 470"/>
                <a:gd name="T7" fmla="*/ 94 h 439"/>
                <a:gd name="T8" fmla="*/ 344 w 470"/>
                <a:gd name="T9" fmla="*/ 63 h 439"/>
                <a:gd name="T10" fmla="*/ 407 w 470"/>
                <a:gd name="T11" fmla="*/ 313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0" h="439">
                  <a:moveTo>
                    <a:pt x="407" y="313"/>
                  </a:moveTo>
                  <a:lnTo>
                    <a:pt x="407" y="313"/>
                  </a:lnTo>
                  <a:cubicBezTo>
                    <a:pt x="344" y="407"/>
                    <a:pt x="219" y="438"/>
                    <a:pt x="125" y="375"/>
                  </a:cubicBezTo>
                  <a:cubicBezTo>
                    <a:pt x="32" y="313"/>
                    <a:pt x="0" y="188"/>
                    <a:pt x="63" y="94"/>
                  </a:cubicBezTo>
                  <a:cubicBezTo>
                    <a:pt x="125" y="0"/>
                    <a:pt x="250" y="0"/>
                    <a:pt x="344" y="63"/>
                  </a:cubicBezTo>
                  <a:cubicBezTo>
                    <a:pt x="438" y="125"/>
                    <a:pt x="469" y="219"/>
                    <a:pt x="407" y="3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54" name="Freeform 45"/>
            <p:cNvSpPr>
              <a:spLocks noChangeArrowheads="1"/>
            </p:cNvSpPr>
            <p:nvPr/>
          </p:nvSpPr>
          <p:spPr bwMode="auto">
            <a:xfrm>
              <a:off x="11009018" y="4407975"/>
              <a:ext cx="156765" cy="156766"/>
            </a:xfrm>
            <a:custGeom>
              <a:avLst/>
              <a:gdLst>
                <a:gd name="T0" fmla="*/ 407 w 470"/>
                <a:gd name="T1" fmla="*/ 344 h 470"/>
                <a:gd name="T2" fmla="*/ 407 w 470"/>
                <a:gd name="T3" fmla="*/ 344 h 470"/>
                <a:gd name="T4" fmla="*/ 125 w 470"/>
                <a:gd name="T5" fmla="*/ 407 h 470"/>
                <a:gd name="T6" fmla="*/ 63 w 470"/>
                <a:gd name="T7" fmla="*/ 125 h 470"/>
                <a:gd name="T8" fmla="*/ 344 w 470"/>
                <a:gd name="T9" fmla="*/ 63 h 470"/>
                <a:gd name="T10" fmla="*/ 407 w 470"/>
                <a:gd name="T11" fmla="*/ 344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0" h="470">
                  <a:moveTo>
                    <a:pt x="407" y="344"/>
                  </a:moveTo>
                  <a:lnTo>
                    <a:pt x="407" y="344"/>
                  </a:lnTo>
                  <a:cubicBezTo>
                    <a:pt x="344" y="438"/>
                    <a:pt x="219" y="469"/>
                    <a:pt x="125" y="407"/>
                  </a:cubicBezTo>
                  <a:cubicBezTo>
                    <a:pt x="32" y="344"/>
                    <a:pt x="0" y="219"/>
                    <a:pt x="63" y="125"/>
                  </a:cubicBezTo>
                  <a:cubicBezTo>
                    <a:pt x="125" y="32"/>
                    <a:pt x="250" y="0"/>
                    <a:pt x="344" y="63"/>
                  </a:cubicBezTo>
                  <a:cubicBezTo>
                    <a:pt x="438" y="125"/>
                    <a:pt x="469" y="250"/>
                    <a:pt x="407" y="34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55" name="Freeform 46"/>
            <p:cNvSpPr>
              <a:spLocks noChangeArrowheads="1"/>
            </p:cNvSpPr>
            <p:nvPr/>
          </p:nvSpPr>
          <p:spPr bwMode="auto">
            <a:xfrm>
              <a:off x="10251561" y="2570739"/>
              <a:ext cx="146510" cy="146510"/>
            </a:xfrm>
            <a:custGeom>
              <a:avLst/>
              <a:gdLst>
                <a:gd name="T0" fmla="*/ 250 w 439"/>
                <a:gd name="T1" fmla="*/ 0 h 439"/>
                <a:gd name="T2" fmla="*/ 250 w 439"/>
                <a:gd name="T3" fmla="*/ 0 h 439"/>
                <a:gd name="T4" fmla="*/ 406 w 439"/>
                <a:gd name="T5" fmla="*/ 250 h 439"/>
                <a:gd name="T6" fmla="*/ 188 w 439"/>
                <a:gd name="T7" fmla="*/ 406 h 439"/>
                <a:gd name="T8" fmla="*/ 31 w 439"/>
                <a:gd name="T9" fmla="*/ 156 h 439"/>
                <a:gd name="T10" fmla="*/ 250 w 439"/>
                <a:gd name="T11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439">
                  <a:moveTo>
                    <a:pt x="250" y="0"/>
                  </a:moveTo>
                  <a:lnTo>
                    <a:pt x="250" y="0"/>
                  </a:lnTo>
                  <a:cubicBezTo>
                    <a:pt x="375" y="31"/>
                    <a:pt x="438" y="125"/>
                    <a:pt x="406" y="250"/>
                  </a:cubicBezTo>
                  <a:cubicBezTo>
                    <a:pt x="406" y="344"/>
                    <a:pt x="281" y="438"/>
                    <a:pt x="188" y="406"/>
                  </a:cubicBezTo>
                  <a:cubicBezTo>
                    <a:pt x="63" y="375"/>
                    <a:pt x="0" y="281"/>
                    <a:pt x="31" y="156"/>
                  </a:cubicBezTo>
                  <a:cubicBezTo>
                    <a:pt x="31" y="63"/>
                    <a:pt x="156" y="0"/>
                    <a:pt x="2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56" name="Freeform 47"/>
            <p:cNvSpPr>
              <a:spLocks noChangeArrowheads="1"/>
            </p:cNvSpPr>
            <p:nvPr/>
          </p:nvSpPr>
          <p:spPr bwMode="auto">
            <a:xfrm>
              <a:off x="8840669" y="3515729"/>
              <a:ext cx="145045" cy="134789"/>
            </a:xfrm>
            <a:custGeom>
              <a:avLst/>
              <a:gdLst>
                <a:gd name="T0" fmla="*/ 405 w 438"/>
                <a:gd name="T1" fmla="*/ 250 h 407"/>
                <a:gd name="T2" fmla="*/ 405 w 438"/>
                <a:gd name="T3" fmla="*/ 250 h 407"/>
                <a:gd name="T4" fmla="*/ 187 w 438"/>
                <a:gd name="T5" fmla="*/ 406 h 407"/>
                <a:gd name="T6" fmla="*/ 31 w 438"/>
                <a:gd name="T7" fmla="*/ 156 h 407"/>
                <a:gd name="T8" fmla="*/ 249 w 438"/>
                <a:gd name="T9" fmla="*/ 0 h 407"/>
                <a:gd name="T10" fmla="*/ 405 w 438"/>
                <a:gd name="T11" fmla="*/ 25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8" h="407">
                  <a:moveTo>
                    <a:pt x="405" y="250"/>
                  </a:moveTo>
                  <a:lnTo>
                    <a:pt x="405" y="250"/>
                  </a:lnTo>
                  <a:cubicBezTo>
                    <a:pt x="405" y="344"/>
                    <a:pt x="280" y="406"/>
                    <a:pt x="187" y="406"/>
                  </a:cubicBezTo>
                  <a:cubicBezTo>
                    <a:pt x="63" y="375"/>
                    <a:pt x="0" y="281"/>
                    <a:pt x="31" y="156"/>
                  </a:cubicBezTo>
                  <a:cubicBezTo>
                    <a:pt x="63" y="62"/>
                    <a:pt x="156" y="0"/>
                    <a:pt x="249" y="0"/>
                  </a:cubicBezTo>
                  <a:cubicBezTo>
                    <a:pt x="374" y="31"/>
                    <a:pt x="437" y="125"/>
                    <a:pt x="405" y="25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57" name="Freeform 48"/>
            <p:cNvSpPr>
              <a:spLocks noChangeArrowheads="1"/>
            </p:cNvSpPr>
            <p:nvPr/>
          </p:nvSpPr>
          <p:spPr bwMode="auto">
            <a:xfrm>
              <a:off x="11196551" y="3981631"/>
              <a:ext cx="145045" cy="146510"/>
            </a:xfrm>
            <a:custGeom>
              <a:avLst/>
              <a:gdLst>
                <a:gd name="T0" fmla="*/ 406 w 438"/>
                <a:gd name="T1" fmla="*/ 250 h 439"/>
                <a:gd name="T2" fmla="*/ 406 w 438"/>
                <a:gd name="T3" fmla="*/ 250 h 439"/>
                <a:gd name="T4" fmla="*/ 187 w 438"/>
                <a:gd name="T5" fmla="*/ 406 h 439"/>
                <a:gd name="T6" fmla="*/ 31 w 438"/>
                <a:gd name="T7" fmla="*/ 156 h 439"/>
                <a:gd name="T8" fmla="*/ 250 w 438"/>
                <a:gd name="T9" fmla="*/ 0 h 439"/>
                <a:gd name="T10" fmla="*/ 406 w 438"/>
                <a:gd name="T11" fmla="*/ 25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8" h="439">
                  <a:moveTo>
                    <a:pt x="406" y="250"/>
                  </a:moveTo>
                  <a:lnTo>
                    <a:pt x="406" y="250"/>
                  </a:lnTo>
                  <a:cubicBezTo>
                    <a:pt x="375" y="344"/>
                    <a:pt x="281" y="438"/>
                    <a:pt x="187" y="406"/>
                  </a:cubicBezTo>
                  <a:cubicBezTo>
                    <a:pt x="62" y="375"/>
                    <a:pt x="0" y="281"/>
                    <a:pt x="31" y="156"/>
                  </a:cubicBezTo>
                  <a:cubicBezTo>
                    <a:pt x="31" y="63"/>
                    <a:pt x="156" y="0"/>
                    <a:pt x="250" y="0"/>
                  </a:cubicBezTo>
                  <a:cubicBezTo>
                    <a:pt x="375" y="31"/>
                    <a:pt x="437" y="125"/>
                    <a:pt x="406" y="25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58" name="Freeform 49"/>
            <p:cNvSpPr>
              <a:spLocks noChangeArrowheads="1"/>
            </p:cNvSpPr>
            <p:nvPr/>
          </p:nvSpPr>
          <p:spPr bwMode="auto">
            <a:xfrm>
              <a:off x="11009018" y="3079129"/>
              <a:ext cx="156765" cy="146510"/>
            </a:xfrm>
            <a:custGeom>
              <a:avLst/>
              <a:gdLst>
                <a:gd name="T0" fmla="*/ 407 w 470"/>
                <a:gd name="T1" fmla="*/ 94 h 439"/>
                <a:gd name="T2" fmla="*/ 407 w 470"/>
                <a:gd name="T3" fmla="*/ 94 h 439"/>
                <a:gd name="T4" fmla="*/ 344 w 470"/>
                <a:gd name="T5" fmla="*/ 375 h 439"/>
                <a:gd name="T6" fmla="*/ 63 w 470"/>
                <a:gd name="T7" fmla="*/ 313 h 439"/>
                <a:gd name="T8" fmla="*/ 125 w 470"/>
                <a:gd name="T9" fmla="*/ 63 h 439"/>
                <a:gd name="T10" fmla="*/ 407 w 470"/>
                <a:gd name="T11" fmla="*/ 94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0" h="439">
                  <a:moveTo>
                    <a:pt x="407" y="94"/>
                  </a:moveTo>
                  <a:lnTo>
                    <a:pt x="407" y="94"/>
                  </a:lnTo>
                  <a:cubicBezTo>
                    <a:pt x="469" y="188"/>
                    <a:pt x="438" y="313"/>
                    <a:pt x="344" y="375"/>
                  </a:cubicBezTo>
                  <a:cubicBezTo>
                    <a:pt x="250" y="438"/>
                    <a:pt x="125" y="407"/>
                    <a:pt x="63" y="313"/>
                  </a:cubicBezTo>
                  <a:cubicBezTo>
                    <a:pt x="0" y="219"/>
                    <a:pt x="32" y="125"/>
                    <a:pt x="125" y="63"/>
                  </a:cubicBezTo>
                  <a:cubicBezTo>
                    <a:pt x="219" y="0"/>
                    <a:pt x="344" y="0"/>
                    <a:pt x="407" y="9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59" name="Freeform 50"/>
            <p:cNvSpPr>
              <a:spLocks noChangeArrowheads="1"/>
            </p:cNvSpPr>
            <p:nvPr/>
          </p:nvSpPr>
          <p:spPr bwMode="auto">
            <a:xfrm>
              <a:off x="9349059" y="2746551"/>
              <a:ext cx="146510" cy="146510"/>
            </a:xfrm>
            <a:custGeom>
              <a:avLst/>
              <a:gdLst>
                <a:gd name="T0" fmla="*/ 344 w 439"/>
                <a:gd name="T1" fmla="*/ 375 h 439"/>
                <a:gd name="T2" fmla="*/ 344 w 439"/>
                <a:gd name="T3" fmla="*/ 375 h 439"/>
                <a:gd name="T4" fmla="*/ 63 w 439"/>
                <a:gd name="T5" fmla="*/ 313 h 439"/>
                <a:gd name="T6" fmla="*/ 125 w 439"/>
                <a:gd name="T7" fmla="*/ 63 h 439"/>
                <a:gd name="T8" fmla="*/ 407 w 439"/>
                <a:gd name="T9" fmla="*/ 94 h 439"/>
                <a:gd name="T10" fmla="*/ 344 w 439"/>
                <a:gd name="T11" fmla="*/ 375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439">
                  <a:moveTo>
                    <a:pt x="344" y="375"/>
                  </a:moveTo>
                  <a:lnTo>
                    <a:pt x="344" y="375"/>
                  </a:lnTo>
                  <a:cubicBezTo>
                    <a:pt x="250" y="438"/>
                    <a:pt x="125" y="407"/>
                    <a:pt x="63" y="313"/>
                  </a:cubicBezTo>
                  <a:cubicBezTo>
                    <a:pt x="0" y="250"/>
                    <a:pt x="32" y="125"/>
                    <a:pt x="125" y="63"/>
                  </a:cubicBezTo>
                  <a:cubicBezTo>
                    <a:pt x="219" y="0"/>
                    <a:pt x="344" y="0"/>
                    <a:pt x="407" y="94"/>
                  </a:cubicBezTo>
                  <a:cubicBezTo>
                    <a:pt x="438" y="188"/>
                    <a:pt x="438" y="313"/>
                    <a:pt x="344" y="3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60" name="Freeform 51"/>
            <p:cNvSpPr>
              <a:spLocks noChangeArrowheads="1"/>
            </p:cNvSpPr>
            <p:nvPr/>
          </p:nvSpPr>
          <p:spPr bwMode="auto">
            <a:xfrm>
              <a:off x="10677905" y="4739087"/>
              <a:ext cx="156765" cy="156766"/>
            </a:xfrm>
            <a:custGeom>
              <a:avLst/>
              <a:gdLst>
                <a:gd name="T0" fmla="*/ 344 w 470"/>
                <a:gd name="T1" fmla="*/ 407 h 470"/>
                <a:gd name="T2" fmla="*/ 344 w 470"/>
                <a:gd name="T3" fmla="*/ 407 h 470"/>
                <a:gd name="T4" fmla="*/ 63 w 470"/>
                <a:gd name="T5" fmla="*/ 344 h 470"/>
                <a:gd name="T6" fmla="*/ 125 w 470"/>
                <a:gd name="T7" fmla="*/ 63 h 470"/>
                <a:gd name="T8" fmla="*/ 407 w 470"/>
                <a:gd name="T9" fmla="*/ 125 h 470"/>
                <a:gd name="T10" fmla="*/ 344 w 470"/>
                <a:gd name="T11" fmla="*/ 407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0" h="470">
                  <a:moveTo>
                    <a:pt x="344" y="407"/>
                  </a:moveTo>
                  <a:lnTo>
                    <a:pt x="344" y="407"/>
                  </a:lnTo>
                  <a:cubicBezTo>
                    <a:pt x="250" y="469"/>
                    <a:pt x="125" y="438"/>
                    <a:pt x="63" y="344"/>
                  </a:cubicBezTo>
                  <a:cubicBezTo>
                    <a:pt x="0" y="250"/>
                    <a:pt x="32" y="125"/>
                    <a:pt x="125" y="63"/>
                  </a:cubicBezTo>
                  <a:cubicBezTo>
                    <a:pt x="219" y="0"/>
                    <a:pt x="344" y="32"/>
                    <a:pt x="407" y="125"/>
                  </a:cubicBezTo>
                  <a:cubicBezTo>
                    <a:pt x="469" y="219"/>
                    <a:pt x="438" y="344"/>
                    <a:pt x="344" y="4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17778840" y="8646413"/>
            <a:ext cx="1494949" cy="149533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9" name="Oval 8"/>
          <p:cNvSpPr/>
          <p:nvPr/>
        </p:nvSpPr>
        <p:spPr>
          <a:xfrm>
            <a:off x="15674394" y="3808183"/>
            <a:ext cx="1494949" cy="149533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61" name="Title 20"/>
          <p:cNvSpPr txBox="1">
            <a:spLocks/>
          </p:cNvSpPr>
          <p:nvPr/>
        </p:nvSpPr>
        <p:spPr>
          <a:xfrm>
            <a:off x="1639354" y="6820714"/>
            <a:ext cx="11557875" cy="677108"/>
          </a:xfrm>
          <a:prstGeom prst="rect">
            <a:avLst/>
          </a:prstGeom>
        </p:spPr>
        <p:txBody>
          <a:bodyPr vert="horz" wrap="square" lIns="243785" tIns="0" rIns="243785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440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First </a:t>
            </a:r>
            <a:r>
              <a:rPr lang="en-US" altLang="zh-CN" sz="440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Hand Data</a:t>
            </a:r>
            <a:r>
              <a:rPr lang="en-US" sz="440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: </a:t>
            </a:r>
            <a:r>
              <a:rPr lang="en-US" altLang="zh-CN" sz="440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Behavior &amp; History</a:t>
            </a:r>
            <a:endParaRPr lang="en-US" sz="4400" dirty="0">
              <a:solidFill>
                <a:schemeClr val="tx2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63" name="Title 20"/>
          <p:cNvSpPr txBox="1">
            <a:spLocks/>
          </p:cNvSpPr>
          <p:nvPr/>
        </p:nvSpPr>
        <p:spPr>
          <a:xfrm>
            <a:off x="1691029" y="8973797"/>
            <a:ext cx="11557875" cy="677108"/>
          </a:xfrm>
          <a:prstGeom prst="rect">
            <a:avLst/>
          </a:prstGeom>
        </p:spPr>
        <p:txBody>
          <a:bodyPr vert="horz" wrap="square" lIns="243785" tIns="0" rIns="243785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altLang="zh-CN" sz="440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Third Hand</a:t>
            </a:r>
            <a:r>
              <a:rPr lang="en-US" sz="440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440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Data</a:t>
            </a:r>
            <a:r>
              <a:rPr lang="en-US" sz="440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: </a:t>
            </a:r>
            <a:r>
              <a:rPr lang="en-US" altLang="zh-CN" sz="440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Goal &amp; Preference</a:t>
            </a:r>
            <a:endParaRPr lang="en-US" sz="4400" dirty="0">
              <a:solidFill>
                <a:schemeClr val="tx2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1691029" y="8240011"/>
            <a:ext cx="10547850" cy="0"/>
          </a:xfrm>
          <a:prstGeom prst="line">
            <a:avLst/>
          </a:prstGeom>
          <a:ln w="12700" cmpd="sng">
            <a:solidFill>
              <a:srgbClr val="E5E5E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" name="Group 4698"/>
          <p:cNvGrpSpPr>
            <a:grpSpLocks/>
          </p:cNvGrpSpPr>
          <p:nvPr/>
        </p:nvGrpSpPr>
        <p:grpSpPr bwMode="auto">
          <a:xfrm>
            <a:off x="16018841" y="4062017"/>
            <a:ext cx="901463" cy="883594"/>
            <a:chOff x="5427663" y="4046537"/>
            <a:chExt cx="395287" cy="387350"/>
          </a:xfrm>
          <a:solidFill>
            <a:schemeClr val="bg1"/>
          </a:solidFill>
        </p:grpSpPr>
        <p:sp>
          <p:nvSpPr>
            <p:cNvPr id="67" name="Freeform 418"/>
            <p:cNvSpPr>
              <a:spLocks noChangeArrowheads="1"/>
            </p:cNvSpPr>
            <p:nvPr/>
          </p:nvSpPr>
          <p:spPr bwMode="auto">
            <a:xfrm>
              <a:off x="5635625" y="4046537"/>
              <a:ext cx="187325" cy="184150"/>
            </a:xfrm>
            <a:custGeom>
              <a:avLst/>
              <a:gdLst>
                <a:gd name="T0" fmla="*/ 301 w 520"/>
                <a:gd name="T1" fmla="*/ 75 h 511"/>
                <a:gd name="T2" fmla="*/ 444 w 520"/>
                <a:gd name="T3" fmla="*/ 217 h 511"/>
                <a:gd name="T4" fmla="*/ 394 w 520"/>
                <a:gd name="T5" fmla="*/ 267 h 511"/>
                <a:gd name="T6" fmla="*/ 327 w 520"/>
                <a:gd name="T7" fmla="*/ 200 h 511"/>
                <a:gd name="T8" fmla="*/ 301 w 520"/>
                <a:gd name="T9" fmla="*/ 225 h 511"/>
                <a:gd name="T10" fmla="*/ 368 w 520"/>
                <a:gd name="T11" fmla="*/ 292 h 511"/>
                <a:gd name="T12" fmla="*/ 335 w 520"/>
                <a:gd name="T13" fmla="*/ 326 h 511"/>
                <a:gd name="T14" fmla="*/ 293 w 520"/>
                <a:gd name="T15" fmla="*/ 275 h 511"/>
                <a:gd name="T16" fmla="*/ 268 w 520"/>
                <a:gd name="T17" fmla="*/ 309 h 511"/>
                <a:gd name="T18" fmla="*/ 310 w 520"/>
                <a:gd name="T19" fmla="*/ 351 h 511"/>
                <a:gd name="T20" fmla="*/ 268 w 520"/>
                <a:gd name="T21" fmla="*/ 393 h 511"/>
                <a:gd name="T22" fmla="*/ 201 w 520"/>
                <a:gd name="T23" fmla="*/ 326 h 511"/>
                <a:gd name="T24" fmla="*/ 168 w 520"/>
                <a:gd name="T25" fmla="*/ 351 h 511"/>
                <a:gd name="T26" fmla="*/ 243 w 520"/>
                <a:gd name="T27" fmla="*/ 418 h 511"/>
                <a:gd name="T28" fmla="*/ 209 w 520"/>
                <a:gd name="T29" fmla="*/ 443 h 511"/>
                <a:gd name="T30" fmla="*/ 168 w 520"/>
                <a:gd name="T31" fmla="*/ 401 h 511"/>
                <a:gd name="T32" fmla="*/ 134 w 520"/>
                <a:gd name="T33" fmla="*/ 426 h 511"/>
                <a:gd name="T34" fmla="*/ 218 w 520"/>
                <a:gd name="T35" fmla="*/ 510 h 511"/>
                <a:gd name="T36" fmla="*/ 519 w 520"/>
                <a:gd name="T37" fmla="*/ 217 h 511"/>
                <a:gd name="T38" fmla="*/ 301 w 520"/>
                <a:gd name="T39" fmla="*/ 0 h 511"/>
                <a:gd name="T40" fmla="*/ 0 w 520"/>
                <a:gd name="T41" fmla="*/ 292 h 511"/>
                <a:gd name="T42" fmla="*/ 34 w 520"/>
                <a:gd name="T43" fmla="*/ 334 h 511"/>
                <a:gd name="T44" fmla="*/ 301 w 520"/>
                <a:gd name="T45" fmla="*/ 75 h 511"/>
                <a:gd name="T46" fmla="*/ 301 w 520"/>
                <a:gd name="T47" fmla="*/ 75 h 511"/>
                <a:gd name="T48" fmla="*/ 301 w 520"/>
                <a:gd name="T49" fmla="*/ 75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0" h="511">
                  <a:moveTo>
                    <a:pt x="301" y="75"/>
                  </a:moveTo>
                  <a:lnTo>
                    <a:pt x="444" y="217"/>
                  </a:lnTo>
                  <a:lnTo>
                    <a:pt x="394" y="267"/>
                  </a:lnTo>
                  <a:lnTo>
                    <a:pt x="327" y="200"/>
                  </a:lnTo>
                  <a:lnTo>
                    <a:pt x="301" y="225"/>
                  </a:lnTo>
                  <a:lnTo>
                    <a:pt x="368" y="292"/>
                  </a:lnTo>
                  <a:lnTo>
                    <a:pt x="335" y="326"/>
                  </a:lnTo>
                  <a:lnTo>
                    <a:pt x="293" y="275"/>
                  </a:lnTo>
                  <a:lnTo>
                    <a:pt x="268" y="309"/>
                  </a:lnTo>
                  <a:lnTo>
                    <a:pt x="310" y="351"/>
                  </a:lnTo>
                  <a:lnTo>
                    <a:pt x="268" y="393"/>
                  </a:lnTo>
                  <a:lnTo>
                    <a:pt x="201" y="326"/>
                  </a:lnTo>
                  <a:lnTo>
                    <a:pt x="168" y="351"/>
                  </a:lnTo>
                  <a:lnTo>
                    <a:pt x="243" y="418"/>
                  </a:lnTo>
                  <a:lnTo>
                    <a:pt x="209" y="443"/>
                  </a:lnTo>
                  <a:lnTo>
                    <a:pt x="168" y="401"/>
                  </a:lnTo>
                  <a:lnTo>
                    <a:pt x="134" y="426"/>
                  </a:lnTo>
                  <a:lnTo>
                    <a:pt x="218" y="510"/>
                  </a:lnTo>
                  <a:lnTo>
                    <a:pt x="519" y="217"/>
                  </a:lnTo>
                  <a:lnTo>
                    <a:pt x="301" y="0"/>
                  </a:lnTo>
                  <a:lnTo>
                    <a:pt x="0" y="292"/>
                  </a:lnTo>
                  <a:lnTo>
                    <a:pt x="34" y="334"/>
                  </a:lnTo>
                  <a:lnTo>
                    <a:pt x="301" y="75"/>
                  </a:lnTo>
                  <a:close/>
                  <a:moveTo>
                    <a:pt x="301" y="75"/>
                  </a:moveTo>
                  <a:lnTo>
                    <a:pt x="301" y="7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68" name="Freeform 419"/>
            <p:cNvSpPr>
              <a:spLocks noChangeArrowheads="1"/>
            </p:cNvSpPr>
            <p:nvPr/>
          </p:nvSpPr>
          <p:spPr bwMode="auto">
            <a:xfrm>
              <a:off x="5635625" y="4046537"/>
              <a:ext cx="187325" cy="184150"/>
            </a:xfrm>
            <a:custGeom>
              <a:avLst/>
              <a:gdLst>
                <a:gd name="T0" fmla="*/ 301 w 520"/>
                <a:gd name="T1" fmla="*/ 75 h 511"/>
                <a:gd name="T2" fmla="*/ 444 w 520"/>
                <a:gd name="T3" fmla="*/ 217 h 511"/>
                <a:gd name="T4" fmla="*/ 394 w 520"/>
                <a:gd name="T5" fmla="*/ 267 h 511"/>
                <a:gd name="T6" fmla="*/ 327 w 520"/>
                <a:gd name="T7" fmla="*/ 200 h 511"/>
                <a:gd name="T8" fmla="*/ 301 w 520"/>
                <a:gd name="T9" fmla="*/ 225 h 511"/>
                <a:gd name="T10" fmla="*/ 368 w 520"/>
                <a:gd name="T11" fmla="*/ 292 h 511"/>
                <a:gd name="T12" fmla="*/ 335 w 520"/>
                <a:gd name="T13" fmla="*/ 326 h 511"/>
                <a:gd name="T14" fmla="*/ 293 w 520"/>
                <a:gd name="T15" fmla="*/ 275 h 511"/>
                <a:gd name="T16" fmla="*/ 268 w 520"/>
                <a:gd name="T17" fmla="*/ 309 h 511"/>
                <a:gd name="T18" fmla="*/ 310 w 520"/>
                <a:gd name="T19" fmla="*/ 351 h 511"/>
                <a:gd name="T20" fmla="*/ 268 w 520"/>
                <a:gd name="T21" fmla="*/ 393 h 511"/>
                <a:gd name="T22" fmla="*/ 201 w 520"/>
                <a:gd name="T23" fmla="*/ 326 h 511"/>
                <a:gd name="T24" fmla="*/ 168 w 520"/>
                <a:gd name="T25" fmla="*/ 351 h 511"/>
                <a:gd name="T26" fmla="*/ 243 w 520"/>
                <a:gd name="T27" fmla="*/ 418 h 511"/>
                <a:gd name="T28" fmla="*/ 209 w 520"/>
                <a:gd name="T29" fmla="*/ 443 h 511"/>
                <a:gd name="T30" fmla="*/ 168 w 520"/>
                <a:gd name="T31" fmla="*/ 401 h 511"/>
                <a:gd name="T32" fmla="*/ 134 w 520"/>
                <a:gd name="T33" fmla="*/ 426 h 511"/>
                <a:gd name="T34" fmla="*/ 218 w 520"/>
                <a:gd name="T35" fmla="*/ 510 h 511"/>
                <a:gd name="T36" fmla="*/ 519 w 520"/>
                <a:gd name="T37" fmla="*/ 217 h 511"/>
                <a:gd name="T38" fmla="*/ 301 w 520"/>
                <a:gd name="T39" fmla="*/ 0 h 511"/>
                <a:gd name="T40" fmla="*/ 0 w 520"/>
                <a:gd name="T41" fmla="*/ 292 h 511"/>
                <a:gd name="T42" fmla="*/ 34 w 520"/>
                <a:gd name="T43" fmla="*/ 334 h 511"/>
                <a:gd name="T44" fmla="*/ 301 w 520"/>
                <a:gd name="T45" fmla="*/ 75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0" h="511">
                  <a:moveTo>
                    <a:pt x="301" y="75"/>
                  </a:moveTo>
                  <a:lnTo>
                    <a:pt x="444" y="217"/>
                  </a:lnTo>
                  <a:lnTo>
                    <a:pt x="394" y="267"/>
                  </a:lnTo>
                  <a:lnTo>
                    <a:pt x="327" y="200"/>
                  </a:lnTo>
                  <a:lnTo>
                    <a:pt x="301" y="225"/>
                  </a:lnTo>
                  <a:lnTo>
                    <a:pt x="368" y="292"/>
                  </a:lnTo>
                  <a:lnTo>
                    <a:pt x="335" y="326"/>
                  </a:lnTo>
                  <a:lnTo>
                    <a:pt x="293" y="275"/>
                  </a:lnTo>
                  <a:lnTo>
                    <a:pt x="268" y="309"/>
                  </a:lnTo>
                  <a:lnTo>
                    <a:pt x="310" y="351"/>
                  </a:lnTo>
                  <a:lnTo>
                    <a:pt x="268" y="393"/>
                  </a:lnTo>
                  <a:lnTo>
                    <a:pt x="201" y="326"/>
                  </a:lnTo>
                  <a:lnTo>
                    <a:pt x="168" y="351"/>
                  </a:lnTo>
                  <a:lnTo>
                    <a:pt x="243" y="418"/>
                  </a:lnTo>
                  <a:lnTo>
                    <a:pt x="209" y="443"/>
                  </a:lnTo>
                  <a:lnTo>
                    <a:pt x="168" y="401"/>
                  </a:lnTo>
                  <a:lnTo>
                    <a:pt x="134" y="426"/>
                  </a:lnTo>
                  <a:lnTo>
                    <a:pt x="218" y="510"/>
                  </a:lnTo>
                  <a:lnTo>
                    <a:pt x="519" y="217"/>
                  </a:lnTo>
                  <a:lnTo>
                    <a:pt x="301" y="0"/>
                  </a:lnTo>
                  <a:lnTo>
                    <a:pt x="0" y="292"/>
                  </a:lnTo>
                  <a:lnTo>
                    <a:pt x="34" y="334"/>
                  </a:lnTo>
                  <a:lnTo>
                    <a:pt x="301" y="7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69" name="Freeform 420"/>
            <p:cNvSpPr>
              <a:spLocks noChangeArrowheads="1"/>
            </p:cNvSpPr>
            <p:nvPr/>
          </p:nvSpPr>
          <p:spPr bwMode="auto">
            <a:xfrm>
              <a:off x="5743575" y="407352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" name="Freeform 421"/>
            <p:cNvSpPr>
              <a:spLocks noChangeArrowheads="1"/>
            </p:cNvSpPr>
            <p:nvPr/>
          </p:nvSpPr>
          <p:spPr bwMode="auto">
            <a:xfrm>
              <a:off x="5427663" y="4229099"/>
              <a:ext cx="204787" cy="204788"/>
            </a:xfrm>
            <a:custGeom>
              <a:avLst/>
              <a:gdLst>
                <a:gd name="T0" fmla="*/ 451 w 569"/>
                <a:gd name="T1" fmla="*/ 158 h 569"/>
                <a:gd name="T2" fmla="*/ 501 w 569"/>
                <a:gd name="T3" fmla="*/ 209 h 569"/>
                <a:gd name="T4" fmla="*/ 468 w 569"/>
                <a:gd name="T5" fmla="*/ 251 h 569"/>
                <a:gd name="T6" fmla="*/ 393 w 569"/>
                <a:gd name="T7" fmla="*/ 175 h 569"/>
                <a:gd name="T8" fmla="*/ 368 w 569"/>
                <a:gd name="T9" fmla="*/ 200 h 569"/>
                <a:gd name="T10" fmla="*/ 443 w 569"/>
                <a:gd name="T11" fmla="*/ 275 h 569"/>
                <a:gd name="T12" fmla="*/ 409 w 569"/>
                <a:gd name="T13" fmla="*/ 309 h 569"/>
                <a:gd name="T14" fmla="*/ 359 w 569"/>
                <a:gd name="T15" fmla="*/ 251 h 569"/>
                <a:gd name="T16" fmla="*/ 334 w 569"/>
                <a:gd name="T17" fmla="*/ 284 h 569"/>
                <a:gd name="T18" fmla="*/ 384 w 569"/>
                <a:gd name="T19" fmla="*/ 334 h 569"/>
                <a:gd name="T20" fmla="*/ 342 w 569"/>
                <a:gd name="T21" fmla="*/ 376 h 569"/>
                <a:gd name="T22" fmla="*/ 267 w 569"/>
                <a:gd name="T23" fmla="*/ 301 h 569"/>
                <a:gd name="T24" fmla="*/ 234 w 569"/>
                <a:gd name="T25" fmla="*/ 326 h 569"/>
                <a:gd name="T26" fmla="*/ 309 w 569"/>
                <a:gd name="T27" fmla="*/ 401 h 569"/>
                <a:gd name="T28" fmla="*/ 284 w 569"/>
                <a:gd name="T29" fmla="*/ 434 h 569"/>
                <a:gd name="T30" fmla="*/ 234 w 569"/>
                <a:gd name="T31" fmla="*/ 376 h 569"/>
                <a:gd name="T32" fmla="*/ 200 w 569"/>
                <a:gd name="T33" fmla="*/ 409 h 569"/>
                <a:gd name="T34" fmla="*/ 250 w 569"/>
                <a:gd name="T35" fmla="*/ 459 h 569"/>
                <a:gd name="T36" fmla="*/ 217 w 569"/>
                <a:gd name="T37" fmla="*/ 493 h 569"/>
                <a:gd name="T38" fmla="*/ 75 w 569"/>
                <a:gd name="T39" fmla="*/ 351 h 569"/>
                <a:gd name="T40" fmla="*/ 393 w 569"/>
                <a:gd name="T41" fmla="*/ 41 h 569"/>
                <a:gd name="T42" fmla="*/ 351 w 569"/>
                <a:gd name="T43" fmla="*/ 0 h 569"/>
                <a:gd name="T44" fmla="*/ 0 w 569"/>
                <a:gd name="T45" fmla="*/ 351 h 569"/>
                <a:gd name="T46" fmla="*/ 217 w 569"/>
                <a:gd name="T47" fmla="*/ 568 h 569"/>
                <a:gd name="T48" fmla="*/ 568 w 569"/>
                <a:gd name="T49" fmla="*/ 225 h 569"/>
                <a:gd name="T50" fmla="*/ 484 w 569"/>
                <a:gd name="T51" fmla="*/ 133 h 569"/>
                <a:gd name="T52" fmla="*/ 451 w 569"/>
                <a:gd name="T53" fmla="*/ 158 h 569"/>
                <a:gd name="T54" fmla="*/ 451 w 569"/>
                <a:gd name="T55" fmla="*/ 158 h 569"/>
                <a:gd name="T56" fmla="*/ 451 w 569"/>
                <a:gd name="T57" fmla="*/ 158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69" h="569">
                  <a:moveTo>
                    <a:pt x="451" y="158"/>
                  </a:moveTo>
                  <a:lnTo>
                    <a:pt x="501" y="209"/>
                  </a:lnTo>
                  <a:lnTo>
                    <a:pt x="468" y="251"/>
                  </a:lnTo>
                  <a:lnTo>
                    <a:pt x="393" y="175"/>
                  </a:lnTo>
                  <a:lnTo>
                    <a:pt x="368" y="200"/>
                  </a:lnTo>
                  <a:lnTo>
                    <a:pt x="443" y="275"/>
                  </a:lnTo>
                  <a:lnTo>
                    <a:pt x="409" y="309"/>
                  </a:lnTo>
                  <a:lnTo>
                    <a:pt x="359" y="251"/>
                  </a:lnTo>
                  <a:lnTo>
                    <a:pt x="334" y="284"/>
                  </a:lnTo>
                  <a:lnTo>
                    <a:pt x="384" y="334"/>
                  </a:lnTo>
                  <a:lnTo>
                    <a:pt x="342" y="376"/>
                  </a:lnTo>
                  <a:lnTo>
                    <a:pt x="267" y="301"/>
                  </a:lnTo>
                  <a:lnTo>
                    <a:pt x="234" y="326"/>
                  </a:lnTo>
                  <a:lnTo>
                    <a:pt x="309" y="401"/>
                  </a:lnTo>
                  <a:lnTo>
                    <a:pt x="284" y="434"/>
                  </a:lnTo>
                  <a:lnTo>
                    <a:pt x="234" y="376"/>
                  </a:lnTo>
                  <a:lnTo>
                    <a:pt x="200" y="409"/>
                  </a:lnTo>
                  <a:lnTo>
                    <a:pt x="250" y="459"/>
                  </a:lnTo>
                  <a:lnTo>
                    <a:pt x="217" y="493"/>
                  </a:lnTo>
                  <a:lnTo>
                    <a:pt x="75" y="351"/>
                  </a:lnTo>
                  <a:lnTo>
                    <a:pt x="393" y="41"/>
                  </a:lnTo>
                  <a:lnTo>
                    <a:pt x="351" y="0"/>
                  </a:lnTo>
                  <a:lnTo>
                    <a:pt x="0" y="351"/>
                  </a:lnTo>
                  <a:lnTo>
                    <a:pt x="217" y="568"/>
                  </a:lnTo>
                  <a:lnTo>
                    <a:pt x="568" y="225"/>
                  </a:lnTo>
                  <a:lnTo>
                    <a:pt x="484" y="133"/>
                  </a:lnTo>
                  <a:lnTo>
                    <a:pt x="451" y="158"/>
                  </a:lnTo>
                  <a:close/>
                  <a:moveTo>
                    <a:pt x="451" y="158"/>
                  </a:moveTo>
                  <a:lnTo>
                    <a:pt x="451" y="15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1" name="Freeform 422"/>
            <p:cNvSpPr>
              <a:spLocks noChangeArrowheads="1"/>
            </p:cNvSpPr>
            <p:nvPr/>
          </p:nvSpPr>
          <p:spPr bwMode="auto">
            <a:xfrm>
              <a:off x="5427663" y="4229099"/>
              <a:ext cx="204787" cy="204788"/>
            </a:xfrm>
            <a:custGeom>
              <a:avLst/>
              <a:gdLst>
                <a:gd name="T0" fmla="*/ 451 w 569"/>
                <a:gd name="T1" fmla="*/ 158 h 569"/>
                <a:gd name="T2" fmla="*/ 501 w 569"/>
                <a:gd name="T3" fmla="*/ 209 h 569"/>
                <a:gd name="T4" fmla="*/ 468 w 569"/>
                <a:gd name="T5" fmla="*/ 251 h 569"/>
                <a:gd name="T6" fmla="*/ 393 w 569"/>
                <a:gd name="T7" fmla="*/ 175 h 569"/>
                <a:gd name="T8" fmla="*/ 368 w 569"/>
                <a:gd name="T9" fmla="*/ 200 h 569"/>
                <a:gd name="T10" fmla="*/ 443 w 569"/>
                <a:gd name="T11" fmla="*/ 275 h 569"/>
                <a:gd name="T12" fmla="*/ 409 w 569"/>
                <a:gd name="T13" fmla="*/ 309 h 569"/>
                <a:gd name="T14" fmla="*/ 359 w 569"/>
                <a:gd name="T15" fmla="*/ 251 h 569"/>
                <a:gd name="T16" fmla="*/ 334 w 569"/>
                <a:gd name="T17" fmla="*/ 284 h 569"/>
                <a:gd name="T18" fmla="*/ 384 w 569"/>
                <a:gd name="T19" fmla="*/ 334 h 569"/>
                <a:gd name="T20" fmla="*/ 342 w 569"/>
                <a:gd name="T21" fmla="*/ 376 h 569"/>
                <a:gd name="T22" fmla="*/ 267 w 569"/>
                <a:gd name="T23" fmla="*/ 301 h 569"/>
                <a:gd name="T24" fmla="*/ 234 w 569"/>
                <a:gd name="T25" fmla="*/ 326 h 569"/>
                <a:gd name="T26" fmla="*/ 309 w 569"/>
                <a:gd name="T27" fmla="*/ 401 h 569"/>
                <a:gd name="T28" fmla="*/ 284 w 569"/>
                <a:gd name="T29" fmla="*/ 434 h 569"/>
                <a:gd name="T30" fmla="*/ 234 w 569"/>
                <a:gd name="T31" fmla="*/ 376 h 569"/>
                <a:gd name="T32" fmla="*/ 200 w 569"/>
                <a:gd name="T33" fmla="*/ 409 h 569"/>
                <a:gd name="T34" fmla="*/ 250 w 569"/>
                <a:gd name="T35" fmla="*/ 459 h 569"/>
                <a:gd name="T36" fmla="*/ 217 w 569"/>
                <a:gd name="T37" fmla="*/ 493 h 569"/>
                <a:gd name="T38" fmla="*/ 75 w 569"/>
                <a:gd name="T39" fmla="*/ 351 h 569"/>
                <a:gd name="T40" fmla="*/ 393 w 569"/>
                <a:gd name="T41" fmla="*/ 41 h 569"/>
                <a:gd name="T42" fmla="*/ 351 w 569"/>
                <a:gd name="T43" fmla="*/ 0 h 569"/>
                <a:gd name="T44" fmla="*/ 0 w 569"/>
                <a:gd name="T45" fmla="*/ 351 h 569"/>
                <a:gd name="T46" fmla="*/ 217 w 569"/>
                <a:gd name="T47" fmla="*/ 568 h 569"/>
                <a:gd name="T48" fmla="*/ 568 w 569"/>
                <a:gd name="T49" fmla="*/ 225 h 569"/>
                <a:gd name="T50" fmla="*/ 484 w 569"/>
                <a:gd name="T51" fmla="*/ 133 h 569"/>
                <a:gd name="T52" fmla="*/ 451 w 569"/>
                <a:gd name="T53" fmla="*/ 158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9" h="569">
                  <a:moveTo>
                    <a:pt x="451" y="158"/>
                  </a:moveTo>
                  <a:lnTo>
                    <a:pt x="501" y="209"/>
                  </a:lnTo>
                  <a:lnTo>
                    <a:pt x="468" y="251"/>
                  </a:lnTo>
                  <a:lnTo>
                    <a:pt x="393" y="175"/>
                  </a:lnTo>
                  <a:lnTo>
                    <a:pt x="368" y="200"/>
                  </a:lnTo>
                  <a:lnTo>
                    <a:pt x="443" y="275"/>
                  </a:lnTo>
                  <a:lnTo>
                    <a:pt x="409" y="309"/>
                  </a:lnTo>
                  <a:lnTo>
                    <a:pt x="359" y="251"/>
                  </a:lnTo>
                  <a:lnTo>
                    <a:pt x="334" y="284"/>
                  </a:lnTo>
                  <a:lnTo>
                    <a:pt x="384" y="334"/>
                  </a:lnTo>
                  <a:lnTo>
                    <a:pt x="342" y="376"/>
                  </a:lnTo>
                  <a:lnTo>
                    <a:pt x="267" y="301"/>
                  </a:lnTo>
                  <a:lnTo>
                    <a:pt x="234" y="326"/>
                  </a:lnTo>
                  <a:lnTo>
                    <a:pt x="309" y="401"/>
                  </a:lnTo>
                  <a:lnTo>
                    <a:pt x="284" y="434"/>
                  </a:lnTo>
                  <a:lnTo>
                    <a:pt x="234" y="376"/>
                  </a:lnTo>
                  <a:lnTo>
                    <a:pt x="200" y="409"/>
                  </a:lnTo>
                  <a:lnTo>
                    <a:pt x="250" y="459"/>
                  </a:lnTo>
                  <a:lnTo>
                    <a:pt x="217" y="493"/>
                  </a:lnTo>
                  <a:lnTo>
                    <a:pt x="75" y="351"/>
                  </a:lnTo>
                  <a:lnTo>
                    <a:pt x="393" y="41"/>
                  </a:lnTo>
                  <a:lnTo>
                    <a:pt x="351" y="0"/>
                  </a:lnTo>
                  <a:lnTo>
                    <a:pt x="0" y="351"/>
                  </a:lnTo>
                  <a:lnTo>
                    <a:pt x="217" y="568"/>
                  </a:lnTo>
                  <a:lnTo>
                    <a:pt x="568" y="225"/>
                  </a:lnTo>
                  <a:lnTo>
                    <a:pt x="484" y="133"/>
                  </a:lnTo>
                  <a:lnTo>
                    <a:pt x="451" y="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2" name="Freeform 423"/>
            <p:cNvSpPr>
              <a:spLocks noChangeArrowheads="1"/>
            </p:cNvSpPr>
            <p:nvPr/>
          </p:nvSpPr>
          <p:spPr bwMode="auto">
            <a:xfrm>
              <a:off x="5591175" y="4286249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3" name="Freeform 424"/>
            <p:cNvSpPr>
              <a:spLocks noChangeArrowheads="1"/>
            </p:cNvSpPr>
            <p:nvPr/>
          </p:nvSpPr>
          <p:spPr bwMode="auto">
            <a:xfrm>
              <a:off x="5473700" y="4070349"/>
              <a:ext cx="312738" cy="319088"/>
            </a:xfrm>
            <a:custGeom>
              <a:avLst/>
              <a:gdLst>
                <a:gd name="T0" fmla="*/ 318 w 870"/>
                <a:gd name="T1" fmla="*/ 142 h 887"/>
                <a:gd name="T2" fmla="*/ 167 w 870"/>
                <a:gd name="T3" fmla="*/ 0 h 887"/>
                <a:gd name="T4" fmla="*/ 0 w 870"/>
                <a:gd name="T5" fmla="*/ 167 h 887"/>
                <a:gd name="T6" fmla="*/ 142 w 870"/>
                <a:gd name="T7" fmla="*/ 317 h 887"/>
                <a:gd name="T8" fmla="*/ 594 w 870"/>
                <a:gd name="T9" fmla="*/ 760 h 887"/>
                <a:gd name="T10" fmla="*/ 869 w 870"/>
                <a:gd name="T11" fmla="*/ 886 h 887"/>
                <a:gd name="T12" fmla="*/ 769 w 870"/>
                <a:gd name="T13" fmla="*/ 601 h 887"/>
                <a:gd name="T14" fmla="*/ 318 w 870"/>
                <a:gd name="T15" fmla="*/ 142 h 887"/>
                <a:gd name="T16" fmla="*/ 117 w 870"/>
                <a:gd name="T17" fmla="*/ 225 h 887"/>
                <a:gd name="T18" fmla="*/ 58 w 870"/>
                <a:gd name="T19" fmla="*/ 167 h 887"/>
                <a:gd name="T20" fmla="*/ 167 w 870"/>
                <a:gd name="T21" fmla="*/ 58 h 887"/>
                <a:gd name="T22" fmla="*/ 226 w 870"/>
                <a:gd name="T23" fmla="*/ 116 h 887"/>
                <a:gd name="T24" fmla="*/ 117 w 870"/>
                <a:gd name="T25" fmla="*/ 225 h 887"/>
                <a:gd name="T26" fmla="*/ 769 w 870"/>
                <a:gd name="T27" fmla="*/ 819 h 887"/>
                <a:gd name="T28" fmla="*/ 610 w 870"/>
                <a:gd name="T29" fmla="*/ 744 h 887"/>
                <a:gd name="T30" fmla="*/ 594 w 870"/>
                <a:gd name="T31" fmla="*/ 727 h 887"/>
                <a:gd name="T32" fmla="*/ 677 w 870"/>
                <a:gd name="T33" fmla="*/ 735 h 887"/>
                <a:gd name="T34" fmla="*/ 669 w 870"/>
                <a:gd name="T35" fmla="*/ 668 h 887"/>
                <a:gd name="T36" fmla="*/ 736 w 870"/>
                <a:gd name="T37" fmla="*/ 677 h 887"/>
                <a:gd name="T38" fmla="*/ 736 w 870"/>
                <a:gd name="T39" fmla="*/ 593 h 887"/>
                <a:gd name="T40" fmla="*/ 752 w 870"/>
                <a:gd name="T41" fmla="*/ 610 h 887"/>
                <a:gd name="T42" fmla="*/ 811 w 870"/>
                <a:gd name="T43" fmla="*/ 769 h 887"/>
                <a:gd name="T44" fmla="*/ 769 w 870"/>
                <a:gd name="T45" fmla="*/ 819 h 887"/>
                <a:gd name="T46" fmla="*/ 769 w 870"/>
                <a:gd name="T47" fmla="*/ 819 h 887"/>
                <a:gd name="T48" fmla="*/ 769 w 870"/>
                <a:gd name="T49" fmla="*/ 819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0" h="887">
                  <a:moveTo>
                    <a:pt x="318" y="142"/>
                  </a:moveTo>
                  <a:lnTo>
                    <a:pt x="167" y="0"/>
                  </a:lnTo>
                  <a:lnTo>
                    <a:pt x="0" y="167"/>
                  </a:lnTo>
                  <a:lnTo>
                    <a:pt x="142" y="317"/>
                  </a:lnTo>
                  <a:lnTo>
                    <a:pt x="594" y="760"/>
                  </a:lnTo>
                  <a:lnTo>
                    <a:pt x="869" y="886"/>
                  </a:lnTo>
                  <a:lnTo>
                    <a:pt x="769" y="601"/>
                  </a:lnTo>
                  <a:lnTo>
                    <a:pt x="318" y="142"/>
                  </a:lnTo>
                  <a:close/>
                  <a:moveTo>
                    <a:pt x="117" y="225"/>
                  </a:moveTo>
                  <a:lnTo>
                    <a:pt x="58" y="167"/>
                  </a:lnTo>
                  <a:lnTo>
                    <a:pt x="167" y="58"/>
                  </a:lnTo>
                  <a:lnTo>
                    <a:pt x="226" y="116"/>
                  </a:lnTo>
                  <a:lnTo>
                    <a:pt x="117" y="225"/>
                  </a:lnTo>
                  <a:close/>
                  <a:moveTo>
                    <a:pt x="769" y="819"/>
                  </a:moveTo>
                  <a:lnTo>
                    <a:pt x="610" y="744"/>
                  </a:lnTo>
                  <a:lnTo>
                    <a:pt x="594" y="727"/>
                  </a:lnTo>
                  <a:lnTo>
                    <a:pt x="677" y="735"/>
                  </a:lnTo>
                  <a:lnTo>
                    <a:pt x="669" y="668"/>
                  </a:lnTo>
                  <a:lnTo>
                    <a:pt x="736" y="677"/>
                  </a:lnTo>
                  <a:lnTo>
                    <a:pt x="736" y="593"/>
                  </a:lnTo>
                  <a:lnTo>
                    <a:pt x="752" y="610"/>
                  </a:lnTo>
                  <a:lnTo>
                    <a:pt x="811" y="769"/>
                  </a:lnTo>
                  <a:lnTo>
                    <a:pt x="769" y="819"/>
                  </a:lnTo>
                  <a:close/>
                  <a:moveTo>
                    <a:pt x="769" y="819"/>
                  </a:moveTo>
                  <a:lnTo>
                    <a:pt x="769" y="81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4" name="Freeform 425"/>
            <p:cNvSpPr>
              <a:spLocks noChangeArrowheads="1"/>
            </p:cNvSpPr>
            <p:nvPr/>
          </p:nvSpPr>
          <p:spPr bwMode="auto">
            <a:xfrm>
              <a:off x="5473700" y="4070349"/>
              <a:ext cx="312738" cy="319088"/>
            </a:xfrm>
            <a:custGeom>
              <a:avLst/>
              <a:gdLst>
                <a:gd name="T0" fmla="*/ 318 w 870"/>
                <a:gd name="T1" fmla="*/ 142 h 887"/>
                <a:gd name="T2" fmla="*/ 318 w 870"/>
                <a:gd name="T3" fmla="*/ 142 h 887"/>
                <a:gd name="T4" fmla="*/ 167 w 870"/>
                <a:gd name="T5" fmla="*/ 0 h 887"/>
                <a:gd name="T6" fmla="*/ 0 w 870"/>
                <a:gd name="T7" fmla="*/ 167 h 887"/>
                <a:gd name="T8" fmla="*/ 142 w 870"/>
                <a:gd name="T9" fmla="*/ 317 h 887"/>
                <a:gd name="T10" fmla="*/ 142 w 870"/>
                <a:gd name="T11" fmla="*/ 317 h 887"/>
                <a:gd name="T12" fmla="*/ 594 w 870"/>
                <a:gd name="T13" fmla="*/ 760 h 887"/>
                <a:gd name="T14" fmla="*/ 869 w 870"/>
                <a:gd name="T15" fmla="*/ 886 h 887"/>
                <a:gd name="T16" fmla="*/ 769 w 870"/>
                <a:gd name="T17" fmla="*/ 601 h 887"/>
                <a:gd name="T18" fmla="*/ 318 w 870"/>
                <a:gd name="T19" fmla="*/ 142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0" h="887">
                  <a:moveTo>
                    <a:pt x="318" y="142"/>
                  </a:moveTo>
                  <a:lnTo>
                    <a:pt x="318" y="142"/>
                  </a:lnTo>
                  <a:lnTo>
                    <a:pt x="167" y="0"/>
                  </a:lnTo>
                  <a:lnTo>
                    <a:pt x="0" y="167"/>
                  </a:lnTo>
                  <a:lnTo>
                    <a:pt x="142" y="317"/>
                  </a:lnTo>
                  <a:lnTo>
                    <a:pt x="142" y="317"/>
                  </a:lnTo>
                  <a:lnTo>
                    <a:pt x="594" y="760"/>
                  </a:lnTo>
                  <a:lnTo>
                    <a:pt x="869" y="886"/>
                  </a:lnTo>
                  <a:lnTo>
                    <a:pt x="769" y="601"/>
                  </a:lnTo>
                  <a:lnTo>
                    <a:pt x="318" y="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5" name="Freeform 426"/>
            <p:cNvSpPr>
              <a:spLocks noChangeArrowheads="1"/>
            </p:cNvSpPr>
            <p:nvPr/>
          </p:nvSpPr>
          <p:spPr bwMode="auto">
            <a:xfrm>
              <a:off x="5494338" y="4090987"/>
              <a:ext cx="60325" cy="60325"/>
            </a:xfrm>
            <a:custGeom>
              <a:avLst/>
              <a:gdLst>
                <a:gd name="T0" fmla="*/ 59 w 169"/>
                <a:gd name="T1" fmla="*/ 167 h 168"/>
                <a:gd name="T2" fmla="*/ 0 w 169"/>
                <a:gd name="T3" fmla="*/ 109 h 168"/>
                <a:gd name="T4" fmla="*/ 109 w 169"/>
                <a:gd name="T5" fmla="*/ 0 h 168"/>
                <a:gd name="T6" fmla="*/ 168 w 169"/>
                <a:gd name="T7" fmla="*/ 58 h 168"/>
                <a:gd name="T8" fmla="*/ 59 w 169"/>
                <a:gd name="T9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68">
                  <a:moveTo>
                    <a:pt x="59" y="167"/>
                  </a:moveTo>
                  <a:lnTo>
                    <a:pt x="0" y="109"/>
                  </a:lnTo>
                  <a:lnTo>
                    <a:pt x="109" y="0"/>
                  </a:lnTo>
                  <a:lnTo>
                    <a:pt x="168" y="58"/>
                  </a:lnTo>
                  <a:lnTo>
                    <a:pt x="59" y="1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6" name="Freeform 427"/>
            <p:cNvSpPr>
              <a:spLocks noChangeArrowheads="1"/>
            </p:cNvSpPr>
            <p:nvPr/>
          </p:nvSpPr>
          <p:spPr bwMode="auto">
            <a:xfrm>
              <a:off x="5688013" y="4283074"/>
              <a:ext cx="77787" cy="80963"/>
            </a:xfrm>
            <a:custGeom>
              <a:avLst/>
              <a:gdLst>
                <a:gd name="T0" fmla="*/ 175 w 218"/>
                <a:gd name="T1" fmla="*/ 226 h 227"/>
                <a:gd name="T2" fmla="*/ 16 w 218"/>
                <a:gd name="T3" fmla="*/ 151 h 227"/>
                <a:gd name="T4" fmla="*/ 0 w 218"/>
                <a:gd name="T5" fmla="*/ 134 h 227"/>
                <a:gd name="T6" fmla="*/ 83 w 218"/>
                <a:gd name="T7" fmla="*/ 142 h 227"/>
                <a:gd name="T8" fmla="*/ 75 w 218"/>
                <a:gd name="T9" fmla="*/ 75 h 227"/>
                <a:gd name="T10" fmla="*/ 142 w 218"/>
                <a:gd name="T11" fmla="*/ 84 h 227"/>
                <a:gd name="T12" fmla="*/ 142 w 218"/>
                <a:gd name="T13" fmla="*/ 0 h 227"/>
                <a:gd name="T14" fmla="*/ 158 w 218"/>
                <a:gd name="T15" fmla="*/ 17 h 227"/>
                <a:gd name="T16" fmla="*/ 217 w 218"/>
                <a:gd name="T17" fmla="*/ 176 h 227"/>
                <a:gd name="T18" fmla="*/ 175 w 218"/>
                <a:gd name="T19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227">
                  <a:moveTo>
                    <a:pt x="175" y="226"/>
                  </a:moveTo>
                  <a:lnTo>
                    <a:pt x="16" y="151"/>
                  </a:lnTo>
                  <a:lnTo>
                    <a:pt x="0" y="134"/>
                  </a:lnTo>
                  <a:lnTo>
                    <a:pt x="83" y="142"/>
                  </a:lnTo>
                  <a:lnTo>
                    <a:pt x="75" y="75"/>
                  </a:lnTo>
                  <a:lnTo>
                    <a:pt x="142" y="84"/>
                  </a:lnTo>
                  <a:lnTo>
                    <a:pt x="142" y="0"/>
                  </a:lnTo>
                  <a:lnTo>
                    <a:pt x="158" y="17"/>
                  </a:lnTo>
                  <a:lnTo>
                    <a:pt x="217" y="176"/>
                  </a:lnTo>
                  <a:lnTo>
                    <a:pt x="175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7" name="Freeform 428"/>
            <p:cNvSpPr>
              <a:spLocks noChangeArrowheads="1"/>
            </p:cNvSpPr>
            <p:nvPr/>
          </p:nvSpPr>
          <p:spPr bwMode="auto">
            <a:xfrm>
              <a:off x="5749925" y="436562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78" name="Group 4681"/>
          <p:cNvGrpSpPr>
            <a:grpSpLocks/>
          </p:cNvGrpSpPr>
          <p:nvPr/>
        </p:nvGrpSpPr>
        <p:grpSpPr bwMode="auto">
          <a:xfrm>
            <a:off x="18138822" y="8854334"/>
            <a:ext cx="736408" cy="965200"/>
            <a:chOff x="4576763" y="2300287"/>
            <a:chExt cx="276225" cy="361950"/>
          </a:xfrm>
          <a:solidFill>
            <a:schemeClr val="bg1"/>
          </a:solidFill>
        </p:grpSpPr>
        <p:sp>
          <p:nvSpPr>
            <p:cNvPr id="79" name="Freeform 250"/>
            <p:cNvSpPr>
              <a:spLocks noChangeArrowheads="1"/>
            </p:cNvSpPr>
            <p:nvPr/>
          </p:nvSpPr>
          <p:spPr bwMode="auto">
            <a:xfrm>
              <a:off x="4576763" y="2541587"/>
              <a:ext cx="120650" cy="120650"/>
            </a:xfrm>
            <a:custGeom>
              <a:avLst/>
              <a:gdLst>
                <a:gd name="T0" fmla="*/ 92 w 336"/>
                <a:gd name="T1" fmla="*/ 0 h 336"/>
                <a:gd name="T2" fmla="*/ 0 w 336"/>
                <a:gd name="T3" fmla="*/ 243 h 336"/>
                <a:gd name="T4" fmla="*/ 159 w 336"/>
                <a:gd name="T5" fmla="*/ 193 h 336"/>
                <a:gd name="T6" fmla="*/ 251 w 336"/>
                <a:gd name="T7" fmla="*/ 335 h 336"/>
                <a:gd name="T8" fmla="*/ 335 w 336"/>
                <a:gd name="T9" fmla="*/ 84 h 336"/>
                <a:gd name="T10" fmla="*/ 251 w 336"/>
                <a:gd name="T11" fmla="*/ 9 h 336"/>
                <a:gd name="T12" fmla="*/ 92 w 336"/>
                <a:gd name="T13" fmla="*/ 0 h 336"/>
                <a:gd name="T14" fmla="*/ 92 w 336"/>
                <a:gd name="T15" fmla="*/ 0 h 336"/>
                <a:gd name="T16" fmla="*/ 92 w 336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336">
                  <a:moveTo>
                    <a:pt x="92" y="0"/>
                  </a:moveTo>
                  <a:lnTo>
                    <a:pt x="0" y="243"/>
                  </a:lnTo>
                  <a:lnTo>
                    <a:pt x="159" y="193"/>
                  </a:lnTo>
                  <a:lnTo>
                    <a:pt x="251" y="335"/>
                  </a:lnTo>
                  <a:lnTo>
                    <a:pt x="335" y="84"/>
                  </a:lnTo>
                  <a:lnTo>
                    <a:pt x="251" y="9"/>
                  </a:lnTo>
                  <a:lnTo>
                    <a:pt x="92" y="0"/>
                  </a:lnTo>
                  <a:close/>
                  <a:moveTo>
                    <a:pt x="92" y="0"/>
                  </a:moveTo>
                  <a:lnTo>
                    <a:pt x="92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80" name="Freeform 251"/>
            <p:cNvSpPr>
              <a:spLocks noChangeArrowheads="1"/>
            </p:cNvSpPr>
            <p:nvPr/>
          </p:nvSpPr>
          <p:spPr bwMode="auto">
            <a:xfrm>
              <a:off x="4576763" y="2541587"/>
              <a:ext cx="120650" cy="120650"/>
            </a:xfrm>
            <a:custGeom>
              <a:avLst/>
              <a:gdLst>
                <a:gd name="T0" fmla="*/ 92 w 336"/>
                <a:gd name="T1" fmla="*/ 0 h 336"/>
                <a:gd name="T2" fmla="*/ 0 w 336"/>
                <a:gd name="T3" fmla="*/ 243 h 336"/>
                <a:gd name="T4" fmla="*/ 159 w 336"/>
                <a:gd name="T5" fmla="*/ 193 h 336"/>
                <a:gd name="T6" fmla="*/ 251 w 336"/>
                <a:gd name="T7" fmla="*/ 335 h 336"/>
                <a:gd name="T8" fmla="*/ 335 w 336"/>
                <a:gd name="T9" fmla="*/ 84 h 336"/>
                <a:gd name="T10" fmla="*/ 251 w 336"/>
                <a:gd name="T11" fmla="*/ 9 h 336"/>
                <a:gd name="T12" fmla="*/ 92 w 336"/>
                <a:gd name="T1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36">
                  <a:moveTo>
                    <a:pt x="92" y="0"/>
                  </a:moveTo>
                  <a:lnTo>
                    <a:pt x="0" y="243"/>
                  </a:lnTo>
                  <a:lnTo>
                    <a:pt x="159" y="193"/>
                  </a:lnTo>
                  <a:lnTo>
                    <a:pt x="251" y="335"/>
                  </a:lnTo>
                  <a:lnTo>
                    <a:pt x="335" y="84"/>
                  </a:lnTo>
                  <a:lnTo>
                    <a:pt x="251" y="9"/>
                  </a:lnTo>
                  <a:lnTo>
                    <a:pt x="92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81" name="Freeform 252"/>
            <p:cNvSpPr>
              <a:spLocks noChangeArrowheads="1"/>
            </p:cNvSpPr>
            <p:nvPr/>
          </p:nvSpPr>
          <p:spPr bwMode="auto">
            <a:xfrm>
              <a:off x="4610100" y="2541587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82" name="Freeform 253"/>
            <p:cNvSpPr>
              <a:spLocks noChangeArrowheads="1"/>
            </p:cNvSpPr>
            <p:nvPr/>
          </p:nvSpPr>
          <p:spPr bwMode="auto">
            <a:xfrm>
              <a:off x="4732338" y="2541587"/>
              <a:ext cx="120650" cy="120650"/>
            </a:xfrm>
            <a:custGeom>
              <a:avLst/>
              <a:gdLst>
                <a:gd name="T0" fmla="*/ 251 w 336"/>
                <a:gd name="T1" fmla="*/ 0 h 336"/>
                <a:gd name="T2" fmla="*/ 84 w 336"/>
                <a:gd name="T3" fmla="*/ 9 h 336"/>
                <a:gd name="T4" fmla="*/ 0 w 336"/>
                <a:gd name="T5" fmla="*/ 84 h 336"/>
                <a:gd name="T6" fmla="*/ 92 w 336"/>
                <a:gd name="T7" fmla="*/ 335 h 336"/>
                <a:gd name="T8" fmla="*/ 176 w 336"/>
                <a:gd name="T9" fmla="*/ 193 h 336"/>
                <a:gd name="T10" fmla="*/ 335 w 336"/>
                <a:gd name="T11" fmla="*/ 243 h 336"/>
                <a:gd name="T12" fmla="*/ 251 w 336"/>
                <a:gd name="T13" fmla="*/ 0 h 336"/>
                <a:gd name="T14" fmla="*/ 251 w 336"/>
                <a:gd name="T15" fmla="*/ 0 h 336"/>
                <a:gd name="T16" fmla="*/ 251 w 336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336">
                  <a:moveTo>
                    <a:pt x="251" y="0"/>
                  </a:moveTo>
                  <a:lnTo>
                    <a:pt x="84" y="9"/>
                  </a:lnTo>
                  <a:lnTo>
                    <a:pt x="0" y="84"/>
                  </a:lnTo>
                  <a:lnTo>
                    <a:pt x="92" y="335"/>
                  </a:lnTo>
                  <a:lnTo>
                    <a:pt x="176" y="193"/>
                  </a:lnTo>
                  <a:lnTo>
                    <a:pt x="335" y="243"/>
                  </a:lnTo>
                  <a:lnTo>
                    <a:pt x="251" y="0"/>
                  </a:lnTo>
                  <a:close/>
                  <a:moveTo>
                    <a:pt x="251" y="0"/>
                  </a:moveTo>
                  <a:lnTo>
                    <a:pt x="251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83" name="Freeform 254"/>
            <p:cNvSpPr>
              <a:spLocks noChangeArrowheads="1"/>
            </p:cNvSpPr>
            <p:nvPr/>
          </p:nvSpPr>
          <p:spPr bwMode="auto">
            <a:xfrm>
              <a:off x="4732338" y="2541587"/>
              <a:ext cx="120650" cy="120650"/>
            </a:xfrm>
            <a:custGeom>
              <a:avLst/>
              <a:gdLst>
                <a:gd name="T0" fmla="*/ 251 w 336"/>
                <a:gd name="T1" fmla="*/ 0 h 336"/>
                <a:gd name="T2" fmla="*/ 84 w 336"/>
                <a:gd name="T3" fmla="*/ 9 h 336"/>
                <a:gd name="T4" fmla="*/ 0 w 336"/>
                <a:gd name="T5" fmla="*/ 84 h 336"/>
                <a:gd name="T6" fmla="*/ 92 w 336"/>
                <a:gd name="T7" fmla="*/ 335 h 336"/>
                <a:gd name="T8" fmla="*/ 176 w 336"/>
                <a:gd name="T9" fmla="*/ 193 h 336"/>
                <a:gd name="T10" fmla="*/ 335 w 336"/>
                <a:gd name="T11" fmla="*/ 243 h 336"/>
                <a:gd name="T12" fmla="*/ 251 w 336"/>
                <a:gd name="T1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36">
                  <a:moveTo>
                    <a:pt x="251" y="0"/>
                  </a:moveTo>
                  <a:lnTo>
                    <a:pt x="84" y="9"/>
                  </a:lnTo>
                  <a:lnTo>
                    <a:pt x="0" y="84"/>
                  </a:lnTo>
                  <a:lnTo>
                    <a:pt x="92" y="335"/>
                  </a:lnTo>
                  <a:lnTo>
                    <a:pt x="176" y="193"/>
                  </a:lnTo>
                  <a:lnTo>
                    <a:pt x="335" y="243"/>
                  </a:lnTo>
                  <a:lnTo>
                    <a:pt x="25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84" name="Freeform 255"/>
            <p:cNvSpPr>
              <a:spLocks noChangeArrowheads="1"/>
            </p:cNvSpPr>
            <p:nvPr/>
          </p:nvSpPr>
          <p:spPr bwMode="auto">
            <a:xfrm>
              <a:off x="4822825" y="2541587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85" name="Freeform 256"/>
            <p:cNvSpPr>
              <a:spLocks noChangeArrowheads="1"/>
            </p:cNvSpPr>
            <p:nvPr/>
          </p:nvSpPr>
          <p:spPr bwMode="auto">
            <a:xfrm>
              <a:off x="4586288" y="2300287"/>
              <a:ext cx="261937" cy="258762"/>
            </a:xfrm>
            <a:custGeom>
              <a:avLst/>
              <a:gdLst>
                <a:gd name="T0" fmla="*/ 618 w 728"/>
                <a:gd name="T1" fmla="*/ 619 h 720"/>
                <a:gd name="T2" fmla="*/ 627 w 728"/>
                <a:gd name="T3" fmla="*/ 469 h 720"/>
                <a:gd name="T4" fmla="*/ 727 w 728"/>
                <a:gd name="T5" fmla="*/ 360 h 720"/>
                <a:gd name="T6" fmla="*/ 627 w 728"/>
                <a:gd name="T7" fmla="*/ 251 h 720"/>
                <a:gd name="T8" fmla="*/ 618 w 728"/>
                <a:gd name="T9" fmla="*/ 101 h 720"/>
                <a:gd name="T10" fmla="*/ 468 w 728"/>
                <a:gd name="T11" fmla="*/ 92 h 720"/>
                <a:gd name="T12" fmla="*/ 359 w 728"/>
                <a:gd name="T13" fmla="*/ 0 h 720"/>
                <a:gd name="T14" fmla="*/ 250 w 728"/>
                <a:gd name="T15" fmla="*/ 92 h 720"/>
                <a:gd name="T16" fmla="*/ 100 w 728"/>
                <a:gd name="T17" fmla="*/ 101 h 720"/>
                <a:gd name="T18" fmla="*/ 92 w 728"/>
                <a:gd name="T19" fmla="*/ 251 h 720"/>
                <a:gd name="T20" fmla="*/ 0 w 728"/>
                <a:gd name="T21" fmla="*/ 360 h 720"/>
                <a:gd name="T22" fmla="*/ 92 w 728"/>
                <a:gd name="T23" fmla="*/ 469 h 720"/>
                <a:gd name="T24" fmla="*/ 100 w 728"/>
                <a:gd name="T25" fmla="*/ 619 h 720"/>
                <a:gd name="T26" fmla="*/ 250 w 728"/>
                <a:gd name="T27" fmla="*/ 628 h 720"/>
                <a:gd name="T28" fmla="*/ 359 w 728"/>
                <a:gd name="T29" fmla="*/ 719 h 720"/>
                <a:gd name="T30" fmla="*/ 468 w 728"/>
                <a:gd name="T31" fmla="*/ 628 h 720"/>
                <a:gd name="T32" fmla="*/ 618 w 728"/>
                <a:gd name="T33" fmla="*/ 619 h 720"/>
                <a:gd name="T34" fmla="*/ 359 w 728"/>
                <a:gd name="T35" fmla="*/ 561 h 720"/>
                <a:gd name="T36" fmla="*/ 159 w 728"/>
                <a:gd name="T37" fmla="*/ 360 h 720"/>
                <a:gd name="T38" fmla="*/ 359 w 728"/>
                <a:gd name="T39" fmla="*/ 159 h 720"/>
                <a:gd name="T40" fmla="*/ 560 w 728"/>
                <a:gd name="T41" fmla="*/ 360 h 720"/>
                <a:gd name="T42" fmla="*/ 359 w 728"/>
                <a:gd name="T43" fmla="*/ 561 h 720"/>
                <a:gd name="T44" fmla="*/ 359 w 728"/>
                <a:gd name="T45" fmla="*/ 561 h 720"/>
                <a:gd name="T46" fmla="*/ 359 w 728"/>
                <a:gd name="T47" fmla="*/ 561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8" h="720">
                  <a:moveTo>
                    <a:pt x="618" y="619"/>
                  </a:moveTo>
                  <a:cubicBezTo>
                    <a:pt x="627" y="469"/>
                    <a:pt x="627" y="469"/>
                    <a:pt x="627" y="469"/>
                  </a:cubicBezTo>
                  <a:cubicBezTo>
                    <a:pt x="727" y="360"/>
                    <a:pt x="727" y="360"/>
                    <a:pt x="727" y="360"/>
                  </a:cubicBezTo>
                  <a:cubicBezTo>
                    <a:pt x="627" y="251"/>
                    <a:pt x="627" y="251"/>
                    <a:pt x="627" y="251"/>
                  </a:cubicBezTo>
                  <a:cubicBezTo>
                    <a:pt x="618" y="101"/>
                    <a:pt x="618" y="101"/>
                    <a:pt x="618" y="101"/>
                  </a:cubicBezTo>
                  <a:cubicBezTo>
                    <a:pt x="468" y="92"/>
                    <a:pt x="468" y="92"/>
                    <a:pt x="468" y="92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250" y="92"/>
                    <a:pt x="250" y="92"/>
                    <a:pt x="250" y="92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92" y="251"/>
                    <a:pt x="92" y="251"/>
                    <a:pt x="92" y="251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92" y="469"/>
                    <a:pt x="92" y="469"/>
                    <a:pt x="92" y="469"/>
                  </a:cubicBezTo>
                  <a:cubicBezTo>
                    <a:pt x="100" y="619"/>
                    <a:pt x="100" y="619"/>
                    <a:pt x="100" y="619"/>
                  </a:cubicBezTo>
                  <a:cubicBezTo>
                    <a:pt x="250" y="628"/>
                    <a:pt x="250" y="628"/>
                    <a:pt x="250" y="628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468" y="628"/>
                    <a:pt x="468" y="628"/>
                    <a:pt x="468" y="628"/>
                  </a:cubicBezTo>
                  <a:lnTo>
                    <a:pt x="618" y="619"/>
                  </a:lnTo>
                  <a:close/>
                  <a:moveTo>
                    <a:pt x="359" y="561"/>
                  </a:moveTo>
                  <a:cubicBezTo>
                    <a:pt x="250" y="561"/>
                    <a:pt x="159" y="469"/>
                    <a:pt x="159" y="360"/>
                  </a:cubicBezTo>
                  <a:cubicBezTo>
                    <a:pt x="159" y="243"/>
                    <a:pt x="250" y="159"/>
                    <a:pt x="359" y="159"/>
                  </a:cubicBezTo>
                  <a:cubicBezTo>
                    <a:pt x="468" y="159"/>
                    <a:pt x="560" y="243"/>
                    <a:pt x="560" y="360"/>
                  </a:cubicBezTo>
                  <a:cubicBezTo>
                    <a:pt x="560" y="469"/>
                    <a:pt x="468" y="561"/>
                    <a:pt x="359" y="561"/>
                  </a:cubicBezTo>
                  <a:close/>
                  <a:moveTo>
                    <a:pt x="359" y="561"/>
                  </a:moveTo>
                  <a:lnTo>
                    <a:pt x="359" y="56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86" name="Freeform 257"/>
            <p:cNvSpPr>
              <a:spLocks noChangeArrowheads="1"/>
            </p:cNvSpPr>
            <p:nvPr/>
          </p:nvSpPr>
          <p:spPr bwMode="auto">
            <a:xfrm>
              <a:off x="4691063" y="2387599"/>
              <a:ext cx="36512" cy="80963"/>
            </a:xfrm>
            <a:custGeom>
              <a:avLst/>
              <a:gdLst>
                <a:gd name="T0" fmla="*/ 0 w 102"/>
                <a:gd name="T1" fmla="*/ 33 h 227"/>
                <a:gd name="T2" fmla="*/ 9 w 102"/>
                <a:gd name="T3" fmla="*/ 67 h 227"/>
                <a:gd name="T4" fmla="*/ 50 w 102"/>
                <a:gd name="T5" fmla="*/ 50 h 227"/>
                <a:gd name="T6" fmla="*/ 50 w 102"/>
                <a:gd name="T7" fmla="*/ 226 h 227"/>
                <a:gd name="T8" fmla="*/ 101 w 102"/>
                <a:gd name="T9" fmla="*/ 226 h 227"/>
                <a:gd name="T10" fmla="*/ 101 w 102"/>
                <a:gd name="T11" fmla="*/ 0 h 227"/>
                <a:gd name="T12" fmla="*/ 59 w 102"/>
                <a:gd name="T13" fmla="*/ 0 h 227"/>
                <a:gd name="T14" fmla="*/ 0 w 102"/>
                <a:gd name="T15" fmla="*/ 33 h 227"/>
                <a:gd name="T16" fmla="*/ 0 w 102"/>
                <a:gd name="T17" fmla="*/ 33 h 227"/>
                <a:gd name="T18" fmla="*/ 0 w 102"/>
                <a:gd name="T19" fmla="*/ 3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27">
                  <a:moveTo>
                    <a:pt x="0" y="33"/>
                  </a:moveTo>
                  <a:lnTo>
                    <a:pt x="9" y="67"/>
                  </a:lnTo>
                  <a:lnTo>
                    <a:pt x="50" y="50"/>
                  </a:lnTo>
                  <a:lnTo>
                    <a:pt x="50" y="226"/>
                  </a:lnTo>
                  <a:lnTo>
                    <a:pt x="101" y="226"/>
                  </a:lnTo>
                  <a:lnTo>
                    <a:pt x="101" y="0"/>
                  </a:lnTo>
                  <a:lnTo>
                    <a:pt x="59" y="0"/>
                  </a:lnTo>
                  <a:lnTo>
                    <a:pt x="0" y="33"/>
                  </a:lnTo>
                  <a:close/>
                  <a:moveTo>
                    <a:pt x="0" y="33"/>
                  </a:move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87" name="Freeform 258"/>
            <p:cNvSpPr>
              <a:spLocks noChangeArrowheads="1"/>
            </p:cNvSpPr>
            <p:nvPr/>
          </p:nvSpPr>
          <p:spPr bwMode="auto">
            <a:xfrm>
              <a:off x="4691063" y="2387599"/>
              <a:ext cx="36512" cy="80963"/>
            </a:xfrm>
            <a:custGeom>
              <a:avLst/>
              <a:gdLst>
                <a:gd name="T0" fmla="*/ 0 w 102"/>
                <a:gd name="T1" fmla="*/ 33 h 227"/>
                <a:gd name="T2" fmla="*/ 9 w 102"/>
                <a:gd name="T3" fmla="*/ 67 h 227"/>
                <a:gd name="T4" fmla="*/ 50 w 102"/>
                <a:gd name="T5" fmla="*/ 50 h 227"/>
                <a:gd name="T6" fmla="*/ 50 w 102"/>
                <a:gd name="T7" fmla="*/ 50 h 227"/>
                <a:gd name="T8" fmla="*/ 50 w 102"/>
                <a:gd name="T9" fmla="*/ 226 h 227"/>
                <a:gd name="T10" fmla="*/ 101 w 102"/>
                <a:gd name="T11" fmla="*/ 226 h 227"/>
                <a:gd name="T12" fmla="*/ 101 w 102"/>
                <a:gd name="T13" fmla="*/ 0 h 227"/>
                <a:gd name="T14" fmla="*/ 59 w 102"/>
                <a:gd name="T15" fmla="*/ 0 h 227"/>
                <a:gd name="T16" fmla="*/ 0 w 102"/>
                <a:gd name="T17" fmla="*/ 3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227">
                  <a:moveTo>
                    <a:pt x="0" y="33"/>
                  </a:moveTo>
                  <a:lnTo>
                    <a:pt x="9" y="67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0" y="226"/>
                  </a:lnTo>
                  <a:lnTo>
                    <a:pt x="101" y="226"/>
                  </a:lnTo>
                  <a:lnTo>
                    <a:pt x="101" y="0"/>
                  </a:lnTo>
                  <a:lnTo>
                    <a:pt x="59" y="0"/>
                  </a:lnTo>
                  <a:lnTo>
                    <a:pt x="0" y="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88" name="Freeform 259"/>
            <p:cNvSpPr>
              <a:spLocks noChangeArrowheads="1"/>
            </p:cNvSpPr>
            <p:nvPr/>
          </p:nvSpPr>
          <p:spPr bwMode="auto">
            <a:xfrm>
              <a:off x="4691063" y="2400299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008975" y="483017"/>
            <a:ext cx="12359700" cy="2079087"/>
            <a:chOff x="5988388" y="483017"/>
            <a:chExt cx="12359700" cy="2079087"/>
          </a:xfrm>
        </p:grpSpPr>
        <p:sp>
          <p:nvSpPr>
            <p:cNvPr id="90" name="TextBox 89"/>
            <p:cNvSpPr txBox="1"/>
            <p:nvPr/>
          </p:nvSpPr>
          <p:spPr>
            <a:xfrm>
              <a:off x="5988388" y="483017"/>
              <a:ext cx="12359700" cy="156964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id-ID" sz="9600" b="1" smtClean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Our </a:t>
              </a:r>
              <a:r>
                <a:rPr lang="en-US" altLang="zh-CN" sz="9600" b="1" smtClean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Data Source</a:t>
              </a:r>
              <a:endParaRPr lang="id-ID" sz="9600" b="1" dirty="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92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accent1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</p:grpSp>
      <p:sp>
        <p:nvSpPr>
          <p:cNvPr id="93" name="Title 20"/>
          <p:cNvSpPr txBox="1">
            <a:spLocks/>
          </p:cNvSpPr>
          <p:nvPr/>
        </p:nvSpPr>
        <p:spPr>
          <a:xfrm>
            <a:off x="1626793" y="4866216"/>
            <a:ext cx="11557875" cy="677108"/>
          </a:xfrm>
          <a:prstGeom prst="rect">
            <a:avLst/>
          </a:prstGeom>
        </p:spPr>
        <p:txBody>
          <a:bodyPr vert="horz" wrap="square" lIns="243785" tIns="0" rIns="243785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altLang="zh-CN" sz="440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Real</a:t>
            </a:r>
            <a:r>
              <a:rPr lang="zh-CN" altLang="en-US" sz="440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440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Time</a:t>
            </a:r>
            <a:r>
              <a:rPr lang="en-US" sz="440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440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Data</a:t>
            </a:r>
            <a:r>
              <a:rPr lang="en-US" sz="440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: Camere &amp; Face API</a:t>
            </a:r>
            <a:endParaRPr lang="en-US" sz="4400" dirty="0">
              <a:solidFill>
                <a:schemeClr val="tx2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cxnSp>
        <p:nvCxnSpPr>
          <p:cNvPr id="94" name="Straight Connector 64"/>
          <p:cNvCxnSpPr/>
          <p:nvPr/>
        </p:nvCxnSpPr>
        <p:spPr>
          <a:xfrm>
            <a:off x="1618840" y="10333504"/>
            <a:ext cx="10547850" cy="0"/>
          </a:xfrm>
          <a:prstGeom prst="line">
            <a:avLst/>
          </a:prstGeom>
          <a:ln w="12700" cmpd="sng">
            <a:solidFill>
              <a:srgbClr val="E5E5E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64"/>
          <p:cNvCxnSpPr/>
          <p:nvPr/>
        </p:nvCxnSpPr>
        <p:spPr>
          <a:xfrm>
            <a:off x="1618840" y="6290893"/>
            <a:ext cx="10547850" cy="0"/>
          </a:xfrm>
          <a:prstGeom prst="line">
            <a:avLst/>
          </a:prstGeom>
          <a:ln w="12700" cmpd="sng">
            <a:solidFill>
              <a:srgbClr val="E5E5E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1"/>
          <p:cNvSpPr>
            <a:spLocks noChangeArrowheads="1"/>
          </p:cNvSpPr>
          <p:nvPr/>
        </p:nvSpPr>
        <p:spPr bwMode="auto">
          <a:xfrm rot="4626804">
            <a:off x="12478376" y="6671713"/>
            <a:ext cx="852466" cy="1231281"/>
          </a:xfrm>
          <a:custGeom>
            <a:avLst/>
            <a:gdLst>
              <a:gd name="T0" fmla="*/ 93 w 1282"/>
              <a:gd name="T1" fmla="*/ 344 h 2032"/>
              <a:gd name="T2" fmla="*/ 93 w 1282"/>
              <a:gd name="T3" fmla="*/ 344 h 2032"/>
              <a:gd name="T4" fmla="*/ 750 w 1282"/>
              <a:gd name="T5" fmla="*/ 1000 h 2032"/>
              <a:gd name="T6" fmla="*/ 93 w 1282"/>
              <a:gd name="T7" fmla="*/ 1656 h 2032"/>
              <a:gd name="T8" fmla="*/ 93 w 1282"/>
              <a:gd name="T9" fmla="*/ 1937 h 2032"/>
              <a:gd name="T10" fmla="*/ 375 w 1282"/>
              <a:gd name="T11" fmla="*/ 1937 h 2032"/>
              <a:gd name="T12" fmla="*/ 1281 w 1282"/>
              <a:gd name="T13" fmla="*/ 1000 h 2032"/>
              <a:gd name="T14" fmla="*/ 375 w 1282"/>
              <a:gd name="T15" fmla="*/ 94 h 2032"/>
              <a:gd name="T16" fmla="*/ 93 w 1282"/>
              <a:gd name="T17" fmla="*/ 94 h 2032"/>
              <a:gd name="T18" fmla="*/ 31 w 1282"/>
              <a:gd name="T19" fmla="*/ 219 h 2032"/>
              <a:gd name="T20" fmla="*/ 93 w 1282"/>
              <a:gd name="T21" fmla="*/ 344 h 2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82" h="2032">
                <a:moveTo>
                  <a:pt x="93" y="344"/>
                </a:moveTo>
                <a:lnTo>
                  <a:pt x="93" y="344"/>
                </a:lnTo>
                <a:cubicBezTo>
                  <a:pt x="750" y="1000"/>
                  <a:pt x="750" y="1000"/>
                  <a:pt x="750" y="1000"/>
                </a:cubicBezTo>
                <a:cubicBezTo>
                  <a:pt x="93" y="1656"/>
                  <a:pt x="93" y="1656"/>
                  <a:pt x="93" y="1656"/>
                </a:cubicBezTo>
                <a:cubicBezTo>
                  <a:pt x="0" y="1750"/>
                  <a:pt x="0" y="1875"/>
                  <a:pt x="93" y="1937"/>
                </a:cubicBezTo>
                <a:cubicBezTo>
                  <a:pt x="156" y="2031"/>
                  <a:pt x="281" y="2031"/>
                  <a:pt x="375" y="1937"/>
                </a:cubicBezTo>
                <a:cubicBezTo>
                  <a:pt x="1281" y="1000"/>
                  <a:pt x="1281" y="1000"/>
                  <a:pt x="1281" y="1000"/>
                </a:cubicBezTo>
                <a:cubicBezTo>
                  <a:pt x="375" y="94"/>
                  <a:pt x="375" y="94"/>
                  <a:pt x="375" y="94"/>
                </a:cubicBezTo>
                <a:cubicBezTo>
                  <a:pt x="281" y="0"/>
                  <a:pt x="156" y="0"/>
                  <a:pt x="93" y="94"/>
                </a:cubicBezTo>
                <a:cubicBezTo>
                  <a:pt x="62" y="125"/>
                  <a:pt x="31" y="156"/>
                  <a:pt x="31" y="219"/>
                </a:cubicBezTo>
                <a:cubicBezTo>
                  <a:pt x="31" y="281"/>
                  <a:pt x="62" y="313"/>
                  <a:pt x="93" y="3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82843" tIns="91422" rIns="182843" bIns="91422" anchor="ctr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079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8" grpId="0" animBg="1"/>
      <p:bldP spid="9" grpId="0" animBg="1"/>
      <p:bldP spid="61" grpId="0"/>
      <p:bldP spid="63" grpId="0"/>
      <p:bldP spid="93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2176125" y="3253012"/>
            <a:ext cx="1053482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pt-BR" sz="4000" b="1" smtClean="0">
                <a:latin typeface="微软雅黑" panose="020B0503020204020204" pitchFamily="34" charset="-122"/>
                <a:cs typeface="Aparajita" panose="020B0604020202020204" pitchFamily="34" charset="0"/>
              </a:rPr>
              <a:t>Recommendation</a:t>
            </a:r>
          </a:p>
          <a:p>
            <a:pPr algn="just">
              <a:lnSpc>
                <a:spcPct val="120000"/>
              </a:lnSpc>
            </a:pPr>
            <a:r>
              <a:rPr lang="zh-CN" altLang="en-US" sz="4000" smtClean="0">
                <a:latin typeface="微软雅黑" panose="020B0503020204020204" pitchFamily="34" charset="-122"/>
                <a:cs typeface="Aparajita" panose="020B0604020202020204" pitchFamily="34" charset="0"/>
              </a:rPr>
              <a:t>使用矩阵分析和协同过滤相关算法，根据多标签广告和实时的人群分析，加权计算相关度，并选择相关度最高的广告，进行精准投放。</a:t>
            </a:r>
            <a:endParaRPr lang="pt-BR" sz="4000" b="1" smtClean="0">
              <a:latin typeface="微软雅黑" panose="020B0503020204020204" pitchFamily="34" charset="-122"/>
              <a:cs typeface="Aparajita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pt-BR" sz="4000" b="1" smtClean="0">
                <a:latin typeface="微软雅黑" panose="020B0503020204020204" pitchFamily="34" charset="-122"/>
                <a:cs typeface="Aparajita" panose="020B0604020202020204" pitchFamily="34" charset="0"/>
              </a:rPr>
              <a:t>learning</a:t>
            </a:r>
          </a:p>
          <a:p>
            <a:pPr algn="just">
              <a:lnSpc>
                <a:spcPct val="120000"/>
              </a:lnSpc>
            </a:pPr>
            <a:r>
              <a:rPr lang="zh-CN" altLang="en-US" sz="4000" smtClean="0">
                <a:latin typeface="微软雅黑" panose="020B0503020204020204" pitchFamily="34" charset="-122"/>
                <a:cs typeface="Aparajita" panose="020B0604020202020204" pitchFamily="34" charset="0"/>
              </a:rPr>
              <a:t>使用</a:t>
            </a:r>
            <a:r>
              <a:rPr lang="en-US" altLang="zh-CN" sz="4000" smtClean="0">
                <a:latin typeface="微软雅黑" panose="020B0503020204020204" pitchFamily="34" charset="-122"/>
                <a:cs typeface="Aparajita" panose="020B0604020202020204" pitchFamily="34" charset="0"/>
              </a:rPr>
              <a:t>Bayesian Personal Ranking</a:t>
            </a:r>
            <a:r>
              <a:rPr lang="zh-CN" altLang="en-US" sz="4000" smtClean="0">
                <a:latin typeface="微软雅黑" panose="020B0503020204020204" pitchFamily="34" charset="-122"/>
                <a:cs typeface="Aparajita" panose="020B0604020202020204" pitchFamily="34" charset="0"/>
              </a:rPr>
              <a:t>（</a:t>
            </a:r>
            <a:r>
              <a:rPr lang="en-US" altLang="zh-CN" sz="4000" smtClean="0">
                <a:latin typeface="微软雅黑" panose="020B0503020204020204" pitchFamily="34" charset="-122"/>
                <a:cs typeface="Aparajita" panose="020B0604020202020204" pitchFamily="34" charset="0"/>
              </a:rPr>
              <a:t>BPR</a:t>
            </a:r>
            <a:r>
              <a:rPr lang="zh-CN" altLang="en-US" sz="4000" smtClean="0">
                <a:latin typeface="微软雅黑" panose="020B0503020204020204" pitchFamily="34" charset="-122"/>
                <a:cs typeface="Aparajita" panose="020B0604020202020204" pitchFamily="34" charset="0"/>
              </a:rPr>
              <a:t>）策略作为</a:t>
            </a:r>
            <a:r>
              <a:rPr lang="en-US" altLang="zh-CN" sz="4000" smtClean="0">
                <a:latin typeface="微软雅黑" panose="020B0503020204020204" pitchFamily="34" charset="-122"/>
                <a:cs typeface="Aparajita" panose="020B0604020202020204" pitchFamily="34" charset="0"/>
              </a:rPr>
              <a:t>RNN</a:t>
            </a:r>
            <a:r>
              <a:rPr lang="zh-CN" altLang="en-US" sz="4000" smtClean="0">
                <a:latin typeface="微软雅黑" panose="020B0503020204020204" pitchFamily="34" charset="-122"/>
                <a:cs typeface="Aparajita" panose="020B0604020202020204" pitchFamily="34" charset="0"/>
              </a:rPr>
              <a:t>的目标函数进行优化，为人群成分和广告的标签增加置信度，为投放引入人群的历史行为信息。</a:t>
            </a:r>
            <a:endParaRPr lang="en-US" sz="40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15675461" y="10616045"/>
            <a:ext cx="1553227" cy="15536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17685212" y="10627584"/>
            <a:ext cx="1553227" cy="15536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13666450" y="10616045"/>
            <a:ext cx="1553227" cy="155363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19659025" y="10627585"/>
            <a:ext cx="1553227" cy="15536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39" name="AutoShape 19"/>
          <p:cNvSpPr>
            <a:spLocks/>
          </p:cNvSpPr>
          <p:nvPr/>
        </p:nvSpPr>
        <p:spPr bwMode="auto">
          <a:xfrm>
            <a:off x="16054415" y="10972432"/>
            <a:ext cx="758431" cy="758628"/>
          </a:xfrm>
          <a:custGeom>
            <a:avLst/>
            <a:gdLst>
              <a:gd name="T0" fmla="*/ 10800 w 21600"/>
              <a:gd name="T1" fmla="*/ 10789 h 21579"/>
              <a:gd name="T2" fmla="*/ 10800 w 21600"/>
              <a:gd name="T3" fmla="*/ 10789 h 21579"/>
              <a:gd name="T4" fmla="*/ 10800 w 21600"/>
              <a:gd name="T5" fmla="*/ 10789 h 21579"/>
              <a:gd name="T6" fmla="*/ 10800 w 21600"/>
              <a:gd name="T7" fmla="*/ 1078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9">
                <a:moveTo>
                  <a:pt x="21599" y="9391"/>
                </a:moveTo>
                <a:cubicBezTo>
                  <a:pt x="21599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599" y="8895"/>
                  <a:pt x="21599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0"/>
                </a:cubicBezTo>
                <a:lnTo>
                  <a:pt x="18459" y="28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914195">
              <a:defRPr/>
            </a:pPr>
            <a:endParaRPr lang="es-ES" sz="5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0" name="Freeform 169"/>
          <p:cNvSpPr>
            <a:spLocks noChangeArrowheads="1"/>
          </p:cNvSpPr>
          <p:nvPr/>
        </p:nvSpPr>
        <p:spPr bwMode="auto">
          <a:xfrm>
            <a:off x="18053536" y="11024067"/>
            <a:ext cx="784765" cy="627812"/>
          </a:xfrm>
          <a:custGeom>
            <a:avLst/>
            <a:gdLst>
              <a:gd name="T0" fmla="*/ 478 w 487"/>
              <a:gd name="T1" fmla="*/ 9 h 390"/>
              <a:gd name="T2" fmla="*/ 478 w 487"/>
              <a:gd name="T3" fmla="*/ 9 h 390"/>
              <a:gd name="T4" fmla="*/ 372 w 487"/>
              <a:gd name="T5" fmla="*/ 195 h 390"/>
              <a:gd name="T6" fmla="*/ 345 w 487"/>
              <a:gd name="T7" fmla="*/ 195 h 390"/>
              <a:gd name="T8" fmla="*/ 292 w 487"/>
              <a:gd name="T9" fmla="*/ 150 h 390"/>
              <a:gd name="T10" fmla="*/ 274 w 487"/>
              <a:gd name="T11" fmla="*/ 150 h 390"/>
              <a:gd name="T12" fmla="*/ 194 w 487"/>
              <a:gd name="T13" fmla="*/ 266 h 390"/>
              <a:gd name="T14" fmla="*/ 177 w 487"/>
              <a:gd name="T15" fmla="*/ 266 h 390"/>
              <a:gd name="T16" fmla="*/ 141 w 487"/>
              <a:gd name="T17" fmla="*/ 239 h 390"/>
              <a:gd name="T18" fmla="*/ 123 w 487"/>
              <a:gd name="T19" fmla="*/ 239 h 390"/>
              <a:gd name="T20" fmla="*/ 8 w 487"/>
              <a:gd name="T21" fmla="*/ 381 h 390"/>
              <a:gd name="T22" fmla="*/ 8 w 487"/>
              <a:gd name="T23" fmla="*/ 389 h 390"/>
              <a:gd name="T24" fmla="*/ 486 w 487"/>
              <a:gd name="T25" fmla="*/ 389 h 390"/>
              <a:gd name="T26" fmla="*/ 486 w 487"/>
              <a:gd name="T27" fmla="*/ 9 h 390"/>
              <a:gd name="T28" fmla="*/ 478 w 487"/>
              <a:gd name="T29" fmla="*/ 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7" h="390">
                <a:moveTo>
                  <a:pt x="478" y="9"/>
                </a:moveTo>
                <a:lnTo>
                  <a:pt x="478" y="9"/>
                </a:lnTo>
                <a:cubicBezTo>
                  <a:pt x="372" y="195"/>
                  <a:pt x="372" y="195"/>
                  <a:pt x="372" y="195"/>
                </a:cubicBezTo>
                <a:cubicBezTo>
                  <a:pt x="363" y="204"/>
                  <a:pt x="354" y="204"/>
                  <a:pt x="345" y="195"/>
                </a:cubicBezTo>
                <a:cubicBezTo>
                  <a:pt x="292" y="150"/>
                  <a:pt x="292" y="150"/>
                  <a:pt x="292" y="150"/>
                </a:cubicBezTo>
                <a:cubicBezTo>
                  <a:pt x="283" y="141"/>
                  <a:pt x="283" y="141"/>
                  <a:pt x="274" y="150"/>
                </a:cubicBezTo>
                <a:cubicBezTo>
                  <a:pt x="194" y="266"/>
                  <a:pt x="194" y="266"/>
                  <a:pt x="194" y="266"/>
                </a:cubicBezTo>
                <a:cubicBezTo>
                  <a:pt x="194" y="275"/>
                  <a:pt x="186" y="275"/>
                  <a:pt x="177" y="266"/>
                </a:cubicBezTo>
                <a:cubicBezTo>
                  <a:pt x="141" y="239"/>
                  <a:pt x="141" y="239"/>
                  <a:pt x="141" y="239"/>
                </a:cubicBezTo>
                <a:cubicBezTo>
                  <a:pt x="132" y="230"/>
                  <a:pt x="123" y="230"/>
                  <a:pt x="123" y="239"/>
                </a:cubicBezTo>
                <a:cubicBezTo>
                  <a:pt x="8" y="381"/>
                  <a:pt x="8" y="381"/>
                  <a:pt x="8" y="381"/>
                </a:cubicBezTo>
                <a:cubicBezTo>
                  <a:pt x="0" y="389"/>
                  <a:pt x="0" y="389"/>
                  <a:pt x="8" y="389"/>
                </a:cubicBezTo>
                <a:cubicBezTo>
                  <a:pt x="486" y="389"/>
                  <a:pt x="486" y="389"/>
                  <a:pt x="486" y="389"/>
                </a:cubicBezTo>
                <a:cubicBezTo>
                  <a:pt x="486" y="9"/>
                  <a:pt x="486" y="9"/>
                  <a:pt x="486" y="9"/>
                </a:cubicBezTo>
                <a:cubicBezTo>
                  <a:pt x="486" y="0"/>
                  <a:pt x="486" y="0"/>
                  <a:pt x="478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41" name="AutoShape 124"/>
          <p:cNvSpPr>
            <a:spLocks noChangeAspect="1"/>
          </p:cNvSpPr>
          <p:nvPr/>
        </p:nvSpPr>
        <p:spPr bwMode="auto">
          <a:xfrm flipH="1">
            <a:off x="14100212" y="11100552"/>
            <a:ext cx="773296" cy="63093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684" y="0"/>
                </a:moveTo>
                <a:cubicBezTo>
                  <a:pt x="20941" y="0"/>
                  <a:pt x="21159" y="103"/>
                  <a:pt x="21335" y="310"/>
                </a:cubicBezTo>
                <a:cubicBezTo>
                  <a:pt x="21511" y="518"/>
                  <a:pt x="21599" y="760"/>
                  <a:pt x="21599" y="1048"/>
                </a:cubicBezTo>
                <a:lnTo>
                  <a:pt x="21599" y="16238"/>
                </a:lnTo>
                <a:cubicBezTo>
                  <a:pt x="21599" y="16523"/>
                  <a:pt x="21511" y="16767"/>
                  <a:pt x="21335" y="16969"/>
                </a:cubicBezTo>
                <a:cubicBezTo>
                  <a:pt x="21161" y="17173"/>
                  <a:pt x="20943" y="17274"/>
                  <a:pt x="20684" y="17274"/>
                </a:cubicBezTo>
                <a:lnTo>
                  <a:pt x="19807" y="17274"/>
                </a:lnTo>
                <a:lnTo>
                  <a:pt x="19807" y="17369"/>
                </a:lnTo>
                <a:cubicBezTo>
                  <a:pt x="19807" y="17948"/>
                  <a:pt x="19709" y="18498"/>
                  <a:pt x="19513" y="19017"/>
                </a:cubicBezTo>
                <a:cubicBezTo>
                  <a:pt x="19317" y="19535"/>
                  <a:pt x="19060" y="19984"/>
                  <a:pt x="18746" y="20361"/>
                </a:cubicBezTo>
                <a:cubicBezTo>
                  <a:pt x="18433" y="20738"/>
                  <a:pt x="18051" y="21038"/>
                  <a:pt x="17608" y="21263"/>
                </a:cubicBezTo>
                <a:cubicBezTo>
                  <a:pt x="17167" y="21487"/>
                  <a:pt x="16697" y="21599"/>
                  <a:pt x="16197" y="21599"/>
                </a:cubicBezTo>
                <a:cubicBezTo>
                  <a:pt x="15705" y="21599"/>
                  <a:pt x="15237" y="21487"/>
                  <a:pt x="14796" y="21263"/>
                </a:cubicBezTo>
                <a:cubicBezTo>
                  <a:pt x="14353" y="21038"/>
                  <a:pt x="13973" y="20738"/>
                  <a:pt x="13653" y="20361"/>
                </a:cubicBezTo>
                <a:cubicBezTo>
                  <a:pt x="13332" y="19984"/>
                  <a:pt x="13077" y="19535"/>
                  <a:pt x="12886" y="19017"/>
                </a:cubicBezTo>
                <a:cubicBezTo>
                  <a:pt x="12695" y="18498"/>
                  <a:pt x="12600" y="17948"/>
                  <a:pt x="12600" y="17369"/>
                </a:cubicBezTo>
                <a:lnTo>
                  <a:pt x="12600" y="17274"/>
                </a:lnTo>
                <a:lnTo>
                  <a:pt x="9000" y="17274"/>
                </a:lnTo>
                <a:lnTo>
                  <a:pt x="9000" y="17369"/>
                </a:lnTo>
                <a:cubicBezTo>
                  <a:pt x="9000" y="17948"/>
                  <a:pt x="8904" y="18498"/>
                  <a:pt x="8713" y="19017"/>
                </a:cubicBezTo>
                <a:cubicBezTo>
                  <a:pt x="8522" y="19535"/>
                  <a:pt x="8265" y="19984"/>
                  <a:pt x="7946" y="20361"/>
                </a:cubicBezTo>
                <a:cubicBezTo>
                  <a:pt x="7628" y="20738"/>
                  <a:pt x="7244" y="21038"/>
                  <a:pt x="6803" y="21263"/>
                </a:cubicBezTo>
                <a:cubicBezTo>
                  <a:pt x="6360" y="21487"/>
                  <a:pt x="5894" y="21599"/>
                  <a:pt x="5402" y="21599"/>
                </a:cubicBezTo>
                <a:cubicBezTo>
                  <a:pt x="4910" y="21599"/>
                  <a:pt x="4442" y="21487"/>
                  <a:pt x="4004" y="21263"/>
                </a:cubicBezTo>
                <a:cubicBezTo>
                  <a:pt x="3558" y="21038"/>
                  <a:pt x="3178" y="20738"/>
                  <a:pt x="2857" y="20361"/>
                </a:cubicBezTo>
                <a:cubicBezTo>
                  <a:pt x="2537" y="19984"/>
                  <a:pt x="2282" y="19535"/>
                  <a:pt x="2091" y="19017"/>
                </a:cubicBezTo>
                <a:cubicBezTo>
                  <a:pt x="1900" y="18498"/>
                  <a:pt x="1804" y="17948"/>
                  <a:pt x="1804" y="17369"/>
                </a:cubicBezTo>
                <a:lnTo>
                  <a:pt x="1804" y="17274"/>
                </a:lnTo>
                <a:lnTo>
                  <a:pt x="891" y="17274"/>
                </a:lnTo>
                <a:cubicBezTo>
                  <a:pt x="646" y="17274"/>
                  <a:pt x="438" y="17168"/>
                  <a:pt x="262" y="16960"/>
                </a:cubicBezTo>
                <a:cubicBezTo>
                  <a:pt x="88" y="16756"/>
                  <a:pt x="0" y="16514"/>
                  <a:pt x="0" y="16238"/>
                </a:cubicBezTo>
                <a:lnTo>
                  <a:pt x="0" y="10668"/>
                </a:lnTo>
                <a:cubicBezTo>
                  <a:pt x="0" y="10441"/>
                  <a:pt x="26" y="10205"/>
                  <a:pt x="68" y="9960"/>
                </a:cubicBezTo>
                <a:cubicBezTo>
                  <a:pt x="117" y="9715"/>
                  <a:pt x="186" y="9474"/>
                  <a:pt x="274" y="9229"/>
                </a:cubicBezTo>
                <a:cubicBezTo>
                  <a:pt x="364" y="8984"/>
                  <a:pt x="470" y="8751"/>
                  <a:pt x="592" y="8526"/>
                </a:cubicBezTo>
                <a:cubicBezTo>
                  <a:pt x="712" y="8301"/>
                  <a:pt x="837" y="8114"/>
                  <a:pt x="959" y="7964"/>
                </a:cubicBezTo>
                <a:lnTo>
                  <a:pt x="3573" y="4906"/>
                </a:lnTo>
                <a:cubicBezTo>
                  <a:pt x="3697" y="4759"/>
                  <a:pt x="3857" y="4613"/>
                  <a:pt x="4053" y="4474"/>
                </a:cubicBezTo>
                <a:cubicBezTo>
                  <a:pt x="4248" y="4330"/>
                  <a:pt x="4449" y="4209"/>
                  <a:pt x="4657" y="4109"/>
                </a:cubicBezTo>
                <a:cubicBezTo>
                  <a:pt x="4863" y="4005"/>
                  <a:pt x="5071" y="3927"/>
                  <a:pt x="5277" y="3867"/>
                </a:cubicBezTo>
                <a:cubicBezTo>
                  <a:pt x="5485" y="3806"/>
                  <a:pt x="5686" y="3775"/>
                  <a:pt x="5882" y="3775"/>
                </a:cubicBezTo>
                <a:lnTo>
                  <a:pt x="6820" y="3775"/>
                </a:lnTo>
                <a:lnTo>
                  <a:pt x="6820" y="1048"/>
                </a:lnTo>
                <a:cubicBezTo>
                  <a:pt x="6820" y="760"/>
                  <a:pt x="6908" y="518"/>
                  <a:pt x="7082" y="310"/>
                </a:cubicBezTo>
                <a:cubicBezTo>
                  <a:pt x="7258" y="103"/>
                  <a:pt x="7464" y="0"/>
                  <a:pt x="7699" y="0"/>
                </a:cubicBezTo>
                <a:lnTo>
                  <a:pt x="20684" y="0"/>
                </a:lnTo>
                <a:close/>
                <a:moveTo>
                  <a:pt x="6791" y="6438"/>
                </a:moveTo>
                <a:lnTo>
                  <a:pt x="5877" y="6438"/>
                </a:lnTo>
                <a:cubicBezTo>
                  <a:pt x="5799" y="6438"/>
                  <a:pt x="5676" y="6478"/>
                  <a:pt x="5510" y="6550"/>
                </a:cubicBezTo>
                <a:cubicBezTo>
                  <a:pt x="5341" y="6625"/>
                  <a:pt x="5223" y="6703"/>
                  <a:pt x="5152" y="6784"/>
                </a:cubicBezTo>
                <a:lnTo>
                  <a:pt x="2539" y="9830"/>
                </a:lnTo>
                <a:cubicBezTo>
                  <a:pt x="2478" y="9902"/>
                  <a:pt x="2412" y="10040"/>
                  <a:pt x="2351" y="10239"/>
                </a:cubicBezTo>
                <a:cubicBezTo>
                  <a:pt x="2289" y="10435"/>
                  <a:pt x="2257" y="10579"/>
                  <a:pt x="2257" y="10671"/>
                </a:cubicBezTo>
                <a:lnTo>
                  <a:pt x="2257" y="11527"/>
                </a:lnTo>
                <a:lnTo>
                  <a:pt x="6795" y="11527"/>
                </a:lnTo>
                <a:lnTo>
                  <a:pt x="6795" y="6438"/>
                </a:lnTo>
                <a:close/>
                <a:moveTo>
                  <a:pt x="5395" y="18942"/>
                </a:moveTo>
                <a:cubicBezTo>
                  <a:pt x="5760" y="18942"/>
                  <a:pt x="6075" y="18789"/>
                  <a:pt x="6340" y="18481"/>
                </a:cubicBezTo>
                <a:cubicBezTo>
                  <a:pt x="6600" y="18173"/>
                  <a:pt x="6732" y="17804"/>
                  <a:pt x="6732" y="17372"/>
                </a:cubicBezTo>
                <a:cubicBezTo>
                  <a:pt x="6732" y="16940"/>
                  <a:pt x="6600" y="16569"/>
                  <a:pt x="6340" y="16252"/>
                </a:cubicBezTo>
                <a:cubicBezTo>
                  <a:pt x="6078" y="15944"/>
                  <a:pt x="5762" y="15786"/>
                  <a:pt x="5395" y="15786"/>
                </a:cubicBezTo>
                <a:cubicBezTo>
                  <a:pt x="5027" y="15786"/>
                  <a:pt x="4714" y="15941"/>
                  <a:pt x="4444" y="16246"/>
                </a:cubicBezTo>
                <a:cubicBezTo>
                  <a:pt x="4180" y="16557"/>
                  <a:pt x="4045" y="16932"/>
                  <a:pt x="4045" y="17372"/>
                </a:cubicBezTo>
                <a:cubicBezTo>
                  <a:pt x="4045" y="17804"/>
                  <a:pt x="4180" y="18173"/>
                  <a:pt x="4444" y="18481"/>
                </a:cubicBezTo>
                <a:cubicBezTo>
                  <a:pt x="4714" y="18789"/>
                  <a:pt x="5027" y="18942"/>
                  <a:pt x="5395" y="18942"/>
                </a:cubicBezTo>
                <a:moveTo>
                  <a:pt x="16195" y="18942"/>
                </a:moveTo>
                <a:cubicBezTo>
                  <a:pt x="16560" y="18942"/>
                  <a:pt x="16878" y="18789"/>
                  <a:pt x="17145" y="18481"/>
                </a:cubicBezTo>
                <a:cubicBezTo>
                  <a:pt x="17409" y="18173"/>
                  <a:pt x="17544" y="17804"/>
                  <a:pt x="17544" y="17372"/>
                </a:cubicBezTo>
                <a:cubicBezTo>
                  <a:pt x="17544" y="16940"/>
                  <a:pt x="17412" y="16569"/>
                  <a:pt x="17150" y="16252"/>
                </a:cubicBezTo>
                <a:cubicBezTo>
                  <a:pt x="16890" y="15944"/>
                  <a:pt x="16572" y="15786"/>
                  <a:pt x="16195" y="15786"/>
                </a:cubicBezTo>
                <a:cubicBezTo>
                  <a:pt x="15827" y="15786"/>
                  <a:pt x="15514" y="15941"/>
                  <a:pt x="15249" y="16246"/>
                </a:cubicBezTo>
                <a:cubicBezTo>
                  <a:pt x="14990" y="16557"/>
                  <a:pt x="14857" y="16932"/>
                  <a:pt x="14857" y="17372"/>
                </a:cubicBezTo>
                <a:cubicBezTo>
                  <a:pt x="14857" y="17804"/>
                  <a:pt x="14990" y="18173"/>
                  <a:pt x="15249" y="18481"/>
                </a:cubicBezTo>
                <a:cubicBezTo>
                  <a:pt x="15511" y="18789"/>
                  <a:pt x="15825" y="18942"/>
                  <a:pt x="16195" y="189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914195">
              <a:defRPr/>
            </a:pPr>
            <a:endParaRPr lang="es-ES" sz="5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2" name="AutoShape 82"/>
          <p:cNvSpPr>
            <a:spLocks/>
          </p:cNvSpPr>
          <p:nvPr/>
        </p:nvSpPr>
        <p:spPr bwMode="auto">
          <a:xfrm>
            <a:off x="20135898" y="11090214"/>
            <a:ext cx="630772" cy="63093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767" y="5419"/>
                </a:moveTo>
                <a:cubicBezTo>
                  <a:pt x="4051" y="5419"/>
                  <a:pt x="4271" y="5505"/>
                  <a:pt x="4428" y="5687"/>
                </a:cubicBezTo>
                <a:cubicBezTo>
                  <a:pt x="4586" y="5865"/>
                  <a:pt x="4701" y="6078"/>
                  <a:pt x="4766" y="6326"/>
                </a:cubicBezTo>
                <a:cubicBezTo>
                  <a:pt x="4835" y="6574"/>
                  <a:pt x="4879" y="6836"/>
                  <a:pt x="4893" y="7106"/>
                </a:cubicBezTo>
                <a:cubicBezTo>
                  <a:pt x="4910" y="7377"/>
                  <a:pt x="4917" y="7596"/>
                  <a:pt x="4917" y="7760"/>
                </a:cubicBezTo>
                <a:lnTo>
                  <a:pt x="4917" y="9856"/>
                </a:lnTo>
                <a:cubicBezTo>
                  <a:pt x="4809" y="9928"/>
                  <a:pt x="4720" y="10015"/>
                  <a:pt x="4646" y="10110"/>
                </a:cubicBezTo>
                <a:cubicBezTo>
                  <a:pt x="4574" y="10208"/>
                  <a:pt x="4468" y="10257"/>
                  <a:pt x="4329" y="10257"/>
                </a:cubicBezTo>
                <a:lnTo>
                  <a:pt x="561" y="10257"/>
                </a:lnTo>
                <a:cubicBezTo>
                  <a:pt x="439" y="10257"/>
                  <a:pt x="338" y="10208"/>
                  <a:pt x="256" y="10110"/>
                </a:cubicBezTo>
                <a:cubicBezTo>
                  <a:pt x="177" y="10015"/>
                  <a:pt x="93" y="9928"/>
                  <a:pt x="0" y="9856"/>
                </a:cubicBezTo>
                <a:lnTo>
                  <a:pt x="0" y="7760"/>
                </a:lnTo>
                <a:cubicBezTo>
                  <a:pt x="0" y="7596"/>
                  <a:pt x="4" y="7377"/>
                  <a:pt x="12" y="7106"/>
                </a:cubicBezTo>
                <a:cubicBezTo>
                  <a:pt x="19" y="6836"/>
                  <a:pt x="57" y="6574"/>
                  <a:pt x="124" y="6326"/>
                </a:cubicBezTo>
                <a:cubicBezTo>
                  <a:pt x="196" y="6078"/>
                  <a:pt x="309" y="5865"/>
                  <a:pt x="465" y="5687"/>
                </a:cubicBezTo>
                <a:cubicBezTo>
                  <a:pt x="624" y="5508"/>
                  <a:pt x="842" y="5419"/>
                  <a:pt x="1123" y="5419"/>
                </a:cubicBezTo>
                <a:cubicBezTo>
                  <a:pt x="782" y="5151"/>
                  <a:pt x="508" y="4803"/>
                  <a:pt x="304" y="4377"/>
                </a:cubicBezTo>
                <a:cubicBezTo>
                  <a:pt x="103" y="3950"/>
                  <a:pt x="0" y="3469"/>
                  <a:pt x="0" y="2937"/>
                </a:cubicBezTo>
                <a:cubicBezTo>
                  <a:pt x="0" y="2539"/>
                  <a:pt x="64" y="2162"/>
                  <a:pt x="189" y="1805"/>
                </a:cubicBezTo>
                <a:cubicBezTo>
                  <a:pt x="316" y="1448"/>
                  <a:pt x="491" y="1134"/>
                  <a:pt x="717" y="861"/>
                </a:cubicBezTo>
                <a:cubicBezTo>
                  <a:pt x="943" y="590"/>
                  <a:pt x="1207" y="380"/>
                  <a:pt x="1504" y="227"/>
                </a:cubicBezTo>
                <a:cubicBezTo>
                  <a:pt x="1804" y="77"/>
                  <a:pt x="2119" y="0"/>
                  <a:pt x="2445" y="0"/>
                </a:cubicBezTo>
                <a:cubicBezTo>
                  <a:pt x="2793" y="0"/>
                  <a:pt x="3115" y="77"/>
                  <a:pt x="3412" y="227"/>
                </a:cubicBezTo>
                <a:cubicBezTo>
                  <a:pt x="3712" y="380"/>
                  <a:pt x="3969" y="590"/>
                  <a:pt x="4188" y="861"/>
                </a:cubicBezTo>
                <a:cubicBezTo>
                  <a:pt x="4406" y="1134"/>
                  <a:pt x="4584" y="1448"/>
                  <a:pt x="4716" y="1805"/>
                </a:cubicBezTo>
                <a:cubicBezTo>
                  <a:pt x="4850" y="2162"/>
                  <a:pt x="4917" y="2539"/>
                  <a:pt x="4917" y="2937"/>
                </a:cubicBezTo>
                <a:cubicBezTo>
                  <a:pt x="4917" y="3458"/>
                  <a:pt x="4814" y="3939"/>
                  <a:pt x="4603" y="4371"/>
                </a:cubicBezTo>
                <a:cubicBezTo>
                  <a:pt x="4392" y="4800"/>
                  <a:pt x="4115" y="5151"/>
                  <a:pt x="3767" y="5419"/>
                </a:cubicBezTo>
                <a:moveTo>
                  <a:pt x="18165" y="12062"/>
                </a:moveTo>
                <a:cubicBezTo>
                  <a:pt x="18672" y="12604"/>
                  <a:pt x="19070" y="13142"/>
                  <a:pt x="19356" y="13669"/>
                </a:cubicBezTo>
                <a:cubicBezTo>
                  <a:pt x="19641" y="14196"/>
                  <a:pt x="19788" y="14801"/>
                  <a:pt x="19788" y="15480"/>
                </a:cubicBezTo>
                <a:lnTo>
                  <a:pt x="19788" y="20816"/>
                </a:lnTo>
                <a:cubicBezTo>
                  <a:pt x="19694" y="20868"/>
                  <a:pt x="19620" y="20931"/>
                  <a:pt x="19557" y="20995"/>
                </a:cubicBezTo>
                <a:cubicBezTo>
                  <a:pt x="19497" y="21061"/>
                  <a:pt x="19425" y="21122"/>
                  <a:pt x="19344" y="21191"/>
                </a:cubicBezTo>
                <a:cubicBezTo>
                  <a:pt x="19262" y="21251"/>
                  <a:pt x="19173" y="21317"/>
                  <a:pt x="19075" y="21386"/>
                </a:cubicBezTo>
                <a:cubicBezTo>
                  <a:pt x="18976" y="21455"/>
                  <a:pt x="18835" y="21528"/>
                  <a:pt x="18662" y="21599"/>
                </a:cubicBezTo>
                <a:lnTo>
                  <a:pt x="2942" y="21599"/>
                </a:lnTo>
                <a:cubicBezTo>
                  <a:pt x="2675" y="21599"/>
                  <a:pt x="2467" y="21499"/>
                  <a:pt x="2318" y="21291"/>
                </a:cubicBezTo>
                <a:cubicBezTo>
                  <a:pt x="2167" y="21081"/>
                  <a:pt x="2003" y="20926"/>
                  <a:pt x="1819" y="20816"/>
                </a:cubicBezTo>
                <a:lnTo>
                  <a:pt x="1819" y="15480"/>
                </a:lnTo>
                <a:cubicBezTo>
                  <a:pt x="1819" y="14763"/>
                  <a:pt x="1989" y="14127"/>
                  <a:pt x="2335" y="13571"/>
                </a:cubicBezTo>
                <a:cubicBezTo>
                  <a:pt x="2678" y="13018"/>
                  <a:pt x="3052" y="12511"/>
                  <a:pt x="3460" y="12062"/>
                </a:cubicBezTo>
                <a:cubicBezTo>
                  <a:pt x="3535" y="11970"/>
                  <a:pt x="3633" y="11869"/>
                  <a:pt x="3753" y="11766"/>
                </a:cubicBezTo>
                <a:cubicBezTo>
                  <a:pt x="3873" y="11659"/>
                  <a:pt x="4000" y="11590"/>
                  <a:pt x="4137" y="11553"/>
                </a:cubicBezTo>
                <a:cubicBezTo>
                  <a:pt x="4276" y="11495"/>
                  <a:pt x="4432" y="11466"/>
                  <a:pt x="4610" y="11455"/>
                </a:cubicBezTo>
                <a:cubicBezTo>
                  <a:pt x="4785" y="11446"/>
                  <a:pt x="4956" y="11423"/>
                  <a:pt x="5126" y="11388"/>
                </a:cubicBezTo>
                <a:cubicBezTo>
                  <a:pt x="5594" y="11299"/>
                  <a:pt x="6091" y="11210"/>
                  <a:pt x="6621" y="11121"/>
                </a:cubicBezTo>
                <a:cubicBezTo>
                  <a:pt x="7149" y="11034"/>
                  <a:pt x="7665" y="10945"/>
                  <a:pt x="8172" y="10853"/>
                </a:cubicBezTo>
                <a:cubicBezTo>
                  <a:pt x="7483" y="10326"/>
                  <a:pt x="6928" y="9632"/>
                  <a:pt x="6513" y="8762"/>
                </a:cubicBezTo>
                <a:cubicBezTo>
                  <a:pt x="6093" y="7896"/>
                  <a:pt x="5884" y="6940"/>
                  <a:pt x="5884" y="5903"/>
                </a:cubicBezTo>
                <a:cubicBezTo>
                  <a:pt x="5884" y="5097"/>
                  <a:pt x="6016" y="4331"/>
                  <a:pt x="6275" y="3608"/>
                </a:cubicBezTo>
                <a:cubicBezTo>
                  <a:pt x="6535" y="2885"/>
                  <a:pt x="6887" y="2260"/>
                  <a:pt x="7331" y="1733"/>
                </a:cubicBezTo>
                <a:cubicBezTo>
                  <a:pt x="7778" y="1203"/>
                  <a:pt x="8299" y="786"/>
                  <a:pt x="8894" y="472"/>
                </a:cubicBezTo>
                <a:cubicBezTo>
                  <a:pt x="9494" y="158"/>
                  <a:pt x="10125" y="3"/>
                  <a:pt x="10802" y="3"/>
                </a:cubicBezTo>
                <a:cubicBezTo>
                  <a:pt x="11476" y="3"/>
                  <a:pt x="12112" y="158"/>
                  <a:pt x="12710" y="472"/>
                </a:cubicBezTo>
                <a:cubicBezTo>
                  <a:pt x="13307" y="786"/>
                  <a:pt x="13826" y="1203"/>
                  <a:pt x="14272" y="1733"/>
                </a:cubicBezTo>
                <a:cubicBezTo>
                  <a:pt x="14716" y="2260"/>
                  <a:pt x="15067" y="2885"/>
                  <a:pt x="15328" y="3608"/>
                </a:cubicBezTo>
                <a:cubicBezTo>
                  <a:pt x="15590" y="4331"/>
                  <a:pt x="15719" y="5097"/>
                  <a:pt x="15719" y="5903"/>
                </a:cubicBezTo>
                <a:cubicBezTo>
                  <a:pt x="15719" y="6939"/>
                  <a:pt x="15513" y="7890"/>
                  <a:pt x="15100" y="8757"/>
                </a:cubicBezTo>
                <a:cubicBezTo>
                  <a:pt x="14685" y="9620"/>
                  <a:pt x="14128" y="10320"/>
                  <a:pt x="13432" y="10853"/>
                </a:cubicBezTo>
                <a:cubicBezTo>
                  <a:pt x="13936" y="10945"/>
                  <a:pt x="14452" y="11031"/>
                  <a:pt x="14978" y="11115"/>
                </a:cubicBezTo>
                <a:cubicBezTo>
                  <a:pt x="15504" y="11198"/>
                  <a:pt x="16005" y="11288"/>
                  <a:pt x="16478" y="11388"/>
                </a:cubicBezTo>
                <a:cubicBezTo>
                  <a:pt x="16653" y="11426"/>
                  <a:pt x="16826" y="11449"/>
                  <a:pt x="16994" y="11455"/>
                </a:cubicBezTo>
                <a:cubicBezTo>
                  <a:pt x="17162" y="11466"/>
                  <a:pt x="17323" y="11495"/>
                  <a:pt x="17467" y="11553"/>
                </a:cubicBezTo>
                <a:cubicBezTo>
                  <a:pt x="17603" y="11590"/>
                  <a:pt x="17731" y="11659"/>
                  <a:pt x="17851" y="11766"/>
                </a:cubicBezTo>
                <a:cubicBezTo>
                  <a:pt x="17966" y="11869"/>
                  <a:pt x="18074" y="11970"/>
                  <a:pt x="18165" y="12062"/>
                </a:cubicBezTo>
                <a:moveTo>
                  <a:pt x="20474" y="5419"/>
                </a:moveTo>
                <a:cubicBezTo>
                  <a:pt x="20757" y="5419"/>
                  <a:pt x="20973" y="5505"/>
                  <a:pt x="21124" y="5687"/>
                </a:cubicBezTo>
                <a:cubicBezTo>
                  <a:pt x="21271" y="5865"/>
                  <a:pt x="21381" y="6078"/>
                  <a:pt x="21448" y="6326"/>
                </a:cubicBezTo>
                <a:cubicBezTo>
                  <a:pt x="21520" y="6574"/>
                  <a:pt x="21561" y="6836"/>
                  <a:pt x="21576" y="7106"/>
                </a:cubicBezTo>
                <a:cubicBezTo>
                  <a:pt x="21592" y="7377"/>
                  <a:pt x="21599" y="7596"/>
                  <a:pt x="21599" y="7760"/>
                </a:cubicBezTo>
                <a:lnTo>
                  <a:pt x="21599" y="9856"/>
                </a:lnTo>
                <a:cubicBezTo>
                  <a:pt x="21508" y="9928"/>
                  <a:pt x="21422" y="10015"/>
                  <a:pt x="21340" y="10110"/>
                </a:cubicBezTo>
                <a:cubicBezTo>
                  <a:pt x="21261" y="10208"/>
                  <a:pt x="21158" y="10257"/>
                  <a:pt x="21036" y="10257"/>
                </a:cubicBezTo>
                <a:lnTo>
                  <a:pt x="17268" y="10257"/>
                </a:lnTo>
                <a:cubicBezTo>
                  <a:pt x="17131" y="10257"/>
                  <a:pt x="17023" y="10208"/>
                  <a:pt x="16953" y="10110"/>
                </a:cubicBezTo>
                <a:cubicBezTo>
                  <a:pt x="16879" y="10015"/>
                  <a:pt x="16790" y="9928"/>
                  <a:pt x="16682" y="9856"/>
                </a:cubicBezTo>
                <a:lnTo>
                  <a:pt x="16682" y="7760"/>
                </a:lnTo>
                <a:cubicBezTo>
                  <a:pt x="16682" y="7596"/>
                  <a:pt x="16692" y="7377"/>
                  <a:pt x="16706" y="7106"/>
                </a:cubicBezTo>
                <a:cubicBezTo>
                  <a:pt x="16720" y="6836"/>
                  <a:pt x="16766" y="6574"/>
                  <a:pt x="16836" y="6326"/>
                </a:cubicBezTo>
                <a:cubicBezTo>
                  <a:pt x="16912" y="6078"/>
                  <a:pt x="17023" y="5865"/>
                  <a:pt x="17183" y="5687"/>
                </a:cubicBezTo>
                <a:cubicBezTo>
                  <a:pt x="17337" y="5508"/>
                  <a:pt x="17556" y="5419"/>
                  <a:pt x="17829" y="5419"/>
                </a:cubicBezTo>
                <a:cubicBezTo>
                  <a:pt x="17488" y="5151"/>
                  <a:pt x="17210" y="4803"/>
                  <a:pt x="16999" y="4377"/>
                </a:cubicBezTo>
                <a:cubicBezTo>
                  <a:pt x="16788" y="3950"/>
                  <a:pt x="16682" y="3469"/>
                  <a:pt x="16682" y="2937"/>
                </a:cubicBezTo>
                <a:cubicBezTo>
                  <a:pt x="16682" y="2539"/>
                  <a:pt x="16744" y="2162"/>
                  <a:pt x="16872" y="1805"/>
                </a:cubicBezTo>
                <a:cubicBezTo>
                  <a:pt x="16999" y="1448"/>
                  <a:pt x="17174" y="1134"/>
                  <a:pt x="17400" y="861"/>
                </a:cubicBezTo>
                <a:cubicBezTo>
                  <a:pt x="17625" y="590"/>
                  <a:pt x="17889" y="380"/>
                  <a:pt x="18187" y="227"/>
                </a:cubicBezTo>
                <a:cubicBezTo>
                  <a:pt x="18487" y="77"/>
                  <a:pt x="18808" y="0"/>
                  <a:pt x="19152" y="0"/>
                </a:cubicBezTo>
                <a:cubicBezTo>
                  <a:pt x="19480" y="0"/>
                  <a:pt x="19795" y="77"/>
                  <a:pt x="20095" y="227"/>
                </a:cubicBezTo>
                <a:cubicBezTo>
                  <a:pt x="20395" y="380"/>
                  <a:pt x="20656" y="590"/>
                  <a:pt x="20882" y="861"/>
                </a:cubicBezTo>
                <a:cubicBezTo>
                  <a:pt x="21108" y="1134"/>
                  <a:pt x="21285" y="1448"/>
                  <a:pt x="21412" y="1805"/>
                </a:cubicBezTo>
                <a:cubicBezTo>
                  <a:pt x="21537" y="2162"/>
                  <a:pt x="21599" y="2539"/>
                  <a:pt x="21599" y="2937"/>
                </a:cubicBezTo>
                <a:cubicBezTo>
                  <a:pt x="21599" y="3458"/>
                  <a:pt x="21499" y="3939"/>
                  <a:pt x="21295" y="4371"/>
                </a:cubicBezTo>
                <a:cubicBezTo>
                  <a:pt x="21093" y="4800"/>
                  <a:pt x="20820" y="5151"/>
                  <a:pt x="20474" y="54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914195">
              <a:defRPr/>
            </a:pPr>
            <a:endParaRPr lang="es-ES" sz="5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1527211" y="460657"/>
            <a:ext cx="12359700" cy="2079087"/>
            <a:chOff x="5988388" y="483017"/>
            <a:chExt cx="12359700" cy="2079087"/>
          </a:xfrm>
        </p:grpSpPr>
        <p:sp>
          <p:nvSpPr>
            <p:cNvPr id="24" name="TextBox 23"/>
            <p:cNvSpPr txBox="1"/>
            <p:nvPr/>
          </p:nvSpPr>
          <p:spPr>
            <a:xfrm>
              <a:off x="5988388" y="483017"/>
              <a:ext cx="12359700" cy="1323421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id-ID" sz="8000" b="1" smtClean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Our </a:t>
              </a:r>
              <a:r>
                <a:rPr lang="en-US" sz="8000" b="1" smtClean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Algorithm</a:t>
              </a:r>
              <a:endParaRPr lang="id-ID" sz="8000" b="1" dirty="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26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100" smtClean="0">
                  <a:latin typeface="微软雅黑" panose="020B0503020204020204" pitchFamily="34" charset="-122"/>
                  <a:cs typeface="Aparajita" panose="020B0604020202020204" pitchFamily="34" charset="0"/>
                </a:rPr>
                <a:t>SVD &amp; RNN+BPR</a:t>
              </a:r>
              <a:endParaRPr lang="en-US" sz="3100" dirty="0">
                <a:solidFill>
                  <a:schemeClr val="accent1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</p:grpSp>
      <p:pic>
        <p:nvPicPr>
          <p:cNvPr id="3" name="图片占位符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9" r="21139"/>
          <a:stretch>
            <a:fillRect/>
          </a:stretch>
        </p:blipFill>
        <p:spPr>
          <a:xfrm>
            <a:off x="0" y="0"/>
            <a:ext cx="11904663" cy="13716000"/>
          </a:xfrm>
        </p:spPr>
      </p:pic>
    </p:spTree>
    <p:extLst>
      <p:ext uri="{BB962C8B-B14F-4D97-AF65-F5344CB8AC3E}">
        <p14:creationId xmlns:p14="http://schemas.microsoft.com/office/powerpoint/2010/main" val="108035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>
            <a:fillRect/>
          </a:stretch>
        </p:blipFill>
        <p:spPr>
          <a:xfrm>
            <a:off x="-65460" y="0"/>
            <a:ext cx="24377650" cy="13716000"/>
          </a:xfrm>
        </p:spPr>
      </p:pic>
      <p:sp>
        <p:nvSpPr>
          <p:cNvPr id="128" name="Rectangle 127"/>
          <p:cNvSpPr>
            <a:spLocks noChangeAspect="1"/>
          </p:cNvSpPr>
          <p:nvPr/>
        </p:nvSpPr>
        <p:spPr>
          <a:xfrm>
            <a:off x="-68542" y="-3148"/>
            <a:ext cx="24399929" cy="13719148"/>
          </a:xfrm>
          <a:prstGeom prst="rect">
            <a:avLst/>
          </a:prstGeom>
          <a:solidFill>
            <a:schemeClr val="accent6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微软雅黑" panose="020B0503020204020204" pitchFamily="34" charset="-122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11010113" y="2604382"/>
            <a:ext cx="2412348" cy="2412976"/>
            <a:chOff x="10914389" y="3398630"/>
            <a:chExt cx="2545697" cy="2546360"/>
          </a:xfrm>
          <a:solidFill>
            <a:schemeClr val="bg1"/>
          </a:solidFill>
        </p:grpSpPr>
        <p:sp>
          <p:nvSpPr>
            <p:cNvPr id="130" name="Freeform 9"/>
            <p:cNvSpPr>
              <a:spLocks noEditPoints="1"/>
            </p:cNvSpPr>
            <p:nvPr/>
          </p:nvSpPr>
          <p:spPr bwMode="auto">
            <a:xfrm>
              <a:off x="10914389" y="3398630"/>
              <a:ext cx="2545697" cy="2546360"/>
            </a:xfrm>
            <a:custGeom>
              <a:avLst/>
              <a:gdLst>
                <a:gd name="T0" fmla="*/ 512 w 1024"/>
                <a:gd name="T1" fmla="*/ 0 h 1024"/>
                <a:gd name="T2" fmla="*/ 0 w 1024"/>
                <a:gd name="T3" fmla="*/ 512 h 1024"/>
                <a:gd name="T4" fmla="*/ 512 w 1024"/>
                <a:gd name="T5" fmla="*/ 1024 h 1024"/>
                <a:gd name="T6" fmla="*/ 1024 w 1024"/>
                <a:gd name="T7" fmla="*/ 512 h 1024"/>
                <a:gd name="T8" fmla="*/ 512 w 1024"/>
                <a:gd name="T9" fmla="*/ 0 h 1024"/>
                <a:gd name="T10" fmla="*/ 512 w 1024"/>
                <a:gd name="T11" fmla="*/ 951 h 1024"/>
                <a:gd name="T12" fmla="*/ 73 w 1024"/>
                <a:gd name="T13" fmla="*/ 512 h 1024"/>
                <a:gd name="T14" fmla="*/ 512 w 1024"/>
                <a:gd name="T15" fmla="*/ 73 h 1024"/>
                <a:gd name="T16" fmla="*/ 951 w 1024"/>
                <a:gd name="T17" fmla="*/ 512 h 1024"/>
                <a:gd name="T18" fmla="*/ 512 w 1024"/>
                <a:gd name="T19" fmla="*/ 95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4" h="1024">
                  <a:moveTo>
                    <a:pt x="512" y="0"/>
                  </a:moveTo>
                  <a:cubicBezTo>
                    <a:pt x="229" y="0"/>
                    <a:pt x="0" y="229"/>
                    <a:pt x="0" y="512"/>
                  </a:cubicBezTo>
                  <a:cubicBezTo>
                    <a:pt x="0" y="795"/>
                    <a:pt x="229" y="1024"/>
                    <a:pt x="512" y="1024"/>
                  </a:cubicBezTo>
                  <a:cubicBezTo>
                    <a:pt x="795" y="1024"/>
                    <a:pt x="1024" y="795"/>
                    <a:pt x="1024" y="512"/>
                  </a:cubicBezTo>
                  <a:cubicBezTo>
                    <a:pt x="1024" y="229"/>
                    <a:pt x="795" y="0"/>
                    <a:pt x="512" y="0"/>
                  </a:cubicBezTo>
                  <a:close/>
                  <a:moveTo>
                    <a:pt x="512" y="951"/>
                  </a:moveTo>
                  <a:cubicBezTo>
                    <a:pt x="270" y="951"/>
                    <a:pt x="73" y="754"/>
                    <a:pt x="73" y="512"/>
                  </a:cubicBezTo>
                  <a:cubicBezTo>
                    <a:pt x="73" y="270"/>
                    <a:pt x="270" y="73"/>
                    <a:pt x="512" y="73"/>
                  </a:cubicBezTo>
                  <a:cubicBezTo>
                    <a:pt x="754" y="73"/>
                    <a:pt x="951" y="270"/>
                    <a:pt x="951" y="512"/>
                  </a:cubicBezTo>
                  <a:cubicBezTo>
                    <a:pt x="951" y="754"/>
                    <a:pt x="754" y="951"/>
                    <a:pt x="512" y="9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2843" tIns="91422" rIns="182843" bIns="91422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latin typeface="微软雅黑" panose="020B0503020204020204" pitchFamily="34" charset="-122"/>
                <a:ea typeface="+mn-ea"/>
                <a:cs typeface="+mn-cs"/>
              </a:endParaRPr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11795226" y="4278110"/>
              <a:ext cx="787195" cy="787400"/>
              <a:chOff x="6350" y="4763"/>
              <a:chExt cx="2898775" cy="2898776"/>
            </a:xfrm>
            <a:grpFill/>
          </p:grpSpPr>
          <p:sp>
            <p:nvSpPr>
              <p:cNvPr id="132" name="Freeform 131"/>
              <p:cNvSpPr>
                <a:spLocks/>
              </p:cNvSpPr>
              <p:nvPr/>
            </p:nvSpPr>
            <p:spPr bwMode="auto">
              <a:xfrm>
                <a:off x="6350" y="4763"/>
                <a:ext cx="727075" cy="723900"/>
              </a:xfrm>
              <a:custGeom>
                <a:avLst/>
                <a:gdLst>
                  <a:gd name="T0" fmla="*/ 168 w 193"/>
                  <a:gd name="T1" fmla="*/ 0 h 192"/>
                  <a:gd name="T2" fmla="*/ 24 w 193"/>
                  <a:gd name="T3" fmla="*/ 0 h 192"/>
                  <a:gd name="T4" fmla="*/ 0 w 193"/>
                  <a:gd name="T5" fmla="*/ 24 h 192"/>
                  <a:gd name="T6" fmla="*/ 0 w 193"/>
                  <a:gd name="T7" fmla="*/ 168 h 192"/>
                  <a:gd name="T8" fmla="*/ 24 w 193"/>
                  <a:gd name="T9" fmla="*/ 192 h 192"/>
                  <a:gd name="T10" fmla="*/ 168 w 193"/>
                  <a:gd name="T11" fmla="*/ 192 h 192"/>
                  <a:gd name="T12" fmla="*/ 193 w 193"/>
                  <a:gd name="T13" fmla="*/ 168 h 192"/>
                  <a:gd name="T14" fmla="*/ 193 w 193"/>
                  <a:gd name="T15" fmla="*/ 24 h 192"/>
                  <a:gd name="T16" fmla="*/ 168 w 193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3" h="192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2"/>
                      <a:pt x="11" y="192"/>
                      <a:pt x="24" y="192"/>
                    </a:cubicBezTo>
                    <a:cubicBezTo>
                      <a:pt x="168" y="192"/>
                      <a:pt x="168" y="192"/>
                      <a:pt x="168" y="192"/>
                    </a:cubicBezTo>
                    <a:cubicBezTo>
                      <a:pt x="182" y="192"/>
                      <a:pt x="193" y="182"/>
                      <a:pt x="193" y="168"/>
                    </a:cubicBezTo>
                    <a:cubicBezTo>
                      <a:pt x="193" y="24"/>
                      <a:pt x="193" y="24"/>
                      <a:pt x="193" y="24"/>
                    </a:cubicBezTo>
                    <a:cubicBezTo>
                      <a:pt x="193" y="11"/>
                      <a:pt x="182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133" name="Freeform 132"/>
              <p:cNvSpPr>
                <a:spLocks/>
              </p:cNvSpPr>
              <p:nvPr/>
            </p:nvSpPr>
            <p:spPr bwMode="auto">
              <a:xfrm>
                <a:off x="6350" y="1093788"/>
                <a:ext cx="727075" cy="722313"/>
              </a:xfrm>
              <a:custGeom>
                <a:avLst/>
                <a:gdLst>
                  <a:gd name="T0" fmla="*/ 168 w 193"/>
                  <a:gd name="T1" fmla="*/ 0 h 192"/>
                  <a:gd name="T2" fmla="*/ 24 w 193"/>
                  <a:gd name="T3" fmla="*/ 0 h 192"/>
                  <a:gd name="T4" fmla="*/ 0 w 193"/>
                  <a:gd name="T5" fmla="*/ 24 h 192"/>
                  <a:gd name="T6" fmla="*/ 0 w 193"/>
                  <a:gd name="T7" fmla="*/ 168 h 192"/>
                  <a:gd name="T8" fmla="*/ 24 w 193"/>
                  <a:gd name="T9" fmla="*/ 192 h 192"/>
                  <a:gd name="T10" fmla="*/ 168 w 193"/>
                  <a:gd name="T11" fmla="*/ 192 h 192"/>
                  <a:gd name="T12" fmla="*/ 193 w 193"/>
                  <a:gd name="T13" fmla="*/ 168 h 192"/>
                  <a:gd name="T14" fmla="*/ 193 w 193"/>
                  <a:gd name="T15" fmla="*/ 24 h 192"/>
                  <a:gd name="T16" fmla="*/ 168 w 193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3" h="192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1"/>
                      <a:pt x="11" y="192"/>
                      <a:pt x="24" y="192"/>
                    </a:cubicBezTo>
                    <a:cubicBezTo>
                      <a:pt x="168" y="192"/>
                      <a:pt x="168" y="192"/>
                      <a:pt x="168" y="192"/>
                    </a:cubicBezTo>
                    <a:cubicBezTo>
                      <a:pt x="182" y="192"/>
                      <a:pt x="193" y="181"/>
                      <a:pt x="193" y="168"/>
                    </a:cubicBezTo>
                    <a:cubicBezTo>
                      <a:pt x="193" y="24"/>
                      <a:pt x="193" y="24"/>
                      <a:pt x="193" y="24"/>
                    </a:cubicBezTo>
                    <a:cubicBezTo>
                      <a:pt x="193" y="11"/>
                      <a:pt x="182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163" name="Freeform 162"/>
              <p:cNvSpPr>
                <a:spLocks/>
              </p:cNvSpPr>
              <p:nvPr/>
            </p:nvSpPr>
            <p:spPr bwMode="auto">
              <a:xfrm>
                <a:off x="6350" y="2178051"/>
                <a:ext cx="727075" cy="725488"/>
              </a:xfrm>
              <a:custGeom>
                <a:avLst/>
                <a:gdLst>
                  <a:gd name="T0" fmla="*/ 168 w 193"/>
                  <a:gd name="T1" fmla="*/ 0 h 193"/>
                  <a:gd name="T2" fmla="*/ 24 w 193"/>
                  <a:gd name="T3" fmla="*/ 0 h 193"/>
                  <a:gd name="T4" fmla="*/ 0 w 193"/>
                  <a:gd name="T5" fmla="*/ 25 h 193"/>
                  <a:gd name="T6" fmla="*/ 0 w 193"/>
                  <a:gd name="T7" fmla="*/ 169 h 193"/>
                  <a:gd name="T8" fmla="*/ 24 w 193"/>
                  <a:gd name="T9" fmla="*/ 193 h 193"/>
                  <a:gd name="T10" fmla="*/ 168 w 193"/>
                  <a:gd name="T11" fmla="*/ 193 h 193"/>
                  <a:gd name="T12" fmla="*/ 193 w 193"/>
                  <a:gd name="T13" fmla="*/ 169 h 193"/>
                  <a:gd name="T14" fmla="*/ 193 w 193"/>
                  <a:gd name="T15" fmla="*/ 25 h 193"/>
                  <a:gd name="T16" fmla="*/ 168 w 193"/>
                  <a:gd name="T17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3" h="193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0" y="182"/>
                      <a:pt x="11" y="193"/>
                      <a:pt x="24" y="193"/>
                    </a:cubicBezTo>
                    <a:cubicBezTo>
                      <a:pt x="168" y="193"/>
                      <a:pt x="168" y="193"/>
                      <a:pt x="168" y="193"/>
                    </a:cubicBezTo>
                    <a:cubicBezTo>
                      <a:pt x="182" y="193"/>
                      <a:pt x="193" y="182"/>
                      <a:pt x="193" y="169"/>
                    </a:cubicBezTo>
                    <a:cubicBezTo>
                      <a:pt x="193" y="25"/>
                      <a:pt x="193" y="25"/>
                      <a:pt x="193" y="25"/>
                    </a:cubicBezTo>
                    <a:cubicBezTo>
                      <a:pt x="193" y="11"/>
                      <a:pt x="182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164" name="Freeform 8"/>
              <p:cNvSpPr>
                <a:spLocks/>
              </p:cNvSpPr>
              <p:nvPr/>
            </p:nvSpPr>
            <p:spPr bwMode="auto">
              <a:xfrm>
                <a:off x="1095375" y="4763"/>
                <a:ext cx="1809750" cy="723900"/>
              </a:xfrm>
              <a:custGeom>
                <a:avLst/>
                <a:gdLst>
                  <a:gd name="T0" fmla="*/ 457 w 481"/>
                  <a:gd name="T1" fmla="*/ 0 h 192"/>
                  <a:gd name="T2" fmla="*/ 24 w 481"/>
                  <a:gd name="T3" fmla="*/ 0 h 192"/>
                  <a:gd name="T4" fmla="*/ 0 w 481"/>
                  <a:gd name="T5" fmla="*/ 24 h 192"/>
                  <a:gd name="T6" fmla="*/ 0 w 481"/>
                  <a:gd name="T7" fmla="*/ 168 h 192"/>
                  <a:gd name="T8" fmla="*/ 24 w 481"/>
                  <a:gd name="T9" fmla="*/ 192 h 192"/>
                  <a:gd name="T10" fmla="*/ 457 w 481"/>
                  <a:gd name="T11" fmla="*/ 192 h 192"/>
                  <a:gd name="T12" fmla="*/ 481 w 481"/>
                  <a:gd name="T13" fmla="*/ 168 h 192"/>
                  <a:gd name="T14" fmla="*/ 481 w 481"/>
                  <a:gd name="T15" fmla="*/ 24 h 192"/>
                  <a:gd name="T16" fmla="*/ 457 w 481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1" h="192">
                    <a:moveTo>
                      <a:pt x="45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2"/>
                      <a:pt x="11" y="192"/>
                      <a:pt x="24" y="192"/>
                    </a:cubicBezTo>
                    <a:cubicBezTo>
                      <a:pt x="457" y="192"/>
                      <a:pt x="457" y="192"/>
                      <a:pt x="457" y="192"/>
                    </a:cubicBezTo>
                    <a:cubicBezTo>
                      <a:pt x="470" y="192"/>
                      <a:pt x="481" y="182"/>
                      <a:pt x="481" y="168"/>
                    </a:cubicBezTo>
                    <a:cubicBezTo>
                      <a:pt x="481" y="24"/>
                      <a:pt x="481" y="24"/>
                      <a:pt x="481" y="24"/>
                    </a:cubicBezTo>
                    <a:cubicBezTo>
                      <a:pt x="481" y="11"/>
                      <a:pt x="470" y="0"/>
                      <a:pt x="45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165" name="Freeform 9"/>
              <p:cNvSpPr>
                <a:spLocks/>
              </p:cNvSpPr>
              <p:nvPr/>
            </p:nvSpPr>
            <p:spPr bwMode="auto">
              <a:xfrm>
                <a:off x="1095375" y="1093788"/>
                <a:ext cx="1809750" cy="722313"/>
              </a:xfrm>
              <a:custGeom>
                <a:avLst/>
                <a:gdLst>
                  <a:gd name="T0" fmla="*/ 457 w 481"/>
                  <a:gd name="T1" fmla="*/ 0 h 192"/>
                  <a:gd name="T2" fmla="*/ 24 w 481"/>
                  <a:gd name="T3" fmla="*/ 0 h 192"/>
                  <a:gd name="T4" fmla="*/ 0 w 481"/>
                  <a:gd name="T5" fmla="*/ 24 h 192"/>
                  <a:gd name="T6" fmla="*/ 0 w 481"/>
                  <a:gd name="T7" fmla="*/ 168 h 192"/>
                  <a:gd name="T8" fmla="*/ 24 w 481"/>
                  <a:gd name="T9" fmla="*/ 192 h 192"/>
                  <a:gd name="T10" fmla="*/ 457 w 481"/>
                  <a:gd name="T11" fmla="*/ 192 h 192"/>
                  <a:gd name="T12" fmla="*/ 481 w 481"/>
                  <a:gd name="T13" fmla="*/ 168 h 192"/>
                  <a:gd name="T14" fmla="*/ 481 w 481"/>
                  <a:gd name="T15" fmla="*/ 24 h 192"/>
                  <a:gd name="T16" fmla="*/ 457 w 481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1" h="192">
                    <a:moveTo>
                      <a:pt x="45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1"/>
                      <a:pt x="11" y="192"/>
                      <a:pt x="24" y="192"/>
                    </a:cubicBezTo>
                    <a:cubicBezTo>
                      <a:pt x="457" y="192"/>
                      <a:pt x="457" y="192"/>
                      <a:pt x="457" y="192"/>
                    </a:cubicBezTo>
                    <a:cubicBezTo>
                      <a:pt x="470" y="192"/>
                      <a:pt x="481" y="181"/>
                      <a:pt x="481" y="168"/>
                    </a:cubicBezTo>
                    <a:cubicBezTo>
                      <a:pt x="481" y="24"/>
                      <a:pt x="481" y="24"/>
                      <a:pt x="481" y="24"/>
                    </a:cubicBezTo>
                    <a:cubicBezTo>
                      <a:pt x="481" y="11"/>
                      <a:pt x="470" y="0"/>
                      <a:pt x="45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166" name="Freeform 10"/>
              <p:cNvSpPr>
                <a:spLocks/>
              </p:cNvSpPr>
              <p:nvPr/>
            </p:nvSpPr>
            <p:spPr bwMode="auto">
              <a:xfrm>
                <a:off x="1095375" y="2178051"/>
                <a:ext cx="1809750" cy="725488"/>
              </a:xfrm>
              <a:custGeom>
                <a:avLst/>
                <a:gdLst>
                  <a:gd name="T0" fmla="*/ 457 w 481"/>
                  <a:gd name="T1" fmla="*/ 0 h 193"/>
                  <a:gd name="T2" fmla="*/ 24 w 481"/>
                  <a:gd name="T3" fmla="*/ 0 h 193"/>
                  <a:gd name="T4" fmla="*/ 0 w 481"/>
                  <a:gd name="T5" fmla="*/ 25 h 193"/>
                  <a:gd name="T6" fmla="*/ 0 w 481"/>
                  <a:gd name="T7" fmla="*/ 169 h 193"/>
                  <a:gd name="T8" fmla="*/ 24 w 481"/>
                  <a:gd name="T9" fmla="*/ 193 h 193"/>
                  <a:gd name="T10" fmla="*/ 457 w 481"/>
                  <a:gd name="T11" fmla="*/ 193 h 193"/>
                  <a:gd name="T12" fmla="*/ 481 w 481"/>
                  <a:gd name="T13" fmla="*/ 169 h 193"/>
                  <a:gd name="T14" fmla="*/ 481 w 481"/>
                  <a:gd name="T15" fmla="*/ 25 h 193"/>
                  <a:gd name="T16" fmla="*/ 457 w 481"/>
                  <a:gd name="T17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1" h="193">
                    <a:moveTo>
                      <a:pt x="45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0" y="182"/>
                      <a:pt x="11" y="193"/>
                      <a:pt x="24" y="193"/>
                    </a:cubicBezTo>
                    <a:cubicBezTo>
                      <a:pt x="457" y="193"/>
                      <a:pt x="457" y="193"/>
                      <a:pt x="457" y="193"/>
                    </a:cubicBezTo>
                    <a:cubicBezTo>
                      <a:pt x="470" y="193"/>
                      <a:pt x="481" y="182"/>
                      <a:pt x="481" y="169"/>
                    </a:cubicBezTo>
                    <a:cubicBezTo>
                      <a:pt x="481" y="25"/>
                      <a:pt x="481" y="25"/>
                      <a:pt x="481" y="25"/>
                    </a:cubicBezTo>
                    <a:cubicBezTo>
                      <a:pt x="481" y="11"/>
                      <a:pt x="470" y="0"/>
                      <a:pt x="45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6008975" y="509143"/>
            <a:ext cx="12359700" cy="1990933"/>
            <a:chOff x="5988388" y="483017"/>
            <a:chExt cx="12359700" cy="1990933"/>
          </a:xfrm>
        </p:grpSpPr>
        <p:sp>
          <p:nvSpPr>
            <p:cNvPr id="64" name="TextBox 63"/>
            <p:cNvSpPr txBox="1"/>
            <p:nvPr/>
          </p:nvSpPr>
          <p:spPr>
            <a:xfrm>
              <a:off x="5988388" y="483017"/>
              <a:ext cx="12359700" cy="1323421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id-ID" sz="8000" b="1" smtClean="0">
                  <a:solidFill>
                    <a:schemeClr val="bg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Goals </a:t>
              </a:r>
              <a:r>
                <a:rPr lang="id-ID" sz="8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List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1412311" y="2000404"/>
              <a:ext cx="1553038" cy="9143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79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accent1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957826" y="5636946"/>
            <a:ext cx="14681890" cy="7363441"/>
            <a:chOff x="6746875" y="5598472"/>
            <a:chExt cx="11290133" cy="5307312"/>
          </a:xfrm>
        </p:grpSpPr>
        <p:sp>
          <p:nvSpPr>
            <p:cNvPr id="116" name="Round Same Side Corner Rectangle 115"/>
            <p:cNvSpPr/>
            <p:nvPr/>
          </p:nvSpPr>
          <p:spPr>
            <a:xfrm rot="10800000" flipH="1">
              <a:off x="7736447" y="9992193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>
                <a:latin typeface="微软雅黑" panose="020B0503020204020204" pitchFamily="34" charset="-122"/>
              </a:endParaRPr>
            </a:p>
          </p:txBody>
        </p:sp>
        <p:sp>
          <p:nvSpPr>
            <p:cNvPr id="83" name="Freeform 857"/>
            <p:cNvSpPr>
              <a:spLocks noEditPoints="1"/>
            </p:cNvSpPr>
            <p:nvPr/>
          </p:nvSpPr>
          <p:spPr bwMode="auto">
            <a:xfrm>
              <a:off x="6746875" y="10148153"/>
              <a:ext cx="646914" cy="646914"/>
            </a:xfrm>
            <a:custGeom>
              <a:avLst/>
              <a:gdLst>
                <a:gd name="T0" fmla="*/ 215 w 430"/>
                <a:gd name="T1" fmla="*/ 0 h 430"/>
                <a:gd name="T2" fmla="*/ 0 w 430"/>
                <a:gd name="T3" fmla="*/ 215 h 430"/>
                <a:gd name="T4" fmla="*/ 215 w 430"/>
                <a:gd name="T5" fmla="*/ 430 h 430"/>
                <a:gd name="T6" fmla="*/ 430 w 430"/>
                <a:gd name="T7" fmla="*/ 215 h 430"/>
                <a:gd name="T8" fmla="*/ 215 w 430"/>
                <a:gd name="T9" fmla="*/ 0 h 430"/>
                <a:gd name="T10" fmla="*/ 259 w 430"/>
                <a:gd name="T11" fmla="*/ 215 h 430"/>
                <a:gd name="T12" fmla="*/ 338 w 430"/>
                <a:gd name="T13" fmla="*/ 293 h 430"/>
                <a:gd name="T14" fmla="*/ 293 w 430"/>
                <a:gd name="T15" fmla="*/ 338 h 430"/>
                <a:gd name="T16" fmla="*/ 215 w 430"/>
                <a:gd name="T17" fmla="*/ 259 h 430"/>
                <a:gd name="T18" fmla="*/ 137 w 430"/>
                <a:gd name="T19" fmla="*/ 338 h 430"/>
                <a:gd name="T20" fmla="*/ 92 w 430"/>
                <a:gd name="T21" fmla="*/ 293 h 430"/>
                <a:gd name="T22" fmla="*/ 171 w 430"/>
                <a:gd name="T23" fmla="*/ 215 h 430"/>
                <a:gd name="T24" fmla="*/ 92 w 430"/>
                <a:gd name="T25" fmla="*/ 137 h 430"/>
                <a:gd name="T26" fmla="*/ 137 w 430"/>
                <a:gd name="T27" fmla="*/ 92 h 430"/>
                <a:gd name="T28" fmla="*/ 215 w 430"/>
                <a:gd name="T29" fmla="*/ 171 h 430"/>
                <a:gd name="T30" fmla="*/ 293 w 430"/>
                <a:gd name="T31" fmla="*/ 92 h 430"/>
                <a:gd name="T32" fmla="*/ 338 w 430"/>
                <a:gd name="T33" fmla="*/ 137 h 430"/>
                <a:gd name="T34" fmla="*/ 259 w 430"/>
                <a:gd name="T35" fmla="*/ 215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0" h="430">
                  <a:moveTo>
                    <a:pt x="215" y="0"/>
                  </a:moveTo>
                  <a:cubicBezTo>
                    <a:pt x="96" y="0"/>
                    <a:pt x="0" y="96"/>
                    <a:pt x="0" y="215"/>
                  </a:cubicBezTo>
                  <a:cubicBezTo>
                    <a:pt x="0" y="334"/>
                    <a:pt x="96" y="430"/>
                    <a:pt x="215" y="430"/>
                  </a:cubicBezTo>
                  <a:cubicBezTo>
                    <a:pt x="334" y="430"/>
                    <a:pt x="430" y="334"/>
                    <a:pt x="430" y="215"/>
                  </a:cubicBezTo>
                  <a:cubicBezTo>
                    <a:pt x="430" y="96"/>
                    <a:pt x="334" y="0"/>
                    <a:pt x="215" y="0"/>
                  </a:cubicBezTo>
                  <a:close/>
                  <a:moveTo>
                    <a:pt x="259" y="215"/>
                  </a:moveTo>
                  <a:cubicBezTo>
                    <a:pt x="338" y="293"/>
                    <a:pt x="338" y="293"/>
                    <a:pt x="338" y="293"/>
                  </a:cubicBezTo>
                  <a:cubicBezTo>
                    <a:pt x="293" y="338"/>
                    <a:pt x="293" y="338"/>
                    <a:pt x="293" y="338"/>
                  </a:cubicBezTo>
                  <a:cubicBezTo>
                    <a:pt x="215" y="259"/>
                    <a:pt x="215" y="259"/>
                    <a:pt x="215" y="259"/>
                  </a:cubicBezTo>
                  <a:cubicBezTo>
                    <a:pt x="137" y="338"/>
                    <a:pt x="137" y="338"/>
                    <a:pt x="137" y="338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171" y="215"/>
                    <a:pt x="171" y="215"/>
                    <a:pt x="171" y="215"/>
                  </a:cubicBezTo>
                  <a:cubicBezTo>
                    <a:pt x="92" y="137"/>
                    <a:pt x="92" y="137"/>
                    <a:pt x="92" y="137"/>
                  </a:cubicBezTo>
                  <a:cubicBezTo>
                    <a:pt x="137" y="92"/>
                    <a:pt x="137" y="92"/>
                    <a:pt x="137" y="92"/>
                  </a:cubicBezTo>
                  <a:cubicBezTo>
                    <a:pt x="215" y="171"/>
                    <a:pt x="215" y="171"/>
                    <a:pt x="215" y="171"/>
                  </a:cubicBezTo>
                  <a:cubicBezTo>
                    <a:pt x="293" y="92"/>
                    <a:pt x="293" y="92"/>
                    <a:pt x="293" y="92"/>
                  </a:cubicBezTo>
                  <a:cubicBezTo>
                    <a:pt x="338" y="137"/>
                    <a:pt x="338" y="137"/>
                    <a:pt x="338" y="137"/>
                  </a:cubicBezTo>
                  <a:cubicBezTo>
                    <a:pt x="259" y="215"/>
                    <a:pt x="259" y="215"/>
                    <a:pt x="259" y="2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719190" y="5605469"/>
              <a:ext cx="10317818" cy="825198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pPr algn="just"/>
              <a:r>
                <a:rPr lang="zh-CN" altLang="en-US" sz="600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Open Sans Light" panose="020B0306030504020204" pitchFamily="34" charset="0"/>
                  <a:cs typeface="Aparajita" panose="020B0604020202020204" pitchFamily="34" charset="0"/>
                </a:rPr>
                <a:t>根据多标签数据进行给定人群精准投放</a:t>
              </a:r>
              <a:endParaRPr lang="en-US" sz="6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endParaRPr>
            </a:p>
          </p:txBody>
        </p:sp>
        <p:sp>
          <p:nvSpPr>
            <p:cNvPr id="113" name="Round Same Side Corner Rectangle 112"/>
            <p:cNvSpPr/>
            <p:nvPr/>
          </p:nvSpPr>
          <p:spPr>
            <a:xfrm rot="10800000" flipH="1">
              <a:off x="7736447" y="5598472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>
                <a:latin typeface="微软雅黑" panose="020B0503020204020204" pitchFamily="34" charset="-122"/>
              </a:endParaRPr>
            </a:p>
          </p:txBody>
        </p:sp>
        <p:sp>
          <p:nvSpPr>
            <p:cNvPr id="120" name="Round Same Side Corner Rectangle 119"/>
            <p:cNvSpPr/>
            <p:nvPr/>
          </p:nvSpPr>
          <p:spPr>
            <a:xfrm rot="10800000" flipH="1">
              <a:off x="7736447" y="5607944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>
                <a:latin typeface="微软雅黑" panose="020B0503020204020204" pitchFamily="34" charset="-122"/>
              </a:endParaRPr>
            </a:p>
          </p:txBody>
        </p:sp>
        <p:sp>
          <p:nvSpPr>
            <p:cNvPr id="88" name="Freeform 222"/>
            <p:cNvSpPr>
              <a:spLocks noEditPoints="1"/>
            </p:cNvSpPr>
            <p:nvPr/>
          </p:nvSpPr>
          <p:spPr bwMode="auto">
            <a:xfrm>
              <a:off x="6763349" y="5765073"/>
              <a:ext cx="646914" cy="649763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14" name="Round Same Side Corner Rectangle 113"/>
            <p:cNvSpPr/>
            <p:nvPr/>
          </p:nvSpPr>
          <p:spPr>
            <a:xfrm rot="10800000" flipH="1">
              <a:off x="7736447" y="7055485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>
                <a:latin typeface="微软雅黑" panose="020B0503020204020204" pitchFamily="34" charset="-122"/>
              </a:endParaRPr>
            </a:p>
          </p:txBody>
        </p:sp>
        <p:sp>
          <p:nvSpPr>
            <p:cNvPr id="89" name="Freeform 222"/>
            <p:cNvSpPr>
              <a:spLocks noEditPoints="1"/>
            </p:cNvSpPr>
            <p:nvPr/>
          </p:nvSpPr>
          <p:spPr bwMode="auto">
            <a:xfrm>
              <a:off x="6746875" y="7189165"/>
              <a:ext cx="646914" cy="649763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15" name="Round Same Side Corner Rectangle 114"/>
            <p:cNvSpPr/>
            <p:nvPr/>
          </p:nvSpPr>
          <p:spPr>
            <a:xfrm rot="10800000" flipH="1">
              <a:off x="7736447" y="8557859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>
                <a:latin typeface="微软雅黑" panose="020B0503020204020204" pitchFamily="34" charset="-122"/>
              </a:endParaRPr>
            </a:p>
          </p:txBody>
        </p:sp>
        <p:sp>
          <p:nvSpPr>
            <p:cNvPr id="90" name="Freeform 222"/>
            <p:cNvSpPr>
              <a:spLocks noEditPoints="1"/>
            </p:cNvSpPr>
            <p:nvPr/>
          </p:nvSpPr>
          <p:spPr bwMode="auto">
            <a:xfrm>
              <a:off x="6763349" y="8718798"/>
              <a:ext cx="646914" cy="649763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43" name="TextBox 100"/>
          <p:cNvSpPr txBox="1"/>
          <p:nvPr/>
        </p:nvSpPr>
        <p:spPr>
          <a:xfrm>
            <a:off x="6418754" y="7686850"/>
            <a:ext cx="13417474" cy="1144892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just"/>
            <a:r>
              <a:rPr lang="zh-CN" altLang="en-US" sz="600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调用</a:t>
            </a:r>
            <a:r>
              <a:rPr lang="en-US" altLang="zh-CN" sz="600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FaceAPI</a:t>
            </a:r>
            <a:r>
              <a:rPr lang="zh-CN" altLang="en-US" sz="600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实时分析</a:t>
            </a:r>
            <a:r>
              <a:rPr lang="en-US" altLang="zh-CN" sz="600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&amp;</a:t>
            </a:r>
            <a:r>
              <a:rPr lang="zh-CN" altLang="en-US" sz="600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统计行为信息</a:t>
            </a:r>
            <a:endParaRPr lang="en-US" sz="6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Open Sans Light" panose="020B0306030504020204" pitchFamily="34" charset="0"/>
              <a:cs typeface="Aparajita" panose="020B0604020202020204" pitchFamily="34" charset="0"/>
            </a:endParaRPr>
          </a:p>
        </p:txBody>
      </p:sp>
      <p:sp>
        <p:nvSpPr>
          <p:cNvPr id="44" name="TextBox 100"/>
          <p:cNvSpPr txBox="1"/>
          <p:nvPr/>
        </p:nvSpPr>
        <p:spPr>
          <a:xfrm>
            <a:off x="6261569" y="9756544"/>
            <a:ext cx="13417474" cy="1144892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just"/>
            <a:r>
              <a:rPr lang="zh-CN" altLang="en-US" sz="600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根据行为信息完成学习算法</a:t>
            </a:r>
            <a:endParaRPr lang="en-US" sz="6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Open Sans Light" panose="020B0306030504020204" pitchFamily="34" charset="0"/>
              <a:cs typeface="Aparajita" panose="020B0604020202020204" pitchFamily="34" charset="0"/>
            </a:endParaRPr>
          </a:p>
        </p:txBody>
      </p:sp>
      <p:sp>
        <p:nvSpPr>
          <p:cNvPr id="45" name="TextBox 100"/>
          <p:cNvSpPr txBox="1"/>
          <p:nvPr/>
        </p:nvSpPr>
        <p:spPr>
          <a:xfrm>
            <a:off x="6305681" y="11732828"/>
            <a:ext cx="13417474" cy="1144892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just"/>
            <a:r>
              <a:rPr lang="zh-CN" altLang="en-US" sz="600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根据行为信息生成广告效用分析报告</a:t>
            </a:r>
            <a:endParaRPr lang="en-US" sz="6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Open Sans Light" panose="020B0306030504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3161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50" b="21950"/>
          <a:stretch>
            <a:fillRect/>
          </a:stretch>
        </p:blipFill>
        <p:spPr>
          <a:xfrm>
            <a:off x="0" y="3041650"/>
            <a:ext cx="24377650" cy="5676900"/>
          </a:xfrm>
        </p:spPr>
      </p:pic>
      <p:sp>
        <p:nvSpPr>
          <p:cNvPr id="21" name="TextBox 20"/>
          <p:cNvSpPr txBox="1"/>
          <p:nvPr/>
        </p:nvSpPr>
        <p:spPr>
          <a:xfrm>
            <a:off x="3245768" y="10145740"/>
            <a:ext cx="17240527" cy="1632922"/>
          </a:xfrm>
          <a:prstGeom prst="rect">
            <a:avLst/>
          </a:prstGeom>
          <a:noFill/>
        </p:spPr>
        <p:txBody>
          <a:bodyPr wrap="square" lIns="0" tIns="0" rIns="243731" bIns="0" numCol="1" spcCol="731190" rtlCol="0">
            <a:noAutofit/>
          </a:bodyPr>
          <a:lstStyle/>
          <a:p>
            <a:pPr algn="just"/>
            <a:r>
              <a:rPr lang="zh-CN" altLang="en-US" sz="7200" b="1" smtClean="0">
                <a:latin typeface="迷你简瘦金书" panose="03000509000000000000" pitchFamily="65" charset="-122"/>
                <a:ea typeface="迷你简瘦金书" panose="03000509000000000000" pitchFamily="65" charset="-122"/>
                <a:cs typeface="Aparajita" panose="020B0604020202020204" pitchFamily="34" charset="0"/>
              </a:rPr>
              <a:t>赵之源</a:t>
            </a:r>
            <a:r>
              <a:rPr lang="en-US" altLang="zh-CN" sz="7200" b="1">
                <a:latin typeface="迷你简瘦金书" panose="03000509000000000000" pitchFamily="65" charset="-122"/>
                <a:ea typeface="迷你简瘦金书" panose="03000509000000000000" pitchFamily="65" charset="-122"/>
                <a:cs typeface="Aparajita" panose="020B0604020202020204" pitchFamily="34" charset="0"/>
              </a:rPr>
              <a:t> </a:t>
            </a:r>
            <a:r>
              <a:rPr lang="en-US" altLang="zh-CN" sz="7200" b="1" smtClean="0">
                <a:latin typeface="迷你简瘦金书" panose="03000509000000000000" pitchFamily="65" charset="-122"/>
                <a:ea typeface="迷你简瘦金书" panose="03000509000000000000" pitchFamily="65" charset="-122"/>
                <a:cs typeface="Aparajita" panose="020B0604020202020204" pitchFamily="34" charset="0"/>
              </a:rPr>
              <a:t>   </a:t>
            </a:r>
            <a:r>
              <a:rPr lang="zh-CN" altLang="en-US" sz="7200" b="1" smtClean="0">
                <a:latin typeface="迷你简瘦金书" panose="03000509000000000000" pitchFamily="65" charset="-122"/>
                <a:ea typeface="迷你简瘦金书" panose="03000509000000000000" pitchFamily="65" charset="-122"/>
                <a:cs typeface="Aparajita" panose="020B0604020202020204" pitchFamily="34" charset="0"/>
              </a:rPr>
              <a:t>吴</a:t>
            </a:r>
            <a:r>
              <a:rPr lang="zh-CN" altLang="en-US" sz="7200" b="1">
                <a:latin typeface="迷你简瘦金书" panose="03000509000000000000" pitchFamily="65" charset="-122"/>
                <a:ea typeface="迷你简瘦金书" panose="03000509000000000000" pitchFamily="65" charset="-122"/>
                <a:cs typeface="Aparajita" panose="020B0604020202020204" pitchFamily="34" charset="0"/>
              </a:rPr>
              <a:t>炎</a:t>
            </a:r>
            <a:r>
              <a:rPr lang="zh-CN" altLang="en-US" sz="7200" b="1" smtClean="0">
                <a:latin typeface="迷你简瘦金书" panose="03000509000000000000" pitchFamily="65" charset="-122"/>
                <a:ea typeface="迷你简瘦金书" panose="03000509000000000000" pitchFamily="65" charset="-122"/>
                <a:cs typeface="Aparajita" panose="020B0604020202020204" pitchFamily="34" charset="0"/>
              </a:rPr>
              <a:t>桐</a:t>
            </a:r>
            <a:r>
              <a:rPr lang="en-US" altLang="zh-CN" sz="7200" b="1">
                <a:latin typeface="迷你简瘦金书" panose="03000509000000000000" pitchFamily="65" charset="-122"/>
                <a:ea typeface="迷你简瘦金书" panose="03000509000000000000" pitchFamily="65" charset="-122"/>
                <a:cs typeface="Aparajita" panose="020B0604020202020204" pitchFamily="34" charset="0"/>
              </a:rPr>
              <a:t> </a:t>
            </a:r>
            <a:r>
              <a:rPr lang="en-US" altLang="zh-CN" sz="7200" b="1" smtClean="0">
                <a:latin typeface="迷你简瘦金书" panose="03000509000000000000" pitchFamily="65" charset="-122"/>
                <a:ea typeface="迷你简瘦金书" panose="03000509000000000000" pitchFamily="65" charset="-122"/>
                <a:cs typeface="Aparajita" panose="020B0604020202020204" pitchFamily="34" charset="0"/>
              </a:rPr>
              <a:t>   </a:t>
            </a:r>
            <a:r>
              <a:rPr lang="zh-CN" altLang="en-US" sz="7200" b="1" smtClean="0">
                <a:latin typeface="迷你简瘦金书" panose="03000509000000000000" pitchFamily="65" charset="-122"/>
                <a:ea typeface="迷你简瘦金书" panose="03000509000000000000" pitchFamily="65" charset="-122"/>
                <a:cs typeface="Aparajita" panose="020B0604020202020204" pitchFamily="34" charset="0"/>
              </a:rPr>
              <a:t>代</a:t>
            </a:r>
            <a:r>
              <a:rPr lang="zh-CN" altLang="en-US" sz="7200" b="1">
                <a:latin typeface="迷你简瘦金书" panose="03000509000000000000" pitchFamily="65" charset="-122"/>
                <a:ea typeface="迷你简瘦金书" panose="03000509000000000000" pitchFamily="65" charset="-122"/>
                <a:cs typeface="Aparajita" panose="020B0604020202020204" pitchFamily="34" charset="0"/>
              </a:rPr>
              <a:t>亚</a:t>
            </a:r>
            <a:r>
              <a:rPr lang="zh-CN" altLang="en-US" sz="7200" b="1" smtClean="0">
                <a:latin typeface="迷你简瘦金书" panose="03000509000000000000" pitchFamily="65" charset="-122"/>
                <a:ea typeface="迷你简瘦金书" panose="03000509000000000000" pitchFamily="65" charset="-122"/>
                <a:cs typeface="Aparajita" panose="020B0604020202020204" pitchFamily="34" charset="0"/>
              </a:rPr>
              <a:t>暄    庞昊    黄煜恒</a:t>
            </a:r>
            <a:endParaRPr lang="en-US" sz="7200" b="1" dirty="0">
              <a:latin typeface="迷你简瘦金书" panose="03000509000000000000" pitchFamily="65" charset="-122"/>
              <a:ea typeface="迷你简瘦金书" panose="03000509000000000000" pitchFamily="65" charset="-122"/>
              <a:cs typeface="Aparajita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686182" y="555578"/>
            <a:ext cx="12359700" cy="2006526"/>
            <a:chOff x="5665595" y="555578"/>
            <a:chExt cx="12359700" cy="2006526"/>
          </a:xfrm>
        </p:grpSpPr>
        <p:sp>
          <p:nvSpPr>
            <p:cNvPr id="18" name="TextBox 17"/>
            <p:cNvSpPr txBox="1"/>
            <p:nvPr/>
          </p:nvSpPr>
          <p:spPr>
            <a:xfrm>
              <a:off x="5665595" y="555578"/>
              <a:ext cx="12359700" cy="1862030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id-ID" sz="115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About Us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20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accent1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</p:grpSp>
      <p:sp>
        <p:nvSpPr>
          <p:cNvPr id="11" name="Round Same Side Corner Rectangle 10"/>
          <p:cNvSpPr/>
          <p:nvPr/>
        </p:nvSpPr>
        <p:spPr>
          <a:xfrm rot="16200000" flipV="1">
            <a:off x="5554497" y="-1701244"/>
            <a:ext cx="3694528" cy="1480556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微软雅黑" panose="020B0503020204020204" pitchFamily="34" charset="-122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55840" y="4173254"/>
            <a:ext cx="14048703" cy="2802111"/>
            <a:chOff x="701992" y="4122454"/>
            <a:chExt cx="14048703" cy="2802111"/>
          </a:xfrm>
        </p:grpSpPr>
        <p:sp>
          <p:nvSpPr>
            <p:cNvPr id="12" name="Title 13"/>
            <p:cNvSpPr txBox="1">
              <a:spLocks/>
            </p:cNvSpPr>
            <p:nvPr/>
          </p:nvSpPr>
          <p:spPr>
            <a:xfrm>
              <a:off x="1637915" y="4638565"/>
              <a:ext cx="13112780" cy="2286000"/>
            </a:xfrm>
            <a:prstGeom prst="rect">
              <a:avLst/>
            </a:prstGeom>
          </p:spPr>
          <p:txBody>
            <a:bodyPr vert="horz" lIns="182843" tIns="91422" rIns="182843" bIns="91422" rtlCol="0" anchor="ctr">
              <a:noAutofit/>
            </a:bodyPr>
            <a:lstStyle>
              <a:lvl1pPr algn="l" defTabSz="182843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6000" kern="1200">
                  <a:solidFill>
                    <a:schemeClr val="tx1"/>
                  </a:solidFill>
                  <a:latin typeface="Lato" panose="020F0502020204030203" pitchFamily="34" charset="0"/>
                  <a:ea typeface="+mj-ea"/>
                  <a:cs typeface="+mj-cs"/>
                </a:defRPr>
              </a:lvl1pPr>
            </a:lstStyle>
            <a:p>
              <a:r>
                <a:rPr lang="en-US" altLang="zh-CN" sz="4000" i="1" smtClean="0">
                  <a:solidFill>
                    <a:schemeClr val="bg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We are 5 students from Beijing University </a:t>
              </a:r>
            </a:p>
            <a:p>
              <a:r>
                <a:rPr lang="en-US" altLang="zh-CN" sz="4000" i="1" smtClean="0">
                  <a:solidFill>
                    <a:schemeClr val="bg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of</a:t>
              </a:r>
              <a:r>
                <a:rPr lang="zh-CN" altLang="en-US" sz="4000" i="1" smtClean="0">
                  <a:solidFill>
                    <a:schemeClr val="bg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  </a:t>
              </a:r>
              <a:r>
                <a:rPr lang="en-US" altLang="zh-CN" sz="4000" i="1" smtClean="0">
                  <a:solidFill>
                    <a:schemeClr val="bg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Posts</a:t>
              </a:r>
              <a:r>
                <a:rPr lang="en-US" altLang="zh-CN" sz="4000" i="1" dirty="0">
                  <a:solidFill>
                    <a:schemeClr val="bg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 </a:t>
              </a:r>
              <a:r>
                <a:rPr lang="en-US" altLang="zh-CN" sz="4000" i="1" smtClean="0">
                  <a:solidFill>
                    <a:schemeClr val="bg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and Telecommunications, </a:t>
              </a:r>
            </a:p>
            <a:p>
              <a:r>
                <a:rPr lang="en-US" altLang="zh-CN" sz="4000" i="1" smtClean="0">
                  <a:solidFill>
                    <a:schemeClr val="bg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aiming at develop a better Ad </a:t>
              </a:r>
            </a:p>
            <a:p>
              <a:r>
                <a:rPr lang="en-US" altLang="zh-CN" sz="4000" i="1" smtClean="0">
                  <a:solidFill>
                    <a:schemeClr val="bg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deliver strategy.</a:t>
              </a:r>
            </a:p>
          </p:txBody>
        </p:sp>
        <p:sp>
          <p:nvSpPr>
            <p:cNvPr id="13" name="Freeform 71"/>
            <p:cNvSpPr>
              <a:spLocks noChangeArrowheads="1"/>
            </p:cNvSpPr>
            <p:nvPr/>
          </p:nvSpPr>
          <p:spPr bwMode="auto">
            <a:xfrm>
              <a:off x="10348971" y="6137424"/>
              <a:ext cx="909999" cy="675742"/>
            </a:xfrm>
            <a:custGeom>
              <a:avLst/>
              <a:gdLst>
                <a:gd name="T0" fmla="*/ 70 w 444"/>
                <a:gd name="T1" fmla="*/ 0 h 329"/>
                <a:gd name="T2" fmla="*/ 70 w 444"/>
                <a:gd name="T3" fmla="*/ 0 h 329"/>
                <a:gd name="T4" fmla="*/ 0 w 444"/>
                <a:gd name="T5" fmla="*/ 70 h 329"/>
                <a:gd name="T6" fmla="*/ 70 w 444"/>
                <a:gd name="T7" fmla="*/ 150 h 329"/>
                <a:gd name="T8" fmla="*/ 0 w 444"/>
                <a:gd name="T9" fmla="*/ 291 h 329"/>
                <a:gd name="T10" fmla="*/ 0 w 444"/>
                <a:gd name="T11" fmla="*/ 328 h 329"/>
                <a:gd name="T12" fmla="*/ 70 w 444"/>
                <a:gd name="T13" fmla="*/ 0 h 329"/>
                <a:gd name="T14" fmla="*/ 275 w 444"/>
                <a:gd name="T15" fmla="*/ 0 h 329"/>
                <a:gd name="T16" fmla="*/ 275 w 444"/>
                <a:gd name="T17" fmla="*/ 0 h 329"/>
                <a:gd name="T18" fmla="*/ 204 w 444"/>
                <a:gd name="T19" fmla="*/ 70 h 329"/>
                <a:gd name="T20" fmla="*/ 275 w 444"/>
                <a:gd name="T21" fmla="*/ 150 h 329"/>
                <a:gd name="T22" fmla="*/ 204 w 444"/>
                <a:gd name="T23" fmla="*/ 291 h 329"/>
                <a:gd name="T24" fmla="*/ 204 w 444"/>
                <a:gd name="T25" fmla="*/ 328 h 329"/>
                <a:gd name="T26" fmla="*/ 275 w 444"/>
                <a:gd name="T2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4" h="329">
                  <a:moveTo>
                    <a:pt x="70" y="0"/>
                  </a:moveTo>
                  <a:lnTo>
                    <a:pt x="70" y="0"/>
                  </a:lnTo>
                  <a:cubicBezTo>
                    <a:pt x="26" y="0"/>
                    <a:pt x="0" y="35"/>
                    <a:pt x="0" y="70"/>
                  </a:cubicBezTo>
                  <a:cubicBezTo>
                    <a:pt x="0" y="115"/>
                    <a:pt x="26" y="150"/>
                    <a:pt x="70" y="150"/>
                  </a:cubicBezTo>
                  <a:cubicBezTo>
                    <a:pt x="142" y="150"/>
                    <a:pt x="98" y="291"/>
                    <a:pt x="0" y="291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68" y="328"/>
                    <a:pt x="239" y="0"/>
                    <a:pt x="70" y="0"/>
                  </a:cubicBezTo>
                  <a:close/>
                  <a:moveTo>
                    <a:pt x="275" y="0"/>
                  </a:moveTo>
                  <a:lnTo>
                    <a:pt x="275" y="0"/>
                  </a:lnTo>
                  <a:cubicBezTo>
                    <a:pt x="239" y="0"/>
                    <a:pt x="204" y="35"/>
                    <a:pt x="204" y="70"/>
                  </a:cubicBezTo>
                  <a:cubicBezTo>
                    <a:pt x="204" y="115"/>
                    <a:pt x="239" y="150"/>
                    <a:pt x="275" y="150"/>
                  </a:cubicBezTo>
                  <a:cubicBezTo>
                    <a:pt x="354" y="150"/>
                    <a:pt x="301" y="291"/>
                    <a:pt x="204" y="291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381" y="328"/>
                    <a:pt x="443" y="0"/>
                    <a:pt x="2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4" name="Freeform 71"/>
            <p:cNvSpPr>
              <a:spLocks noChangeArrowheads="1"/>
            </p:cNvSpPr>
            <p:nvPr/>
          </p:nvSpPr>
          <p:spPr bwMode="auto">
            <a:xfrm rot="11131217">
              <a:off x="701992" y="4122454"/>
              <a:ext cx="909999" cy="675742"/>
            </a:xfrm>
            <a:custGeom>
              <a:avLst/>
              <a:gdLst>
                <a:gd name="T0" fmla="*/ 70 w 444"/>
                <a:gd name="T1" fmla="*/ 0 h 329"/>
                <a:gd name="T2" fmla="*/ 70 w 444"/>
                <a:gd name="T3" fmla="*/ 0 h 329"/>
                <a:gd name="T4" fmla="*/ 0 w 444"/>
                <a:gd name="T5" fmla="*/ 70 h 329"/>
                <a:gd name="T6" fmla="*/ 70 w 444"/>
                <a:gd name="T7" fmla="*/ 150 h 329"/>
                <a:gd name="T8" fmla="*/ 0 w 444"/>
                <a:gd name="T9" fmla="*/ 291 h 329"/>
                <a:gd name="T10" fmla="*/ 0 w 444"/>
                <a:gd name="T11" fmla="*/ 328 h 329"/>
                <a:gd name="T12" fmla="*/ 70 w 444"/>
                <a:gd name="T13" fmla="*/ 0 h 329"/>
                <a:gd name="T14" fmla="*/ 275 w 444"/>
                <a:gd name="T15" fmla="*/ 0 h 329"/>
                <a:gd name="T16" fmla="*/ 275 w 444"/>
                <a:gd name="T17" fmla="*/ 0 h 329"/>
                <a:gd name="T18" fmla="*/ 204 w 444"/>
                <a:gd name="T19" fmla="*/ 70 h 329"/>
                <a:gd name="T20" fmla="*/ 275 w 444"/>
                <a:gd name="T21" fmla="*/ 150 h 329"/>
                <a:gd name="T22" fmla="*/ 204 w 444"/>
                <a:gd name="T23" fmla="*/ 291 h 329"/>
                <a:gd name="T24" fmla="*/ 204 w 444"/>
                <a:gd name="T25" fmla="*/ 328 h 329"/>
                <a:gd name="T26" fmla="*/ 275 w 444"/>
                <a:gd name="T2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4" h="329">
                  <a:moveTo>
                    <a:pt x="70" y="0"/>
                  </a:moveTo>
                  <a:lnTo>
                    <a:pt x="70" y="0"/>
                  </a:lnTo>
                  <a:cubicBezTo>
                    <a:pt x="26" y="0"/>
                    <a:pt x="0" y="35"/>
                    <a:pt x="0" y="70"/>
                  </a:cubicBezTo>
                  <a:cubicBezTo>
                    <a:pt x="0" y="115"/>
                    <a:pt x="26" y="150"/>
                    <a:pt x="70" y="150"/>
                  </a:cubicBezTo>
                  <a:cubicBezTo>
                    <a:pt x="142" y="150"/>
                    <a:pt x="98" y="291"/>
                    <a:pt x="0" y="291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68" y="328"/>
                    <a:pt x="239" y="0"/>
                    <a:pt x="70" y="0"/>
                  </a:cubicBezTo>
                  <a:close/>
                  <a:moveTo>
                    <a:pt x="275" y="0"/>
                  </a:moveTo>
                  <a:lnTo>
                    <a:pt x="275" y="0"/>
                  </a:lnTo>
                  <a:cubicBezTo>
                    <a:pt x="239" y="0"/>
                    <a:pt x="204" y="35"/>
                    <a:pt x="204" y="70"/>
                  </a:cubicBezTo>
                  <a:cubicBezTo>
                    <a:pt x="204" y="115"/>
                    <a:pt x="239" y="150"/>
                    <a:pt x="275" y="150"/>
                  </a:cubicBezTo>
                  <a:cubicBezTo>
                    <a:pt x="354" y="150"/>
                    <a:pt x="301" y="291"/>
                    <a:pt x="204" y="291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381" y="328"/>
                    <a:pt x="443" y="0"/>
                    <a:pt x="2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04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bldLvl="3"/>
      <p:bldP spid="11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自定义 1">
      <a:majorFont>
        <a:latin typeface="微软雅黑"/>
        <a:ea typeface=""/>
        <a:cs typeface=""/>
      </a:majorFont>
      <a:minorFont>
        <a:latin typeface="微软雅黑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8059</TotalTime>
  <Words>214</Words>
  <Application>Microsoft Office PowerPoint</Application>
  <PresentationFormat>自定义</PresentationFormat>
  <Paragraphs>43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Gill Sans</vt:lpstr>
      <vt:lpstr>ＭＳ Ｐゴシック</vt:lpstr>
      <vt:lpstr>Open Sans Light</vt:lpstr>
      <vt:lpstr>Raleway Light</vt:lpstr>
      <vt:lpstr>迷你简瘦金书</vt:lpstr>
      <vt:lpstr>SimSun</vt:lpstr>
      <vt:lpstr>微软雅黑</vt:lpstr>
      <vt:lpstr>微软雅黑 Light</vt:lpstr>
      <vt:lpstr>Aparajita</vt:lpstr>
      <vt:lpstr>Arial</vt:lpstr>
      <vt:lpstr>Calibri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Lopez</dc:creator>
  <cp:lastModifiedBy>代亚暄</cp:lastModifiedBy>
  <cp:revision>2018</cp:revision>
  <dcterms:created xsi:type="dcterms:W3CDTF">2014-11-12T21:47:38Z</dcterms:created>
  <dcterms:modified xsi:type="dcterms:W3CDTF">2016-12-11T06:38:41Z</dcterms:modified>
</cp:coreProperties>
</file>