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7B253A-2569-4FB5-AAAD-0C2B0EF45E53}" v="445" dt="2024-03-01T21:08:09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5B79B4-636F-45BE-8376-D9CEF6034B5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A263B30-9D07-4D17-8E4C-8C86D7360B2D}">
      <dgm:prSet/>
      <dgm:spPr/>
      <dgm:t>
        <a:bodyPr/>
        <a:lstStyle/>
        <a:p>
          <a:r>
            <a:rPr lang="en-US" b="1" i="1"/>
            <a:t>Задачи проекта</a:t>
          </a:r>
          <a:r>
            <a:rPr lang="en-US" i="1"/>
            <a:t>:</a:t>
          </a:r>
          <a:endParaRPr lang="en-US"/>
        </a:p>
      </dgm:t>
    </dgm:pt>
    <dgm:pt modelId="{C063F679-18D9-4C9F-97C2-33906A94A16B}" type="parTrans" cxnId="{27B1D38F-4DA8-42E6-B478-4CAA9B02AFF8}">
      <dgm:prSet/>
      <dgm:spPr/>
      <dgm:t>
        <a:bodyPr/>
        <a:lstStyle/>
        <a:p>
          <a:endParaRPr lang="en-US"/>
        </a:p>
      </dgm:t>
    </dgm:pt>
    <dgm:pt modelId="{54C37E0F-6E4A-4E47-A1AC-770D075AF522}" type="sibTrans" cxnId="{27B1D38F-4DA8-42E6-B478-4CAA9B02AFF8}">
      <dgm:prSet/>
      <dgm:spPr/>
      <dgm:t>
        <a:bodyPr/>
        <a:lstStyle/>
        <a:p>
          <a:endParaRPr lang="en-US"/>
        </a:p>
      </dgm:t>
    </dgm:pt>
    <dgm:pt modelId="{891C535B-2481-43FC-A0DE-AC37D2EE31C5}">
      <dgm:prSet/>
      <dgm:spPr/>
      <dgm:t>
        <a:bodyPr/>
        <a:lstStyle/>
        <a:p>
          <a:r>
            <a:rPr lang="en-US"/>
            <a:t>Предложить интересный игровой процесс.</a:t>
          </a:r>
        </a:p>
      </dgm:t>
    </dgm:pt>
    <dgm:pt modelId="{1F726711-5EBE-433D-AEE8-0EF98E85D2A6}" type="parTrans" cxnId="{EEEB7A37-5A9F-4F1C-A16E-C3A9019087A0}">
      <dgm:prSet/>
      <dgm:spPr/>
      <dgm:t>
        <a:bodyPr/>
        <a:lstStyle/>
        <a:p>
          <a:endParaRPr lang="en-US"/>
        </a:p>
      </dgm:t>
    </dgm:pt>
    <dgm:pt modelId="{B0006A59-A81B-4D3D-8136-5B3D59157C19}" type="sibTrans" cxnId="{EEEB7A37-5A9F-4F1C-A16E-C3A9019087A0}">
      <dgm:prSet/>
      <dgm:spPr/>
      <dgm:t>
        <a:bodyPr/>
        <a:lstStyle/>
        <a:p>
          <a:endParaRPr lang="en-US"/>
        </a:p>
      </dgm:t>
    </dgm:pt>
    <dgm:pt modelId="{AD43602E-D83A-4BAA-9B93-5EF28855F60E}">
      <dgm:prSet/>
      <dgm:spPr/>
      <dgm:t>
        <a:bodyPr/>
        <a:lstStyle/>
        <a:p>
          <a:r>
            <a:rPr lang="en-US"/>
            <a:t>Развивать умения управления и стрельбы.</a:t>
          </a:r>
        </a:p>
      </dgm:t>
    </dgm:pt>
    <dgm:pt modelId="{FBD4E94C-2CCE-4710-A05E-C3FE89C5355E}" type="parTrans" cxnId="{55E163BD-116B-4741-B4A6-B5CCCE0158A0}">
      <dgm:prSet/>
      <dgm:spPr/>
      <dgm:t>
        <a:bodyPr/>
        <a:lstStyle/>
        <a:p>
          <a:endParaRPr lang="en-US"/>
        </a:p>
      </dgm:t>
    </dgm:pt>
    <dgm:pt modelId="{73A68680-ADD0-4C73-9729-9713AAB75335}" type="sibTrans" cxnId="{55E163BD-116B-4741-B4A6-B5CCCE0158A0}">
      <dgm:prSet/>
      <dgm:spPr/>
      <dgm:t>
        <a:bodyPr/>
        <a:lstStyle/>
        <a:p>
          <a:endParaRPr lang="en-US"/>
        </a:p>
      </dgm:t>
    </dgm:pt>
    <dgm:pt modelId="{6A1FE1F9-6D07-42B3-971C-6379477287B7}">
      <dgm:prSet/>
      <dgm:spPr/>
      <dgm:t>
        <a:bodyPr/>
        <a:lstStyle/>
        <a:p>
          <a:r>
            <a:rPr lang="en-US"/>
            <a:t>Создать динамичное окружение с вражескими объектами.</a:t>
          </a:r>
        </a:p>
      </dgm:t>
    </dgm:pt>
    <dgm:pt modelId="{1B9D8143-3B2E-4E23-AF10-9DF5E384DA94}" type="parTrans" cxnId="{04DA502F-A9EF-4591-B4F6-E685C6059A5B}">
      <dgm:prSet/>
      <dgm:spPr/>
      <dgm:t>
        <a:bodyPr/>
        <a:lstStyle/>
        <a:p>
          <a:endParaRPr lang="en-US"/>
        </a:p>
      </dgm:t>
    </dgm:pt>
    <dgm:pt modelId="{0D0DE2CE-463B-448A-A41D-D36D755F6551}" type="sibTrans" cxnId="{04DA502F-A9EF-4591-B4F6-E685C6059A5B}">
      <dgm:prSet/>
      <dgm:spPr/>
      <dgm:t>
        <a:bodyPr/>
        <a:lstStyle/>
        <a:p>
          <a:endParaRPr lang="en-US"/>
        </a:p>
      </dgm:t>
    </dgm:pt>
    <dgm:pt modelId="{F946E9BD-CCDF-4534-A698-5629CF1ACE9A}">
      <dgm:prSet/>
      <dgm:spPr/>
      <dgm:t>
        <a:bodyPr/>
        <a:lstStyle/>
        <a:p>
          <a:r>
            <a:rPr lang="en-US"/>
            <a:t>Предоставить разнообразные уровни и цели.</a:t>
          </a:r>
        </a:p>
      </dgm:t>
    </dgm:pt>
    <dgm:pt modelId="{6E8F58D3-246E-4BE4-BA1F-3AF1F860E5D1}" type="parTrans" cxnId="{78B14D6A-1CFA-466A-809E-4ACD6C744174}">
      <dgm:prSet/>
      <dgm:spPr/>
      <dgm:t>
        <a:bodyPr/>
        <a:lstStyle/>
        <a:p>
          <a:endParaRPr lang="en-US"/>
        </a:p>
      </dgm:t>
    </dgm:pt>
    <dgm:pt modelId="{131A2898-4F94-4BAF-AEB0-0608109A568F}" type="sibTrans" cxnId="{78B14D6A-1CFA-466A-809E-4ACD6C744174}">
      <dgm:prSet/>
      <dgm:spPr/>
      <dgm:t>
        <a:bodyPr/>
        <a:lstStyle/>
        <a:p>
          <a:endParaRPr lang="en-US"/>
        </a:p>
      </dgm:t>
    </dgm:pt>
    <dgm:pt modelId="{DE5E914C-A0AA-4DE1-A7C1-24145DDAB17D}" type="pres">
      <dgm:prSet presAssocID="{945B79B4-636F-45BE-8376-D9CEF6034B5B}" presName="vert0" presStyleCnt="0">
        <dgm:presLayoutVars>
          <dgm:dir/>
          <dgm:animOne val="branch"/>
          <dgm:animLvl val="lvl"/>
        </dgm:presLayoutVars>
      </dgm:prSet>
      <dgm:spPr/>
    </dgm:pt>
    <dgm:pt modelId="{4237F0A3-9F78-4C59-9C30-7E915A8A7BCD}" type="pres">
      <dgm:prSet presAssocID="{0A263B30-9D07-4D17-8E4C-8C86D7360B2D}" presName="thickLine" presStyleLbl="alignNode1" presStyleIdx="0" presStyleCnt="5"/>
      <dgm:spPr/>
    </dgm:pt>
    <dgm:pt modelId="{1A9969B3-6E80-4D5D-8BC3-FB418B4943D9}" type="pres">
      <dgm:prSet presAssocID="{0A263B30-9D07-4D17-8E4C-8C86D7360B2D}" presName="horz1" presStyleCnt="0"/>
      <dgm:spPr/>
    </dgm:pt>
    <dgm:pt modelId="{C00EF5D4-4970-4D63-8455-08D8288B67FC}" type="pres">
      <dgm:prSet presAssocID="{0A263B30-9D07-4D17-8E4C-8C86D7360B2D}" presName="tx1" presStyleLbl="revTx" presStyleIdx="0" presStyleCnt="5"/>
      <dgm:spPr/>
    </dgm:pt>
    <dgm:pt modelId="{B674DD23-EB0A-4BE5-8CC1-36DB423F1401}" type="pres">
      <dgm:prSet presAssocID="{0A263B30-9D07-4D17-8E4C-8C86D7360B2D}" presName="vert1" presStyleCnt="0"/>
      <dgm:spPr/>
    </dgm:pt>
    <dgm:pt modelId="{CFD3F3CC-1457-4D2A-A51F-1A3D16A9D3EC}" type="pres">
      <dgm:prSet presAssocID="{891C535B-2481-43FC-A0DE-AC37D2EE31C5}" presName="thickLine" presStyleLbl="alignNode1" presStyleIdx="1" presStyleCnt="5"/>
      <dgm:spPr/>
    </dgm:pt>
    <dgm:pt modelId="{E2DE4EA3-0372-4B6D-B927-E0E1349E3F73}" type="pres">
      <dgm:prSet presAssocID="{891C535B-2481-43FC-A0DE-AC37D2EE31C5}" presName="horz1" presStyleCnt="0"/>
      <dgm:spPr/>
    </dgm:pt>
    <dgm:pt modelId="{12C430C7-89DA-4446-89AA-744CA2E0D2D9}" type="pres">
      <dgm:prSet presAssocID="{891C535B-2481-43FC-A0DE-AC37D2EE31C5}" presName="tx1" presStyleLbl="revTx" presStyleIdx="1" presStyleCnt="5"/>
      <dgm:spPr/>
    </dgm:pt>
    <dgm:pt modelId="{208E67A3-3017-41FA-895F-A7746B12A711}" type="pres">
      <dgm:prSet presAssocID="{891C535B-2481-43FC-A0DE-AC37D2EE31C5}" presName="vert1" presStyleCnt="0"/>
      <dgm:spPr/>
    </dgm:pt>
    <dgm:pt modelId="{7FFC9B65-AF6D-4EAA-BE11-0E6EB1341231}" type="pres">
      <dgm:prSet presAssocID="{AD43602E-D83A-4BAA-9B93-5EF28855F60E}" presName="thickLine" presStyleLbl="alignNode1" presStyleIdx="2" presStyleCnt="5"/>
      <dgm:spPr/>
    </dgm:pt>
    <dgm:pt modelId="{08A73BBC-E54D-4B06-94E4-B8560EA192F0}" type="pres">
      <dgm:prSet presAssocID="{AD43602E-D83A-4BAA-9B93-5EF28855F60E}" presName="horz1" presStyleCnt="0"/>
      <dgm:spPr/>
    </dgm:pt>
    <dgm:pt modelId="{EAD6C99F-2974-4C41-8D75-9F437B2CDC4C}" type="pres">
      <dgm:prSet presAssocID="{AD43602E-D83A-4BAA-9B93-5EF28855F60E}" presName="tx1" presStyleLbl="revTx" presStyleIdx="2" presStyleCnt="5"/>
      <dgm:spPr/>
    </dgm:pt>
    <dgm:pt modelId="{8E69EFBF-9C47-4DA2-9332-2282D025C531}" type="pres">
      <dgm:prSet presAssocID="{AD43602E-D83A-4BAA-9B93-5EF28855F60E}" presName="vert1" presStyleCnt="0"/>
      <dgm:spPr/>
    </dgm:pt>
    <dgm:pt modelId="{C8B2648F-D69A-436D-84E4-8B68F6D13C48}" type="pres">
      <dgm:prSet presAssocID="{6A1FE1F9-6D07-42B3-971C-6379477287B7}" presName="thickLine" presStyleLbl="alignNode1" presStyleIdx="3" presStyleCnt="5"/>
      <dgm:spPr/>
    </dgm:pt>
    <dgm:pt modelId="{F740D1BB-54B5-4FD3-8EC8-04162CC3B0B1}" type="pres">
      <dgm:prSet presAssocID="{6A1FE1F9-6D07-42B3-971C-6379477287B7}" presName="horz1" presStyleCnt="0"/>
      <dgm:spPr/>
    </dgm:pt>
    <dgm:pt modelId="{38ADB47D-5D72-4F8F-9A79-BEF41F10D731}" type="pres">
      <dgm:prSet presAssocID="{6A1FE1F9-6D07-42B3-971C-6379477287B7}" presName="tx1" presStyleLbl="revTx" presStyleIdx="3" presStyleCnt="5"/>
      <dgm:spPr/>
    </dgm:pt>
    <dgm:pt modelId="{44BB92E8-AAB7-40C2-9E6A-C0E43FB28C91}" type="pres">
      <dgm:prSet presAssocID="{6A1FE1F9-6D07-42B3-971C-6379477287B7}" presName="vert1" presStyleCnt="0"/>
      <dgm:spPr/>
    </dgm:pt>
    <dgm:pt modelId="{60718BF7-62CB-4C57-87DE-D456EB8C8738}" type="pres">
      <dgm:prSet presAssocID="{F946E9BD-CCDF-4534-A698-5629CF1ACE9A}" presName="thickLine" presStyleLbl="alignNode1" presStyleIdx="4" presStyleCnt="5"/>
      <dgm:spPr/>
    </dgm:pt>
    <dgm:pt modelId="{AF256331-EC7A-40A1-9C92-488F032BC2C5}" type="pres">
      <dgm:prSet presAssocID="{F946E9BD-CCDF-4534-A698-5629CF1ACE9A}" presName="horz1" presStyleCnt="0"/>
      <dgm:spPr/>
    </dgm:pt>
    <dgm:pt modelId="{6C8FEC90-4A50-494C-BC79-2939E5CFE1ED}" type="pres">
      <dgm:prSet presAssocID="{F946E9BD-CCDF-4534-A698-5629CF1ACE9A}" presName="tx1" presStyleLbl="revTx" presStyleIdx="4" presStyleCnt="5"/>
      <dgm:spPr/>
    </dgm:pt>
    <dgm:pt modelId="{FACE912C-11EB-4B87-893D-72826C415EF0}" type="pres">
      <dgm:prSet presAssocID="{F946E9BD-CCDF-4534-A698-5629CF1ACE9A}" presName="vert1" presStyleCnt="0"/>
      <dgm:spPr/>
    </dgm:pt>
  </dgm:ptLst>
  <dgm:cxnLst>
    <dgm:cxn modelId="{04DA502F-A9EF-4591-B4F6-E685C6059A5B}" srcId="{945B79B4-636F-45BE-8376-D9CEF6034B5B}" destId="{6A1FE1F9-6D07-42B3-971C-6379477287B7}" srcOrd="3" destOrd="0" parTransId="{1B9D8143-3B2E-4E23-AF10-9DF5E384DA94}" sibTransId="{0D0DE2CE-463B-448A-A41D-D36D755F6551}"/>
    <dgm:cxn modelId="{EEEB7A37-5A9F-4F1C-A16E-C3A9019087A0}" srcId="{945B79B4-636F-45BE-8376-D9CEF6034B5B}" destId="{891C535B-2481-43FC-A0DE-AC37D2EE31C5}" srcOrd="1" destOrd="0" parTransId="{1F726711-5EBE-433D-AEE8-0EF98E85D2A6}" sibTransId="{B0006A59-A81B-4D3D-8136-5B3D59157C19}"/>
    <dgm:cxn modelId="{78B14D6A-1CFA-466A-809E-4ACD6C744174}" srcId="{945B79B4-636F-45BE-8376-D9CEF6034B5B}" destId="{F946E9BD-CCDF-4534-A698-5629CF1ACE9A}" srcOrd="4" destOrd="0" parTransId="{6E8F58D3-246E-4BE4-BA1F-3AF1F860E5D1}" sibTransId="{131A2898-4F94-4BAF-AEB0-0608109A568F}"/>
    <dgm:cxn modelId="{27B1D38F-4DA8-42E6-B478-4CAA9B02AFF8}" srcId="{945B79B4-636F-45BE-8376-D9CEF6034B5B}" destId="{0A263B30-9D07-4D17-8E4C-8C86D7360B2D}" srcOrd="0" destOrd="0" parTransId="{C063F679-18D9-4C9F-97C2-33906A94A16B}" sibTransId="{54C37E0F-6E4A-4E47-A1AC-770D075AF522}"/>
    <dgm:cxn modelId="{F9F8DFB0-DFB9-42AE-AB7C-DE8DBD3D075D}" type="presOf" srcId="{945B79B4-636F-45BE-8376-D9CEF6034B5B}" destId="{DE5E914C-A0AA-4DE1-A7C1-24145DDAB17D}" srcOrd="0" destOrd="0" presId="urn:microsoft.com/office/officeart/2008/layout/LinedList"/>
    <dgm:cxn modelId="{CE0135B1-2AEA-4617-9FF2-CEDC89E6EFB4}" type="presOf" srcId="{F946E9BD-CCDF-4534-A698-5629CF1ACE9A}" destId="{6C8FEC90-4A50-494C-BC79-2939E5CFE1ED}" srcOrd="0" destOrd="0" presId="urn:microsoft.com/office/officeart/2008/layout/LinedList"/>
    <dgm:cxn modelId="{2BBE11BC-B731-4944-8E1D-B5835F96B4F8}" type="presOf" srcId="{0A263B30-9D07-4D17-8E4C-8C86D7360B2D}" destId="{C00EF5D4-4970-4D63-8455-08D8288B67FC}" srcOrd="0" destOrd="0" presId="urn:microsoft.com/office/officeart/2008/layout/LinedList"/>
    <dgm:cxn modelId="{55E163BD-116B-4741-B4A6-B5CCCE0158A0}" srcId="{945B79B4-636F-45BE-8376-D9CEF6034B5B}" destId="{AD43602E-D83A-4BAA-9B93-5EF28855F60E}" srcOrd="2" destOrd="0" parTransId="{FBD4E94C-2CCE-4710-A05E-C3FE89C5355E}" sibTransId="{73A68680-ADD0-4C73-9729-9713AAB75335}"/>
    <dgm:cxn modelId="{C31405EE-5135-4640-BD63-9557982F5910}" type="presOf" srcId="{AD43602E-D83A-4BAA-9B93-5EF28855F60E}" destId="{EAD6C99F-2974-4C41-8D75-9F437B2CDC4C}" srcOrd="0" destOrd="0" presId="urn:microsoft.com/office/officeart/2008/layout/LinedList"/>
    <dgm:cxn modelId="{C512CAF5-29C6-4415-866E-E8E5A321CE30}" type="presOf" srcId="{891C535B-2481-43FC-A0DE-AC37D2EE31C5}" destId="{12C430C7-89DA-4446-89AA-744CA2E0D2D9}" srcOrd="0" destOrd="0" presId="urn:microsoft.com/office/officeart/2008/layout/LinedList"/>
    <dgm:cxn modelId="{7C29A8FB-D0EE-4CD6-9063-AB0E470EFACE}" type="presOf" srcId="{6A1FE1F9-6D07-42B3-971C-6379477287B7}" destId="{38ADB47D-5D72-4F8F-9A79-BEF41F10D731}" srcOrd="0" destOrd="0" presId="urn:microsoft.com/office/officeart/2008/layout/LinedList"/>
    <dgm:cxn modelId="{DEA32AE4-89B8-4871-9765-9E6484DC6A83}" type="presParOf" srcId="{DE5E914C-A0AA-4DE1-A7C1-24145DDAB17D}" destId="{4237F0A3-9F78-4C59-9C30-7E915A8A7BCD}" srcOrd="0" destOrd="0" presId="urn:microsoft.com/office/officeart/2008/layout/LinedList"/>
    <dgm:cxn modelId="{E7EE207C-D4D0-4638-8310-7F0352FEC48A}" type="presParOf" srcId="{DE5E914C-A0AA-4DE1-A7C1-24145DDAB17D}" destId="{1A9969B3-6E80-4D5D-8BC3-FB418B4943D9}" srcOrd="1" destOrd="0" presId="urn:microsoft.com/office/officeart/2008/layout/LinedList"/>
    <dgm:cxn modelId="{E32C1E7F-038E-4270-8FF7-1384138CA2F9}" type="presParOf" srcId="{1A9969B3-6E80-4D5D-8BC3-FB418B4943D9}" destId="{C00EF5D4-4970-4D63-8455-08D8288B67FC}" srcOrd="0" destOrd="0" presId="urn:microsoft.com/office/officeart/2008/layout/LinedList"/>
    <dgm:cxn modelId="{545F7CBB-182E-4A42-8303-8EFA06F75EAB}" type="presParOf" srcId="{1A9969B3-6E80-4D5D-8BC3-FB418B4943D9}" destId="{B674DD23-EB0A-4BE5-8CC1-36DB423F1401}" srcOrd="1" destOrd="0" presId="urn:microsoft.com/office/officeart/2008/layout/LinedList"/>
    <dgm:cxn modelId="{06B5DFF5-67C2-4278-85D2-5EB9B91E729A}" type="presParOf" srcId="{DE5E914C-A0AA-4DE1-A7C1-24145DDAB17D}" destId="{CFD3F3CC-1457-4D2A-A51F-1A3D16A9D3EC}" srcOrd="2" destOrd="0" presId="urn:microsoft.com/office/officeart/2008/layout/LinedList"/>
    <dgm:cxn modelId="{37528B5D-FF95-44E2-AB6B-1AF677D1962E}" type="presParOf" srcId="{DE5E914C-A0AA-4DE1-A7C1-24145DDAB17D}" destId="{E2DE4EA3-0372-4B6D-B927-E0E1349E3F73}" srcOrd="3" destOrd="0" presId="urn:microsoft.com/office/officeart/2008/layout/LinedList"/>
    <dgm:cxn modelId="{BF690761-6271-4F82-86E5-E8B941044FEE}" type="presParOf" srcId="{E2DE4EA3-0372-4B6D-B927-E0E1349E3F73}" destId="{12C430C7-89DA-4446-89AA-744CA2E0D2D9}" srcOrd="0" destOrd="0" presId="urn:microsoft.com/office/officeart/2008/layout/LinedList"/>
    <dgm:cxn modelId="{3E42CE13-2554-4564-A232-408EA871BBAA}" type="presParOf" srcId="{E2DE4EA3-0372-4B6D-B927-E0E1349E3F73}" destId="{208E67A3-3017-41FA-895F-A7746B12A711}" srcOrd="1" destOrd="0" presId="urn:microsoft.com/office/officeart/2008/layout/LinedList"/>
    <dgm:cxn modelId="{B622DA47-1A37-4125-9331-2956386B2E4E}" type="presParOf" srcId="{DE5E914C-A0AA-4DE1-A7C1-24145DDAB17D}" destId="{7FFC9B65-AF6D-4EAA-BE11-0E6EB1341231}" srcOrd="4" destOrd="0" presId="urn:microsoft.com/office/officeart/2008/layout/LinedList"/>
    <dgm:cxn modelId="{CCE29816-1ECF-41EB-A203-B2792CE9561C}" type="presParOf" srcId="{DE5E914C-A0AA-4DE1-A7C1-24145DDAB17D}" destId="{08A73BBC-E54D-4B06-94E4-B8560EA192F0}" srcOrd="5" destOrd="0" presId="urn:microsoft.com/office/officeart/2008/layout/LinedList"/>
    <dgm:cxn modelId="{7FDECC91-E7C3-4154-87B6-476CD7F01448}" type="presParOf" srcId="{08A73BBC-E54D-4B06-94E4-B8560EA192F0}" destId="{EAD6C99F-2974-4C41-8D75-9F437B2CDC4C}" srcOrd="0" destOrd="0" presId="urn:microsoft.com/office/officeart/2008/layout/LinedList"/>
    <dgm:cxn modelId="{78C5236F-D902-431D-843E-53BF6855478D}" type="presParOf" srcId="{08A73BBC-E54D-4B06-94E4-B8560EA192F0}" destId="{8E69EFBF-9C47-4DA2-9332-2282D025C531}" srcOrd="1" destOrd="0" presId="urn:microsoft.com/office/officeart/2008/layout/LinedList"/>
    <dgm:cxn modelId="{60DC0A22-5A3E-4A3A-8261-BFA3D0338B8F}" type="presParOf" srcId="{DE5E914C-A0AA-4DE1-A7C1-24145DDAB17D}" destId="{C8B2648F-D69A-436D-84E4-8B68F6D13C48}" srcOrd="6" destOrd="0" presId="urn:microsoft.com/office/officeart/2008/layout/LinedList"/>
    <dgm:cxn modelId="{A432DB27-0238-4859-B14F-0DD7EAF88651}" type="presParOf" srcId="{DE5E914C-A0AA-4DE1-A7C1-24145DDAB17D}" destId="{F740D1BB-54B5-4FD3-8EC8-04162CC3B0B1}" srcOrd="7" destOrd="0" presId="urn:microsoft.com/office/officeart/2008/layout/LinedList"/>
    <dgm:cxn modelId="{EB158A3D-DC22-4DAD-A943-D94390ED985D}" type="presParOf" srcId="{F740D1BB-54B5-4FD3-8EC8-04162CC3B0B1}" destId="{38ADB47D-5D72-4F8F-9A79-BEF41F10D731}" srcOrd="0" destOrd="0" presId="urn:microsoft.com/office/officeart/2008/layout/LinedList"/>
    <dgm:cxn modelId="{488667A1-5768-4E95-B02C-E36A3DC39CFB}" type="presParOf" srcId="{F740D1BB-54B5-4FD3-8EC8-04162CC3B0B1}" destId="{44BB92E8-AAB7-40C2-9E6A-C0E43FB28C91}" srcOrd="1" destOrd="0" presId="urn:microsoft.com/office/officeart/2008/layout/LinedList"/>
    <dgm:cxn modelId="{BF357B22-A7D7-438F-A764-24D197860092}" type="presParOf" srcId="{DE5E914C-A0AA-4DE1-A7C1-24145DDAB17D}" destId="{60718BF7-62CB-4C57-87DE-D456EB8C8738}" srcOrd="8" destOrd="0" presId="urn:microsoft.com/office/officeart/2008/layout/LinedList"/>
    <dgm:cxn modelId="{CD1630B8-3450-4EB7-8EEF-E3585CA17AF7}" type="presParOf" srcId="{DE5E914C-A0AA-4DE1-A7C1-24145DDAB17D}" destId="{AF256331-EC7A-40A1-9C92-488F032BC2C5}" srcOrd="9" destOrd="0" presId="urn:microsoft.com/office/officeart/2008/layout/LinedList"/>
    <dgm:cxn modelId="{9E72DDD1-CD5C-4445-AB1C-43C0DED18DAF}" type="presParOf" srcId="{AF256331-EC7A-40A1-9C92-488F032BC2C5}" destId="{6C8FEC90-4A50-494C-BC79-2939E5CFE1ED}" srcOrd="0" destOrd="0" presId="urn:microsoft.com/office/officeart/2008/layout/LinedList"/>
    <dgm:cxn modelId="{3EDF3826-F138-4CAA-B340-E30B8B85BEFD}" type="presParOf" srcId="{AF256331-EC7A-40A1-9C92-488F032BC2C5}" destId="{FACE912C-11EB-4B87-893D-72826C415EF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7F0A3-9F78-4C59-9C30-7E915A8A7BCD}">
      <dsp:nvSpPr>
        <dsp:cNvPr id="0" name=""/>
        <dsp:cNvSpPr/>
      </dsp:nvSpPr>
      <dsp:spPr>
        <a:xfrm>
          <a:off x="0" y="613"/>
          <a:ext cx="60579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EF5D4-4970-4D63-8455-08D8288B67FC}">
      <dsp:nvSpPr>
        <dsp:cNvPr id="0" name=""/>
        <dsp:cNvSpPr/>
      </dsp:nvSpPr>
      <dsp:spPr>
        <a:xfrm>
          <a:off x="0" y="613"/>
          <a:ext cx="6057900" cy="1005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1" kern="1200"/>
            <a:t>Задачи проекта</a:t>
          </a:r>
          <a:r>
            <a:rPr lang="en-US" sz="2800" i="1" kern="1200"/>
            <a:t>:</a:t>
          </a:r>
          <a:endParaRPr lang="en-US" sz="2800" kern="1200"/>
        </a:p>
      </dsp:txBody>
      <dsp:txXfrm>
        <a:off x="0" y="613"/>
        <a:ext cx="6057900" cy="1005594"/>
      </dsp:txXfrm>
    </dsp:sp>
    <dsp:sp modelId="{CFD3F3CC-1457-4D2A-A51F-1A3D16A9D3EC}">
      <dsp:nvSpPr>
        <dsp:cNvPr id="0" name=""/>
        <dsp:cNvSpPr/>
      </dsp:nvSpPr>
      <dsp:spPr>
        <a:xfrm>
          <a:off x="0" y="1006208"/>
          <a:ext cx="6057900" cy="0"/>
        </a:xfrm>
        <a:prstGeom prst="line">
          <a:avLst/>
        </a:prstGeom>
        <a:solidFill>
          <a:schemeClr val="accent2">
            <a:hueOff val="-209503"/>
            <a:satOff val="-2238"/>
            <a:lumOff val="-784"/>
            <a:alphaOff val="0"/>
          </a:schemeClr>
        </a:solidFill>
        <a:ln w="12700" cap="flat" cmpd="sng" algn="ctr">
          <a:solidFill>
            <a:schemeClr val="accent2">
              <a:hueOff val="-209503"/>
              <a:satOff val="-2238"/>
              <a:lumOff val="-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430C7-89DA-4446-89AA-744CA2E0D2D9}">
      <dsp:nvSpPr>
        <dsp:cNvPr id="0" name=""/>
        <dsp:cNvSpPr/>
      </dsp:nvSpPr>
      <dsp:spPr>
        <a:xfrm>
          <a:off x="0" y="1006208"/>
          <a:ext cx="6057900" cy="1005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Предложить интересный игровой процесс.</a:t>
          </a:r>
        </a:p>
      </dsp:txBody>
      <dsp:txXfrm>
        <a:off x="0" y="1006208"/>
        <a:ext cx="6057900" cy="1005594"/>
      </dsp:txXfrm>
    </dsp:sp>
    <dsp:sp modelId="{7FFC9B65-AF6D-4EAA-BE11-0E6EB1341231}">
      <dsp:nvSpPr>
        <dsp:cNvPr id="0" name=""/>
        <dsp:cNvSpPr/>
      </dsp:nvSpPr>
      <dsp:spPr>
        <a:xfrm>
          <a:off x="0" y="2011802"/>
          <a:ext cx="6057900" cy="0"/>
        </a:xfrm>
        <a:prstGeom prst="line">
          <a:avLst/>
        </a:prstGeom>
        <a:solidFill>
          <a:schemeClr val="accent2">
            <a:hueOff val="-419007"/>
            <a:satOff val="-4475"/>
            <a:lumOff val="-1569"/>
            <a:alphaOff val="0"/>
          </a:schemeClr>
        </a:solidFill>
        <a:ln w="12700" cap="flat" cmpd="sng" algn="ctr">
          <a:solidFill>
            <a:schemeClr val="accent2">
              <a:hueOff val="-419007"/>
              <a:satOff val="-4475"/>
              <a:lumOff val="-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6C99F-2974-4C41-8D75-9F437B2CDC4C}">
      <dsp:nvSpPr>
        <dsp:cNvPr id="0" name=""/>
        <dsp:cNvSpPr/>
      </dsp:nvSpPr>
      <dsp:spPr>
        <a:xfrm>
          <a:off x="0" y="2011802"/>
          <a:ext cx="6057900" cy="1005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Развивать умения управления и стрельбы.</a:t>
          </a:r>
        </a:p>
      </dsp:txBody>
      <dsp:txXfrm>
        <a:off x="0" y="2011802"/>
        <a:ext cx="6057900" cy="1005594"/>
      </dsp:txXfrm>
    </dsp:sp>
    <dsp:sp modelId="{C8B2648F-D69A-436D-84E4-8B68F6D13C48}">
      <dsp:nvSpPr>
        <dsp:cNvPr id="0" name=""/>
        <dsp:cNvSpPr/>
      </dsp:nvSpPr>
      <dsp:spPr>
        <a:xfrm>
          <a:off x="0" y="3017397"/>
          <a:ext cx="6057900" cy="0"/>
        </a:xfrm>
        <a:prstGeom prst="line">
          <a:avLst/>
        </a:prstGeom>
        <a:solidFill>
          <a:schemeClr val="accent2">
            <a:hueOff val="-628510"/>
            <a:satOff val="-6713"/>
            <a:lumOff val="-2353"/>
            <a:alphaOff val="0"/>
          </a:schemeClr>
        </a:solidFill>
        <a:ln w="12700" cap="flat" cmpd="sng" algn="ctr">
          <a:solidFill>
            <a:schemeClr val="accent2">
              <a:hueOff val="-628510"/>
              <a:satOff val="-6713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DB47D-5D72-4F8F-9A79-BEF41F10D731}">
      <dsp:nvSpPr>
        <dsp:cNvPr id="0" name=""/>
        <dsp:cNvSpPr/>
      </dsp:nvSpPr>
      <dsp:spPr>
        <a:xfrm>
          <a:off x="0" y="3017397"/>
          <a:ext cx="6057900" cy="1005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Создать динамичное окружение с вражескими объектами.</a:t>
          </a:r>
        </a:p>
      </dsp:txBody>
      <dsp:txXfrm>
        <a:off x="0" y="3017397"/>
        <a:ext cx="6057900" cy="1005594"/>
      </dsp:txXfrm>
    </dsp:sp>
    <dsp:sp modelId="{60718BF7-62CB-4C57-87DE-D456EB8C8738}">
      <dsp:nvSpPr>
        <dsp:cNvPr id="0" name=""/>
        <dsp:cNvSpPr/>
      </dsp:nvSpPr>
      <dsp:spPr>
        <a:xfrm>
          <a:off x="0" y="4022991"/>
          <a:ext cx="6057900" cy="0"/>
        </a:xfrm>
        <a:prstGeom prst="line">
          <a:avLst/>
        </a:prstGeom>
        <a:solidFill>
          <a:schemeClr val="accent2">
            <a:hueOff val="-838013"/>
            <a:satOff val="-8950"/>
            <a:lumOff val="-3138"/>
            <a:alphaOff val="0"/>
          </a:schemeClr>
        </a:solidFill>
        <a:ln w="12700" cap="flat" cmpd="sng" algn="ctr">
          <a:solidFill>
            <a:schemeClr val="accent2">
              <a:hueOff val="-838013"/>
              <a:satOff val="-8950"/>
              <a:lumOff val="-31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FEC90-4A50-494C-BC79-2939E5CFE1ED}">
      <dsp:nvSpPr>
        <dsp:cNvPr id="0" name=""/>
        <dsp:cNvSpPr/>
      </dsp:nvSpPr>
      <dsp:spPr>
        <a:xfrm>
          <a:off x="0" y="4022991"/>
          <a:ext cx="6057900" cy="1005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Предоставить разнообразные уровни и цели.</a:t>
          </a:r>
        </a:p>
      </dsp:txBody>
      <dsp:txXfrm>
        <a:off x="0" y="4022991"/>
        <a:ext cx="6057900" cy="1005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1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7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2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9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9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5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8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7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7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7F35258-C290-422B-86B5-4FD73A97D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8A810F01-3B8F-89BF-B6EF-0A0EB40144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67" r="-2" b="36938"/>
          <a:stretch/>
        </p:blipFill>
        <p:spPr>
          <a:xfrm>
            <a:off x="20" y="10"/>
            <a:ext cx="12191980" cy="41934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3022E4-6F68-74E9-F961-C07C59D6566E}"/>
              </a:ext>
            </a:extLst>
          </p:cNvPr>
          <p:cNvSpPr txBox="1"/>
          <p:nvPr/>
        </p:nvSpPr>
        <p:spPr>
          <a:xfrm>
            <a:off x="652371" y="1712200"/>
            <a:ext cx="6019892" cy="189695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cap="all" spc="300" baseline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SPACE SURVIVE</a:t>
            </a:r>
            <a:endParaRPr lang="en-US" sz="3600" kern="1200" cap="all" spc="300" baseline="0">
              <a:solidFill>
                <a:srgbClr val="FFFFFF"/>
              </a:solidFill>
              <a:highlight>
                <a:srgbClr val="000000"/>
              </a:highlight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B51BF9-42C8-0F89-1E03-6E603E9877B3}"/>
              </a:ext>
            </a:extLst>
          </p:cNvPr>
          <p:cNvSpPr txBox="1"/>
          <p:nvPr/>
        </p:nvSpPr>
        <p:spPr>
          <a:xfrm>
            <a:off x="9385905" y="4889727"/>
            <a:ext cx="5448300" cy="153828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 err="1"/>
              <a:t>Хабибуллин</a:t>
            </a:r>
            <a:r>
              <a:rPr lang="en-US" b="1" dirty="0"/>
              <a:t> </a:t>
            </a:r>
            <a:r>
              <a:rPr lang="en-US" b="1" dirty="0" err="1"/>
              <a:t>Тагир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 err="1"/>
              <a:t>Калмурзин</a:t>
            </a:r>
            <a:r>
              <a:rPr lang="en-US" b="1" dirty="0"/>
              <a:t> </a:t>
            </a:r>
            <a:r>
              <a:rPr lang="en-US" b="1" dirty="0" err="1"/>
              <a:t>Адилет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9A1B55-9C38-6229-9E60-1FF749ECC97F}"/>
              </a:ext>
            </a:extLst>
          </p:cNvPr>
          <p:cNvSpPr txBox="1"/>
          <p:nvPr/>
        </p:nvSpPr>
        <p:spPr>
          <a:xfrm>
            <a:off x="652371" y="647700"/>
            <a:ext cx="4295186" cy="27813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cap="all" spc="300" baseline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Идея</a:t>
            </a:r>
            <a:r>
              <a:rPr lang="en-US" sz="2000" b="1" kern="1200" cap="all" spc="300" baseline="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 </a:t>
            </a:r>
            <a:r>
              <a:rPr lang="en-US" sz="2000" b="1" kern="1200" cap="all" spc="300" baseline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проекта</a:t>
            </a:r>
            <a:r>
              <a:rPr lang="en-US" sz="2000" kern="1200" cap="all" spc="300" baseline="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: "Space Survive" </a:t>
            </a:r>
            <a:r>
              <a:rPr lang="en-US" sz="2000" kern="1200" cap="all" spc="300" baseline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создана</a:t>
            </a:r>
            <a:r>
              <a:rPr lang="en-US" sz="2000" kern="1200" cap="all" spc="300" baseline="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 </a:t>
            </a:r>
            <a:r>
              <a:rPr lang="en-US" sz="2000" kern="1200" cap="all" spc="300" baseline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как</a:t>
            </a:r>
            <a:r>
              <a:rPr lang="en-US" sz="2000" kern="1200" cap="all" spc="300" baseline="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 </a:t>
            </a:r>
            <a:r>
              <a:rPr lang="en-US" sz="2000" kern="1200" cap="all" spc="300" baseline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захватывающая</a:t>
            </a:r>
            <a:r>
              <a:rPr lang="en-US" sz="2000" kern="1200" cap="all" spc="300" baseline="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 </a:t>
            </a:r>
            <a:r>
              <a:rPr lang="en-US" sz="2000" kern="1200" cap="all" spc="300" baseline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аркада</a:t>
            </a:r>
            <a:r>
              <a:rPr lang="en-US" sz="2000" kern="1200" cap="all" spc="300" baseline="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, </a:t>
            </a:r>
            <a:r>
              <a:rPr lang="en-US" sz="2000" kern="1200" cap="all" spc="300" baseline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цель</a:t>
            </a:r>
            <a:r>
              <a:rPr lang="en-US" sz="2000" kern="1200" cap="all" spc="300" baseline="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 </a:t>
            </a:r>
            <a:r>
              <a:rPr lang="en-US" sz="2000" kern="1200" cap="all" spc="300" baseline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которой</a:t>
            </a:r>
            <a:r>
              <a:rPr lang="en-US" sz="2000" kern="1200" cap="all" spc="300" baseline="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 - </a:t>
            </a:r>
            <a:r>
              <a:rPr lang="en-US" sz="2000" kern="1200" cap="all" spc="300" baseline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предоставить</a:t>
            </a:r>
            <a:r>
              <a:rPr lang="en-US" sz="2000" kern="1200" cap="all" spc="300" baseline="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 </a:t>
            </a:r>
            <a:r>
              <a:rPr lang="en-US" sz="2000" kern="1200" cap="all" spc="300" baseline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игрокам</a:t>
            </a:r>
            <a:r>
              <a:rPr lang="en-US" sz="2000" kern="1200" cap="all" spc="300" baseline="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 </a:t>
            </a:r>
            <a:r>
              <a:rPr lang="en-US" sz="2000" kern="1200" cap="all" spc="300" baseline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увлекательный</a:t>
            </a:r>
            <a:r>
              <a:rPr lang="en-US" sz="2000" kern="1200" cap="all" spc="300" baseline="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 </a:t>
            </a:r>
            <a:r>
              <a:rPr lang="en-US" sz="2000" kern="1200" cap="all" spc="300" baseline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опыт</a:t>
            </a:r>
            <a:r>
              <a:rPr lang="en-US" sz="2000" kern="1200" cap="all" spc="300" baseline="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 в </a:t>
            </a:r>
            <a:r>
              <a:rPr lang="en-US" sz="2000" kern="1200" cap="all" spc="300" baseline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управлении</a:t>
            </a:r>
            <a:r>
              <a:rPr lang="en-US" sz="2000" kern="1200" cap="all" spc="300" baseline="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 </a:t>
            </a:r>
            <a:r>
              <a:rPr lang="en-US" sz="2000" kern="1200" cap="all" spc="300" baseline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космическим</a:t>
            </a:r>
            <a:r>
              <a:rPr lang="en-US" sz="2000" kern="1200" cap="all" spc="300" baseline="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 </a:t>
            </a:r>
            <a:r>
              <a:rPr lang="en-US" sz="2000" kern="1200" cap="all" spc="300" baseline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кораблем</a:t>
            </a:r>
            <a:r>
              <a:rPr lang="en-US" sz="2000" kern="1200" cap="all" spc="300" baseline="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 и </a:t>
            </a:r>
            <a:r>
              <a:rPr lang="en-US" sz="2000" kern="1200" cap="all" spc="300" baseline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борьбе</a:t>
            </a:r>
            <a:r>
              <a:rPr lang="en-US" sz="2000" kern="1200" cap="all" spc="300" baseline="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 с </a:t>
            </a:r>
            <a:r>
              <a:rPr lang="en-US" sz="2000" kern="1200" cap="all" spc="300" baseline="0" err="1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врагами</a:t>
            </a:r>
            <a:r>
              <a:rPr lang="en-US" sz="2000" kern="1200" cap="all" spc="300" baseline="0" dirty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.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B16D6119-7E18-15EC-944A-01DCB9BCE9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4474058"/>
              </p:ext>
            </p:extLst>
          </p:nvPr>
        </p:nvGraphicFramePr>
        <p:xfrm>
          <a:off x="5486400" y="914400"/>
          <a:ext cx="60579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16783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27E5B5-5BCF-F938-80E2-6C58431E0C2F}"/>
              </a:ext>
            </a:extLst>
          </p:cNvPr>
          <p:cNvGrpSpPr/>
          <p:nvPr/>
        </p:nvGrpSpPr>
        <p:grpSpPr>
          <a:xfrm>
            <a:off x="479536" y="1468163"/>
            <a:ext cx="2730543" cy="3904774"/>
            <a:chOff x="479536" y="1468163"/>
            <a:chExt cx="2730543" cy="3904774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A30F1969-141E-7D29-59D8-518FA20D1380}"/>
                </a:ext>
              </a:extLst>
            </p:cNvPr>
            <p:cNvSpPr/>
            <p:nvPr/>
          </p:nvSpPr>
          <p:spPr>
            <a:xfrm>
              <a:off x="479536" y="1468163"/>
              <a:ext cx="2561896" cy="3888827"/>
            </a:xfrm>
            <a:prstGeom prst="rect">
              <a:avLst/>
            </a:prstGeom>
            <a:effectLst>
              <a:outerShdw blurRad="1270000" dist="38100">
                <a:srgbClr val="FF0000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" name="Рисунок 1" descr="Изображение выглядит как текст, снимок экрана, Цвет электрик, синий&#10;&#10;Автоматически созданное описание">
              <a:extLst>
                <a:ext uri="{FF2B5EF4-FFF2-40B4-BE49-F238E27FC236}">
                  <a16:creationId xmlns:a16="http://schemas.microsoft.com/office/drawing/2014/main" id="{14BD99E3-16F6-3B88-B4C4-7E2D0D33B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4632" y="1478916"/>
              <a:ext cx="2560320" cy="3894021"/>
            </a:xfrm>
            <a:prstGeom prst="rect">
              <a:avLst/>
            </a:prstGeom>
          </p:spPr>
        </p:pic>
        <p:cxnSp>
          <p:nvCxnSpPr>
            <p:cNvPr id="17" name="Straight Connector 10">
              <a:extLst>
                <a:ext uri="{FF2B5EF4-FFF2-40B4-BE49-F238E27FC236}">
                  <a16:creationId xmlns:a16="http://schemas.microsoft.com/office/drawing/2014/main" id="{50DA1EB8-87CF-4588-A1FD-4756F9A28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 noGrp="1" noRot="1" noChangeAspect="1" noMove="1" noResize="1" noEditPoints="1" noAdjustHandles="1" noChangeArrowheads="1" noChangeShapeType="1"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210079" y="1573887"/>
              <a:ext cx="0" cy="3710227"/>
            </a:xfrm>
            <a:prstGeom prst="line">
              <a:avLst/>
            </a:prstGeom>
            <a:ln w="1905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E3393AA9-BA89-D660-A89E-ACBCF4B33707}"/>
              </a:ext>
            </a:extLst>
          </p:cNvPr>
          <p:cNvGrpSpPr/>
          <p:nvPr/>
        </p:nvGrpSpPr>
        <p:grpSpPr>
          <a:xfrm>
            <a:off x="9184536" y="1478916"/>
            <a:ext cx="2567344" cy="3904349"/>
            <a:chOff x="9184536" y="1478916"/>
            <a:chExt cx="2567344" cy="3904349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027E69B5-8D78-F6E9-37DC-5829F45504DA}"/>
                </a:ext>
              </a:extLst>
            </p:cNvPr>
            <p:cNvSpPr/>
            <p:nvPr/>
          </p:nvSpPr>
          <p:spPr>
            <a:xfrm>
              <a:off x="9189984" y="1494438"/>
              <a:ext cx="2561896" cy="3888827"/>
            </a:xfrm>
            <a:prstGeom prst="rect">
              <a:avLst/>
            </a:prstGeom>
            <a:effectLst>
              <a:outerShdw blurRad="1270000" dist="38100">
                <a:srgbClr val="FFFF00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" name="Рисунок 5" descr="Изображение выглядит как пространство, Космическое пространство, снимок экрана, Астрономический объект&#10;&#10;Автоматически созданное описание">
              <a:extLst>
                <a:ext uri="{FF2B5EF4-FFF2-40B4-BE49-F238E27FC236}">
                  <a16:creationId xmlns:a16="http://schemas.microsoft.com/office/drawing/2014/main" id="{B037DFE2-FCA0-3853-D82B-0AF5DA01B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4536" y="1478916"/>
              <a:ext cx="2560320" cy="3894021"/>
            </a:xfrm>
            <a:prstGeom prst="rect">
              <a:avLst/>
            </a:prstGeom>
          </p:spPr>
        </p:pic>
      </p:grp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1A5A268D-3EAD-A756-3D69-CDDB0E93C502}"/>
              </a:ext>
            </a:extLst>
          </p:cNvPr>
          <p:cNvGrpSpPr/>
          <p:nvPr/>
        </p:nvGrpSpPr>
        <p:grpSpPr>
          <a:xfrm>
            <a:off x="6233949" y="1500875"/>
            <a:ext cx="2562097" cy="3850104"/>
            <a:chOff x="6233949" y="1500875"/>
            <a:chExt cx="2562097" cy="3850104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F451C76B-94B6-8168-DF9A-7AC29AE0A8EE}"/>
                </a:ext>
              </a:extLst>
            </p:cNvPr>
            <p:cNvSpPr/>
            <p:nvPr/>
          </p:nvSpPr>
          <p:spPr>
            <a:xfrm>
              <a:off x="6233949" y="1533852"/>
              <a:ext cx="2561896" cy="3770586"/>
            </a:xfrm>
            <a:prstGeom prst="rect">
              <a:avLst/>
            </a:prstGeom>
            <a:effectLst>
              <a:outerShdw blurRad="1270000" dist="38100">
                <a:srgbClr val="00B050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" name="Рисунок 3" descr="Изображение выглядит как текст, снимок экрана, Цвет электрик, синий&#10;&#10;Автоматически созданное описание">
              <a:extLst>
                <a:ext uri="{FF2B5EF4-FFF2-40B4-BE49-F238E27FC236}">
                  <a16:creationId xmlns:a16="http://schemas.microsoft.com/office/drawing/2014/main" id="{0A92E06B-D70A-A8E2-FAF9-AF48A4821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5726" y="1500875"/>
              <a:ext cx="2560320" cy="3850104"/>
            </a:xfrm>
            <a:prstGeom prst="rect">
              <a:avLst/>
            </a:prstGeom>
          </p:spPr>
        </p:pic>
      </p:grpSp>
      <p:cxnSp>
        <p:nvCxnSpPr>
          <p:cNvPr id="19" name="Straight Connector 14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89DC205E-CC6F-7E41-2114-2A7433770337}"/>
              </a:ext>
            </a:extLst>
          </p:cNvPr>
          <p:cNvGrpSpPr/>
          <p:nvPr/>
        </p:nvGrpSpPr>
        <p:grpSpPr>
          <a:xfrm>
            <a:off x="3383019" y="1494438"/>
            <a:ext cx="2564820" cy="3868636"/>
            <a:chOff x="3383019" y="1494438"/>
            <a:chExt cx="2564820" cy="3868636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BF5BB523-BF7A-310E-1E18-3E3307F9135F}"/>
                </a:ext>
              </a:extLst>
            </p:cNvPr>
            <p:cNvSpPr/>
            <p:nvPr/>
          </p:nvSpPr>
          <p:spPr>
            <a:xfrm>
              <a:off x="3383019" y="1494438"/>
              <a:ext cx="2561896" cy="3783725"/>
            </a:xfrm>
            <a:prstGeom prst="rect">
              <a:avLst/>
            </a:prstGeom>
            <a:effectLst>
              <a:outerShdw blurRad="1270000" dist="38100">
                <a:srgbClr val="0070C0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" name="Рисунок 2" descr="Изображение выглядит как текст, снимок экрана, Шрифт, пространство&#10;&#10;Автоматически созданное описание">
              <a:extLst>
                <a:ext uri="{FF2B5EF4-FFF2-40B4-BE49-F238E27FC236}">
                  <a16:creationId xmlns:a16="http://schemas.microsoft.com/office/drawing/2014/main" id="{5D037D1B-5C31-4692-9342-7FC325578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7519" y="1512970"/>
              <a:ext cx="2560320" cy="3850104"/>
            </a:xfrm>
            <a:prstGeom prst="rect">
              <a:avLst/>
            </a:prstGeom>
          </p:spPr>
        </p:pic>
      </p:grp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8621AA23-7E4F-3B09-B817-4560F2CF1A7A}"/>
              </a:ext>
            </a:extLst>
          </p:cNvPr>
          <p:cNvSpPr/>
          <p:nvPr/>
        </p:nvSpPr>
        <p:spPr>
          <a:xfrm rot="-4620000">
            <a:off x="-2910626" y="-1317860"/>
            <a:ext cx="1415142" cy="1040190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270000" dir="21540000">
              <a:srgbClr val="FFFF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7">
            <a:extLst>
              <a:ext uri="{FF2B5EF4-FFF2-40B4-BE49-F238E27FC236}">
                <a16:creationId xmlns:a16="http://schemas.microsoft.com/office/drawing/2014/main" id="{D218D894-A93C-A25E-DA1F-9F5D00FCBC52}"/>
              </a:ext>
            </a:extLst>
          </p:cNvPr>
          <p:cNvSpPr/>
          <p:nvPr/>
        </p:nvSpPr>
        <p:spPr>
          <a:xfrm rot="3660000">
            <a:off x="5892205" y="-2236056"/>
            <a:ext cx="1415142" cy="104019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270000" dir="21540000">
              <a:srgbClr val="00B05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: скругленные углы 8">
            <a:extLst>
              <a:ext uri="{FF2B5EF4-FFF2-40B4-BE49-F238E27FC236}">
                <a16:creationId xmlns:a16="http://schemas.microsoft.com/office/drawing/2014/main" id="{2330D0AA-1421-EF13-1F8E-C8D992BD9B51}"/>
              </a:ext>
            </a:extLst>
          </p:cNvPr>
          <p:cNvSpPr/>
          <p:nvPr/>
        </p:nvSpPr>
        <p:spPr>
          <a:xfrm rot="7260000">
            <a:off x="13864218" y="2165986"/>
            <a:ext cx="1415142" cy="104019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270000" dir="21540000">
              <a:srgbClr val="0070C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9">
            <a:extLst>
              <a:ext uri="{FF2B5EF4-FFF2-40B4-BE49-F238E27FC236}">
                <a16:creationId xmlns:a16="http://schemas.microsoft.com/office/drawing/2014/main" id="{B8EDE30A-3406-B375-C3A0-C4193DACD0A3}"/>
              </a:ext>
            </a:extLst>
          </p:cNvPr>
          <p:cNvSpPr/>
          <p:nvPr/>
        </p:nvSpPr>
        <p:spPr>
          <a:xfrm rot="15780000">
            <a:off x="3418519" y="7749606"/>
            <a:ext cx="1415142" cy="1040190"/>
          </a:xfrm>
          <a:prstGeom prst="triangle">
            <a:avLst/>
          </a:prstGeom>
          <a:solidFill>
            <a:schemeClr val="tx1"/>
          </a:solidFill>
          <a:ln>
            <a:noFill/>
          </a:ln>
          <a:effectLst>
            <a:outerShdw blurRad="1270000" dir="21540000">
              <a:srgbClr val="FF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489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B00C4D-D632-7E5F-7C20-5EDFC90FBCF2}"/>
              </a:ext>
            </a:extLst>
          </p:cNvPr>
          <p:cNvSpPr txBox="1"/>
          <p:nvPr/>
        </p:nvSpPr>
        <p:spPr>
          <a:xfrm>
            <a:off x="974877" y="4240591"/>
            <a:ext cx="379423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Aptos"/>
              </a:rPr>
              <a:t>Уровни и </a:t>
            </a:r>
            <a:r>
              <a:rPr lang="en-US" sz="2000" b="1" dirty="0" err="1">
                <a:solidFill>
                  <a:srgbClr val="000000"/>
                </a:solidFill>
                <a:latin typeface="Aptos"/>
              </a:rPr>
              <a:t>цели</a:t>
            </a:r>
            <a:r>
              <a:rPr lang="en-US" sz="2000" b="1" dirty="0">
                <a:solidFill>
                  <a:srgbClr val="000000"/>
                </a:solidFill>
                <a:latin typeface="Aptos"/>
              </a:rPr>
              <a:t>:</a:t>
            </a:r>
          </a:p>
          <a:p>
            <a:pPr>
              <a:buFont typeface="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Aptos"/>
              </a:rPr>
              <a:t>Различные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уровни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сложности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.</a:t>
            </a:r>
          </a:p>
          <a:p>
            <a:pPr>
              <a:buFont typeface="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Aptos"/>
              </a:rPr>
              <a:t>Заданные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цели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для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победы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D81E4-A56B-0207-252F-BA946C3D9261}"/>
              </a:ext>
            </a:extLst>
          </p:cNvPr>
          <p:cNvSpPr txBox="1"/>
          <p:nvPr/>
        </p:nvSpPr>
        <p:spPr>
          <a:xfrm>
            <a:off x="974876" y="1168401"/>
            <a:ext cx="385992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Aptos"/>
              </a:rPr>
              <a:t>Управление:</a:t>
            </a:r>
          </a:p>
          <a:p>
            <a:pPr>
              <a:buFont typeface=""/>
              <a:buChar char="•"/>
            </a:pPr>
            <a:r>
              <a:rPr lang="en-US" sz="2000">
                <a:solidFill>
                  <a:srgbClr val="000000"/>
                </a:solidFill>
                <a:latin typeface="Aptos"/>
              </a:rPr>
              <a:t>Использование клавиш для перемещения и стрельбы.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2FD123-AF05-2AF7-4C06-5B0C0DCE5954}"/>
              </a:ext>
            </a:extLst>
          </p:cNvPr>
          <p:cNvSpPr txBox="1"/>
          <p:nvPr/>
        </p:nvSpPr>
        <p:spPr>
          <a:xfrm>
            <a:off x="6514496" y="1446591"/>
            <a:ext cx="461796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Aptos"/>
              </a:rPr>
              <a:t>Графика и анимации:</a:t>
            </a:r>
          </a:p>
          <a:p>
            <a:pPr>
              <a:buFont typeface=""/>
              <a:buChar char="•"/>
            </a:pPr>
            <a:r>
              <a:rPr lang="en-US" sz="2000">
                <a:solidFill>
                  <a:srgbClr val="000000"/>
                </a:solidFill>
                <a:latin typeface="Aptos"/>
              </a:rPr>
              <a:t>Использование библиотеки Pygame для отображения изображений и анимаций.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84192-1902-F838-BC9C-3D0A21542AC8}"/>
              </a:ext>
            </a:extLst>
          </p:cNvPr>
          <p:cNvSpPr txBox="1"/>
          <p:nvPr/>
        </p:nvSpPr>
        <p:spPr>
          <a:xfrm>
            <a:off x="6514496" y="4095448"/>
            <a:ext cx="490824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i="1" err="1">
                <a:solidFill>
                  <a:srgbClr val="000000"/>
                </a:solidFill>
                <a:latin typeface="Aptos"/>
              </a:rPr>
              <a:t>Использованные</a:t>
            </a:r>
            <a:r>
              <a:rPr lang="en-US" sz="2000" b="1" i="1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b="1" i="1" err="1">
                <a:solidFill>
                  <a:srgbClr val="000000"/>
                </a:solidFill>
                <a:latin typeface="Aptos"/>
              </a:rPr>
              <a:t>технологии</a:t>
            </a:r>
            <a:r>
              <a:rPr lang="en-US" sz="2000" b="1" i="1" dirty="0">
                <a:solidFill>
                  <a:srgbClr val="000000"/>
                </a:solidFill>
                <a:latin typeface="Aptos"/>
              </a:rPr>
              <a:t>:</a:t>
            </a:r>
          </a:p>
          <a:p>
            <a:pPr>
              <a:buFont typeface=""/>
              <a:buChar char="•"/>
            </a:pPr>
            <a:r>
              <a:rPr lang="en-US" sz="2000" b="1" dirty="0" err="1">
                <a:solidFill>
                  <a:srgbClr val="000000"/>
                </a:solidFill>
                <a:latin typeface="Aptos"/>
              </a:rPr>
              <a:t>Pygame</a:t>
            </a:r>
            <a:r>
              <a:rPr lang="en-US" sz="2000" b="1" dirty="0">
                <a:solidFill>
                  <a:srgbClr val="000000"/>
                </a:solidFill>
                <a:latin typeface="Aptos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Мощная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библиотека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для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разработки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2D-игр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на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языке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Python.</a:t>
            </a:r>
          </a:p>
          <a:p>
            <a:pPr>
              <a:buFont typeface="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ptos"/>
              </a:rPr>
              <a:t>Python: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Язык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программирования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обеспечивающий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простоту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и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гибкость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разработки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.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8DB2F0E5-531E-10A9-2FCE-F9512B5AF08A}"/>
              </a:ext>
            </a:extLst>
          </p:cNvPr>
          <p:cNvSpPr/>
          <p:nvPr/>
        </p:nvSpPr>
        <p:spPr>
          <a:xfrm rot="2520000">
            <a:off x="-427557" y="-345653"/>
            <a:ext cx="1415142" cy="1040190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270000" dir="21540000">
              <a:srgbClr val="FFFF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87B02674-C526-E7C6-EE7A-EB4C1DFDE057}"/>
              </a:ext>
            </a:extLst>
          </p:cNvPr>
          <p:cNvSpPr/>
          <p:nvPr/>
        </p:nvSpPr>
        <p:spPr>
          <a:xfrm rot="10140000">
            <a:off x="5511205" y="-514987"/>
            <a:ext cx="1415142" cy="104019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270000" dir="21540000">
              <a:srgbClr val="00B05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228AA9C-62AD-6E15-51B6-F2D0C6E247C8}"/>
              </a:ext>
            </a:extLst>
          </p:cNvPr>
          <p:cNvSpPr/>
          <p:nvPr/>
        </p:nvSpPr>
        <p:spPr>
          <a:xfrm rot="2520000">
            <a:off x="11486253" y="2980538"/>
            <a:ext cx="1415142" cy="104019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270000" dir="21540000">
              <a:srgbClr val="0070C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586F4F80-B586-1707-0D27-1BC11E46AF37}"/>
              </a:ext>
            </a:extLst>
          </p:cNvPr>
          <p:cNvSpPr/>
          <p:nvPr/>
        </p:nvSpPr>
        <p:spPr>
          <a:xfrm rot="2160000">
            <a:off x="3878347" y="6028537"/>
            <a:ext cx="1415142" cy="1040190"/>
          </a:xfrm>
          <a:prstGeom prst="triangle">
            <a:avLst/>
          </a:prstGeom>
          <a:solidFill>
            <a:schemeClr val="tx1"/>
          </a:solidFill>
          <a:ln>
            <a:noFill/>
          </a:ln>
          <a:effectLst>
            <a:outerShdw blurRad="1270000" dir="21540000">
              <a:srgbClr val="FF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AC142-3590-DB75-99DE-7FE68F6922D6}"/>
              </a:ext>
            </a:extLst>
          </p:cNvPr>
          <p:cNvSpPr txBox="1"/>
          <p:nvPr/>
        </p:nvSpPr>
        <p:spPr>
          <a:xfrm>
            <a:off x="2903247" y="-2181531"/>
            <a:ext cx="540774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4000" b="1">
                <a:latin typeface="Aptos"/>
              </a:rPr>
              <a:t>ЗАКЛЮЧЕНИЕ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516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5E2F9E-CE46-B29C-8584-ADDF394C1820}"/>
              </a:ext>
            </a:extLst>
          </p:cNvPr>
          <p:cNvSpPr txBox="1"/>
          <p:nvPr/>
        </p:nvSpPr>
        <p:spPr>
          <a:xfrm>
            <a:off x="805544" y="1809448"/>
            <a:ext cx="973424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i="1" dirty="0" err="1">
                <a:solidFill>
                  <a:srgbClr val="000000"/>
                </a:solidFill>
                <a:latin typeface="Aptos"/>
              </a:rPr>
              <a:t>Выводы</a:t>
            </a:r>
            <a:r>
              <a:rPr lang="en-US" sz="2000" b="1" i="1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b="1" i="1" dirty="0" err="1">
                <a:solidFill>
                  <a:srgbClr val="000000"/>
                </a:solidFill>
                <a:latin typeface="Aptos"/>
              </a:rPr>
              <a:t>по</a:t>
            </a:r>
            <a:r>
              <a:rPr lang="en-US" sz="2000" b="1" i="1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b="1" i="1" dirty="0" err="1">
                <a:solidFill>
                  <a:srgbClr val="000000"/>
                </a:solidFill>
                <a:latin typeface="Aptos"/>
              </a:rPr>
              <a:t>работе</a:t>
            </a:r>
            <a:r>
              <a:rPr lang="en-US" sz="2000" b="1" i="1" dirty="0">
                <a:solidFill>
                  <a:srgbClr val="000000"/>
                </a:solidFill>
                <a:latin typeface="Aptos"/>
              </a:rPr>
              <a:t>:</a:t>
            </a:r>
          </a:p>
          <a:p>
            <a:pPr>
              <a:buFont typeface="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Aptos"/>
              </a:rPr>
              <a:t>Успешная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реализация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концепции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захватывающей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аркады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в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космической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тематике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.</a:t>
            </a:r>
          </a:p>
          <a:p>
            <a:pPr>
              <a:buFont typeface="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Aptos"/>
              </a:rPr>
              <a:t>Положительные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отзывы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пользователей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на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динамичность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и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графическое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оформление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.</a:t>
            </a:r>
          </a:p>
          <a:p>
            <a:pPr>
              <a:buFont typeface="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Aptos"/>
              </a:rPr>
              <a:t>Достижение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поставленных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задач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по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созданию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увлекательного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игрового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процесса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C28B0-9E17-4FF0-AAD0-440D75CA5BB8}"/>
              </a:ext>
            </a:extLst>
          </p:cNvPr>
          <p:cNvSpPr txBox="1"/>
          <p:nvPr/>
        </p:nvSpPr>
        <p:spPr>
          <a:xfrm>
            <a:off x="805544" y="4663923"/>
            <a:ext cx="10520437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i="1" dirty="0" err="1">
                <a:solidFill>
                  <a:srgbClr val="000000"/>
                </a:solidFill>
                <a:latin typeface="Aptos"/>
              </a:rPr>
              <a:t>Возможности</a:t>
            </a:r>
            <a:r>
              <a:rPr lang="en-US" sz="2000" b="1" i="1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b="1" i="1" dirty="0" err="1">
                <a:solidFill>
                  <a:srgbClr val="000000"/>
                </a:solidFill>
                <a:latin typeface="Aptos"/>
              </a:rPr>
              <a:t>для</a:t>
            </a:r>
            <a:r>
              <a:rPr lang="en-US" sz="2000" b="1" i="1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b="1" i="1" dirty="0" err="1">
                <a:solidFill>
                  <a:srgbClr val="000000"/>
                </a:solidFill>
                <a:latin typeface="Aptos"/>
              </a:rPr>
              <a:t>доработки</a:t>
            </a:r>
            <a:r>
              <a:rPr lang="en-US" sz="2000" b="1" i="1" dirty="0">
                <a:solidFill>
                  <a:srgbClr val="000000"/>
                </a:solidFill>
                <a:latin typeface="Aptos"/>
              </a:rPr>
              <a:t> и </a:t>
            </a:r>
            <a:r>
              <a:rPr lang="en-US" sz="2000" b="1" i="1" dirty="0" err="1">
                <a:solidFill>
                  <a:srgbClr val="000000"/>
                </a:solidFill>
                <a:latin typeface="Aptos"/>
              </a:rPr>
              <a:t>развития</a:t>
            </a:r>
            <a:r>
              <a:rPr lang="en-US" sz="2000" b="1" i="1" dirty="0">
                <a:solidFill>
                  <a:srgbClr val="000000"/>
                </a:solidFill>
                <a:latin typeface="Aptos"/>
              </a:rPr>
              <a:t>:</a:t>
            </a:r>
          </a:p>
          <a:p>
            <a:pPr>
              <a:buFont typeface="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Aptos"/>
              </a:rPr>
              <a:t>Добавление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новых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уровней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и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врагов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для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большего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разнообразия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.</a:t>
            </a:r>
          </a:p>
          <a:p>
            <a:pPr>
              <a:buFont typeface="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Aptos"/>
              </a:rPr>
              <a:t>Внедрение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многопользовательского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режима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или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режима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соревнований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.</a:t>
            </a:r>
          </a:p>
          <a:p>
            <a:pPr>
              <a:buFont typeface="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Aptos"/>
              </a:rPr>
              <a:t>Улучшение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графики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и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добавление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новых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анимаций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.</a:t>
            </a:r>
          </a:p>
          <a:p>
            <a:pPr>
              <a:buFont typeface="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Aptos"/>
              </a:rPr>
              <a:t>Реализация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системы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достижений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и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рейтинга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ptos"/>
              </a:rPr>
              <a:t>игроков</a:t>
            </a:r>
            <a:r>
              <a:rPr lang="en-US" sz="2000" dirty="0">
                <a:solidFill>
                  <a:srgbClr val="000000"/>
                </a:solidFill>
                <a:latin typeface="Aptos"/>
              </a:rPr>
              <a:t>.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A10D572-1E0D-EBC6-9B26-81DC228DAE23}"/>
              </a:ext>
            </a:extLst>
          </p:cNvPr>
          <p:cNvSpPr/>
          <p:nvPr/>
        </p:nvSpPr>
        <p:spPr>
          <a:xfrm rot="15300000">
            <a:off x="-12958224" y="-8522034"/>
            <a:ext cx="1415142" cy="1040190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270000" dir="21540000">
              <a:srgbClr val="FFFF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7BEDC05-2F77-E780-529A-AA0480F3D819}"/>
              </a:ext>
            </a:extLst>
          </p:cNvPr>
          <p:cNvSpPr/>
          <p:nvPr/>
        </p:nvSpPr>
        <p:spPr>
          <a:xfrm rot="3240000">
            <a:off x="9575205" y="-6877082"/>
            <a:ext cx="1415142" cy="104019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270000" dir="21540000">
              <a:srgbClr val="00B05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8">
            <a:extLst>
              <a:ext uri="{FF2B5EF4-FFF2-40B4-BE49-F238E27FC236}">
                <a16:creationId xmlns:a16="http://schemas.microsoft.com/office/drawing/2014/main" id="{ADA7C008-AD06-A555-13B1-332303C6F978}"/>
              </a:ext>
            </a:extLst>
          </p:cNvPr>
          <p:cNvSpPr/>
          <p:nvPr/>
        </p:nvSpPr>
        <p:spPr>
          <a:xfrm rot="6480000">
            <a:off x="19505396" y="3682062"/>
            <a:ext cx="1415142" cy="104019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270000" dir="21540000">
              <a:srgbClr val="0070C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9">
            <a:extLst>
              <a:ext uri="{FF2B5EF4-FFF2-40B4-BE49-F238E27FC236}">
                <a16:creationId xmlns:a16="http://schemas.microsoft.com/office/drawing/2014/main" id="{2D6129D4-B6C1-9DBE-45B0-03354F1B5648}"/>
              </a:ext>
            </a:extLst>
          </p:cNvPr>
          <p:cNvSpPr/>
          <p:nvPr/>
        </p:nvSpPr>
        <p:spPr>
          <a:xfrm rot="11640000">
            <a:off x="4483109" y="15051585"/>
            <a:ext cx="1415142" cy="1040190"/>
          </a:xfrm>
          <a:prstGeom prst="triangle">
            <a:avLst/>
          </a:prstGeom>
          <a:solidFill>
            <a:schemeClr val="tx1"/>
          </a:solidFill>
          <a:ln>
            <a:noFill/>
          </a:ln>
          <a:effectLst>
            <a:outerShdw blurRad="1270000" dir="21540000">
              <a:srgbClr val="FF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5F93D7-8FCB-2D94-0F27-ADD33265303E}"/>
              </a:ext>
            </a:extLst>
          </p:cNvPr>
          <p:cNvSpPr txBox="1"/>
          <p:nvPr/>
        </p:nvSpPr>
        <p:spPr>
          <a:xfrm>
            <a:off x="2903247" y="660850"/>
            <a:ext cx="540774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4000" b="1">
                <a:latin typeface="Aptos"/>
              </a:rPr>
              <a:t>ЗАКЛЮЧЕНИЕ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823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itation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CitationVTI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194</cp:revision>
  <dcterms:created xsi:type="dcterms:W3CDTF">2024-03-01T20:25:33Z</dcterms:created>
  <dcterms:modified xsi:type="dcterms:W3CDTF">2024-03-01T21:09:18Z</dcterms:modified>
</cp:coreProperties>
</file>