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gif" ContentType="image/gif"/>
  <Override PartName="/ppt/media/image2.png" ContentType="image/png"/>
  <Override PartName="/ppt/media/image3.jpeg" ContentType="image/jpeg"/>
  <Override PartName="/ppt/media/image1.gif" ContentType="image/gif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1501134-F075-48E1-80E9-95C3912A1D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repo.maven.apache.org/maven2/" TargetMode="External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Maven / Gradle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Gestión y construcción de proyectos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Compilación con Java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235240" y="1694160"/>
            <a:ext cx="5663880" cy="43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Compilacion Java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Compilacion</a:t>
            </a:r>
            <a:endParaRPr b="0" lang="en-US" sz="32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$javac -d . MainClass.java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Ejecucion</a:t>
            </a:r>
            <a:endParaRPr b="0" lang="en-US" sz="32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$java org.demo.simpleclass.MainClass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Empaquetado</a:t>
            </a:r>
            <a:endParaRPr b="0" lang="en-US" sz="32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$jar cfm ./program.jar Manifest.txt -C . 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Ejecución empaquetada</a:t>
            </a:r>
            <a:endParaRPr b="0" lang="en-US" sz="32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$java -jar program.jar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Dependencias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Dependencia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Ejemplo Mysql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$mkdir lib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$cp ../lib/mysql-connector-java-5.1.46.jar ./lib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$java -cp “.:./lib/mysql-connector-java-5.1.46.jar” org.demo.app.MainClass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Árbol de dependencias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Ejemplo dependencia simple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Apache Ant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914400" y="1343160"/>
            <a:ext cx="8762400" cy="54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Construcción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$ant clean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$ant compile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$ant jar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$ant run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Maven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610200" y="2011680"/>
            <a:ext cx="8442360" cy="29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Apache Maven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Es una herramienta para la administración de proyectos basada en el concepto de Project ObjectModel, Maven puede manejar la construcción, reporteo y documentación de un proyecto.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Básicamente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Apache Ant es una librería Java y una herramienta de línea de comandos cuya misión es manejar procesos descritos en archivos de cosntrucción.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Puede ser usado para pilotar cualquier tipo de proceso que pueda ser descrito en términos de targets y tasks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Construcción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$mvn archetype:generate -DgroupId=org.demo -DartifactId=app -DarchetypeArtifactId=maven-archetype-quickstart -DinteractiveMode=false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$mvn package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$java -cp ./target/app-1.0-SNAPSHOT.jar org.demo.app.App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Uploading to local repo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$mvn install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Dependencias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Solucionado mediante repositorios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Cada elemento descargable desde los repositorios es llamado artefacto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Cada artefacto se define básicamente por tres atributos: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GroupId: Grupo al que pertenece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ArtifactId: Nombre del artefacto dentro del grupo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Version: Version del artefacto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Árbol de dependencias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Que es un programa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Estructura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Cabecera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Datos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Serie de operaciones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Serie de instrucciones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Lenguaje máquina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Repositorios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Local y remoto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En general no se necesita hacer nada con el repositorio local para configurarlo salvo limpiarlo o vaciarlo cuando se tiene poco espacio en disco o se desea redescargar las brerias ya descargadas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Por fefault maven descargará desde el repositorio central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  <a:hlinkClick r:id="rId1"/>
              </a:rPr>
              <a:t>http://repo.maven.apache.org/maven2/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Múltiples repositorios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Archivo settings.xml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Archivo pom.xml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Open legacy repositories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Tasks/jobs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Build lifecycle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Targets &gt; Build phases &gt; Plugin:Goals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Default</a:t>
            </a:r>
            <a:endParaRPr b="0" lang="en-US" sz="2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Validate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Compile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Test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Package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Verify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Install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Deploy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Clean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Site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Gradle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61760" y="2560320"/>
            <a:ext cx="8473680" cy="236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Gradle build tool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Construir cualquier cosa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Java, C++, Python, etc.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Enfocado en la flexibilidad y el performance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Construcción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0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$gradle init –type java-application</a:t>
            </a:r>
            <a:endParaRPr b="0" lang="en-US" sz="32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Java-application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Java-library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Scala-library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Groovy-library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Basic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Ooops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$gradle wrapper –gradle-version 3.3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$./gradlew init type java-application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$./gradlew build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$./gradlew tasks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$./gradlew run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Repositorios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Repositories{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Jcenter()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Dependencias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Dependencies{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Compile ‘com.google.guava:guava:21.0’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TestCompile ‘junit:junit:4.12’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Tasks/Jobs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Arquitectura de computadoras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811520" y="1319760"/>
            <a:ext cx="6400800" cy="61236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Lenguaje Máquina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59400" y="2651760"/>
            <a:ext cx="8810280" cy="24688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Niveles lenguajes programación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576800" y="1196280"/>
            <a:ext cx="6933960" cy="52002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Niveles lenguajes programación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005840" y="1159560"/>
            <a:ext cx="8483760" cy="62470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Proceso de compilación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291840" y="1168560"/>
            <a:ext cx="4206240" cy="63097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Compilacion 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Cpp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Archivo fuente c++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Generar archivo ejecutable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$g++ MainFile -o program[.exe]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Generar código objeto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$g++ MainFile -c -o MainFile.o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Generar código ensamblador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$g++ MainFile.cpp -S -o MainFile.s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Generar código c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$g++ MainFile.cpp -E -o MainFile.c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Arquitectura ARM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011680" y="1433880"/>
            <a:ext cx="6583680" cy="59000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2018-04-27T13:37:54Z</dcterms:created>
  <dc:creator/>
  <dc:description/>
  <dc:language>en-US</dc:language>
  <cp:lastModifiedBy/>
  <dcterms:modified xsi:type="dcterms:W3CDTF">2018-04-30T13:45:47Z</dcterms:modified>
  <cp:revision>18</cp:revision>
  <dc:subject/>
  <dc:title/>
</cp:coreProperties>
</file>