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6FDC7-2F43-4751-B938-9815B579D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68F3D-C442-460A-9C2D-E8589E53D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BD05-C2FD-4A61-9024-80C4AE01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E87C5-D728-419C-AACB-40E7D029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E6E1F-7CA6-4FE1-B7F3-36EC3864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848B-0E71-4454-AE8F-B8D5C08B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1AE90A-4740-464E-98B4-22B57E78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4A59B-D537-4A25-BA61-416F9D35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1FE87-7892-4D3D-BA5B-92711CFE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06E52-5AB4-4D6D-BB6E-0D8CE112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2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239C72-FD80-4DFE-844F-EC707DB7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658DC-4421-4325-8C0A-7DB3B368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5246-1B7A-4AE8-8750-FBE0377D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7AA51-A70B-4F3F-8F9B-93E41F09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1CDD2-7881-490B-8974-099CEB1E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C5320-6172-4C0A-AF36-3BDFEA18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2040F-C540-4512-A719-E6D64A53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2500B-D3E0-4477-AB62-0FB84CCB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058C0-9991-45ED-B518-B1461DA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8CA9D-68EE-4C58-B322-4C7F61F6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4EDF5-7CC2-49A4-93A3-FFAF38A1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C0B9D-8BE8-4B9B-ACA1-B3B199B7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9C88D-AADA-4A91-A83E-4FA2E0C0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84775-7059-46A3-9010-A718C8EC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B4EE4-77D5-4113-AC82-8D82EC15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8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D4860-6DE0-44CA-859D-D458DF3C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00D11-11D6-4DEA-8102-DACB2896F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E40B8-3729-4E7C-9A14-754E0194A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8059E-5033-4623-AA26-4699ED38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63918-352B-4DB9-836A-8AF50EC4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E46EC-4C81-4620-9DB2-5CA9EAC8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0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D457-A171-48D6-962F-BFB30978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19C09-D0B5-4CB0-9F8F-7580DBF2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56B82-0988-4BA0-8FEF-EF0B7D60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25A402-5109-41A4-8359-331D0903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DC4FB-0E04-4FF3-8378-413F4BD24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1BE69-CB40-4EEB-B412-04E80D4D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5BE578-3A04-4CD7-80CC-975FC665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75E71-E831-4EB3-9D2C-CBB5C54F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B4BD6-DDAC-4559-BEAC-FF07E13D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13D4C-1EED-46A1-A101-71DB49C3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EA0124-BACC-4127-B95C-4978FA01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6B00E-0C86-4776-A989-8857017C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6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83B9F-72AD-4C68-8587-40B8185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62079-1D41-4FDF-A9CA-C33CBB8E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764B4-CCA7-4F59-97C5-97B8636B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8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40C-9EC1-498F-ADCD-59FE3F01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83D24-3A77-483F-9407-6DF87F6C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A7265-CD4C-4E58-BE81-88F118412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B10E6-B912-42EF-ACFF-7A1FE817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E7723-D930-4EBE-A405-44EDF728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A257E-7EEA-47F8-9271-A9493942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A601A-7943-4114-957B-F73AECAF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A82B3-1B59-4A1D-A74D-5AE85EA0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6B6BF-45EC-4CFA-99FE-B7038252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7CC30-0216-483B-B5A7-B3FC4A4B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DFB95-7098-42F1-9692-A521C0B7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7FBA0-E6B5-4910-8CF6-D2EF43DD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7E224-7533-4B55-A362-9E6FF770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A70FE-7CF0-4F24-8C22-64C6F9D5E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21EE3-737C-45D7-8530-B405BE1A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D569-2D52-457B-B83A-0A262505AFA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79905-9108-4C06-9301-7B5CC7B19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17D96-78FA-4B89-9538-B0F51A1F8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A1F2-E7F1-46D5-AED3-A4ADA6C2F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AF63FC-079E-46B2-8596-01E3695BB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71090"/>
              </p:ext>
            </p:extLst>
          </p:nvPr>
        </p:nvGraphicFramePr>
        <p:xfrm>
          <a:off x="0" y="0"/>
          <a:ext cx="12192000" cy="71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320654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018633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644248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833689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7418765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공통교육평가</a:t>
                      </a: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err="1"/>
                        <a:t>OSI</a:t>
                      </a:r>
                      <a:r>
                        <a:rPr lang="en-US" altLang="ko-KR" sz="3000" dirty="0"/>
                        <a:t> Model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Layer Number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TCP/IP Layer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Other Protocol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4959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SSH, FTP, Telnet, SMTP, </a:t>
                      </a:r>
                      <a:r>
                        <a:rPr lang="en-US" altLang="ko-KR" sz="3000" dirty="0" err="1"/>
                        <a:t>POP3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2423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554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8409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err="1"/>
                        <a:t>UDP</a:t>
                      </a:r>
                      <a:r>
                        <a:rPr lang="en-US" altLang="ko-KR" sz="3000" dirty="0"/>
                        <a:t>, </a:t>
                      </a:r>
                      <a:r>
                        <a:rPr lang="en-US" altLang="ko-KR" sz="3000" dirty="0" err="1"/>
                        <a:t>SCTP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7072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IP(</a:t>
                      </a:r>
                      <a:r>
                        <a:rPr lang="en-US" altLang="ko-KR" sz="3000" dirty="0" err="1">
                          <a:solidFill>
                            <a:srgbClr val="FF0000"/>
                          </a:solidFill>
                        </a:rPr>
                        <a:t>v4</a:t>
                      </a:r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err="1"/>
                        <a:t>IPv6</a:t>
                      </a:r>
                      <a:r>
                        <a:rPr lang="en-US" altLang="ko-KR" sz="3000" dirty="0"/>
                        <a:t>, ARP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1492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Data-Link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err="1"/>
                        <a:t>HDLC</a:t>
                      </a:r>
                      <a:r>
                        <a:rPr lang="en-US" altLang="ko-KR" sz="3000" dirty="0"/>
                        <a:t>, 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Frame Relay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1714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3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ParkaDong Gyun</dc:creator>
  <cp:lastModifiedBy>ParkaDong Gyun</cp:lastModifiedBy>
  <cp:revision>5</cp:revision>
  <dcterms:created xsi:type="dcterms:W3CDTF">2020-07-12T11:01:33Z</dcterms:created>
  <dcterms:modified xsi:type="dcterms:W3CDTF">2020-07-12T11:44:40Z</dcterms:modified>
</cp:coreProperties>
</file>