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066680" y="642600"/>
            <a:ext cx="10057680" cy="1370880"/>
          </a:xfrm>
          <a:prstGeom prst="rect">
            <a:avLst/>
          </a:prstGeom>
        </p:spPr>
        <p:txBody>
          <a:bodyPr lIns="0" tIns="0" rIns="0" bIns="0" anchor="ctr">
            <a:noAutofit/>
          </a:bodyPr>
          <a:lstStyle/>
          <a:p>
            <a:pPr algn="ctr"/>
            <a:endParaRPr lang="en-IN" sz="4400" b="0" strike="noStrike" spc="-1">
              <a:latin typeface="Arial"/>
            </a:endParaRPr>
          </a:p>
        </p:txBody>
      </p:sp>
      <p:sp>
        <p:nvSpPr>
          <p:cNvPr id="3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3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66680" y="642600"/>
            <a:ext cx="10057680" cy="1370880"/>
          </a:xfrm>
          <a:prstGeom prst="rect">
            <a:avLst/>
          </a:prstGeom>
        </p:spPr>
        <p:txBody>
          <a:bodyPr lIns="0" tIns="0" rIns="0" bIns="0" anchor="ctr">
            <a:noAutofit/>
          </a:bodyPr>
          <a:lstStyle/>
          <a:p>
            <a:pPr algn="ctr"/>
            <a:endParaRPr lang="en-IN" sz="4400" b="0" strike="noStrike" spc="-1">
              <a:latin typeface="Arial"/>
            </a:endParaRPr>
          </a:p>
        </p:txBody>
      </p:sp>
      <p:sp>
        <p:nvSpPr>
          <p:cNvPr id="3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3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3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3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066680" y="642600"/>
            <a:ext cx="10057680" cy="1370880"/>
          </a:xfrm>
          <a:prstGeom prst="rect">
            <a:avLst/>
          </a:prstGeom>
        </p:spPr>
        <p:txBody>
          <a:bodyPr lIns="0" tIns="0" rIns="0" bIns="0" anchor="ctr">
            <a:noAutofit/>
          </a:bodyPr>
          <a:lstStyle/>
          <a:p>
            <a:pPr algn="ctr"/>
            <a:endParaRPr lang="en-IN" sz="4400" b="0" strike="noStrike" spc="-1">
              <a:latin typeface="Arial"/>
            </a:endParaRPr>
          </a:p>
        </p:txBody>
      </p:sp>
      <p:sp>
        <p:nvSpPr>
          <p:cNvPr id="4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4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4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4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4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4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1066680" y="642600"/>
            <a:ext cx="10057680" cy="1370880"/>
          </a:xfrm>
          <a:prstGeom prst="rect">
            <a:avLst/>
          </a:prstGeom>
        </p:spPr>
        <p:txBody>
          <a:bodyPr lIns="0" tIns="0" rIns="0" bIns="0" anchor="ctr">
            <a:noAutofit/>
          </a:bodyPr>
          <a:lstStyle/>
          <a:p>
            <a:pPr algn="ctr"/>
            <a:endParaRPr lang="en-IN" sz="4400" b="0" strike="noStrike" spc="-1">
              <a:latin typeface="Arial"/>
            </a:endParaRPr>
          </a:p>
        </p:txBody>
      </p:sp>
      <p:sp>
        <p:nvSpPr>
          <p:cNvPr id="5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066680" y="642600"/>
            <a:ext cx="10057680" cy="1370880"/>
          </a:xfrm>
          <a:prstGeom prst="rect">
            <a:avLst/>
          </a:prstGeom>
        </p:spPr>
        <p:txBody>
          <a:bodyPr lIns="0" tIns="0" rIns="0" bIns="0" anchor="ctr">
            <a:noAutofit/>
          </a:bodyPr>
          <a:lstStyle/>
          <a:p>
            <a:pPr algn="ctr"/>
            <a:endParaRPr lang="en-IN" sz="4400" b="0" strike="noStrike" spc="-1">
              <a:latin typeface="Arial"/>
            </a:endParaRPr>
          </a:p>
        </p:txBody>
      </p:sp>
      <p:sp>
        <p:nvSpPr>
          <p:cNvPr id="5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066680" y="642600"/>
            <a:ext cx="10057680" cy="1370880"/>
          </a:xfrm>
          <a:prstGeom prst="rect">
            <a:avLst/>
          </a:prstGeom>
        </p:spPr>
        <p:txBody>
          <a:bodyPr lIns="0" tIns="0" rIns="0" bIns="0" anchor="ctr">
            <a:noAutofit/>
          </a:bodyPr>
          <a:lstStyle/>
          <a:p>
            <a:pPr algn="ctr"/>
            <a:endParaRPr lang="en-IN" sz="4400" b="0" strike="noStrike" spc="-1">
              <a:latin typeface="Arial"/>
            </a:endParaRPr>
          </a:p>
        </p:txBody>
      </p:sp>
      <p:sp>
        <p:nvSpPr>
          <p:cNvPr id="5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5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1066680" y="642600"/>
            <a:ext cx="10057680" cy="137088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1066680" y="642600"/>
            <a:ext cx="10057680" cy="635580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066680" y="642600"/>
            <a:ext cx="10057680" cy="1370880"/>
          </a:xfrm>
          <a:prstGeom prst="rect">
            <a:avLst/>
          </a:prstGeom>
        </p:spPr>
        <p:txBody>
          <a:bodyPr lIns="0" tIns="0" rIns="0" bIns="0" anchor="ctr">
            <a:noAutofit/>
          </a:bodyPr>
          <a:lstStyle/>
          <a:p>
            <a:pPr algn="ctr"/>
            <a:endParaRPr lang="en-IN" sz="4400" b="0" strike="noStrike" spc="-1">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6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1066680" y="642600"/>
            <a:ext cx="10057680" cy="1370880"/>
          </a:xfrm>
          <a:prstGeom prst="rect">
            <a:avLst/>
          </a:prstGeom>
        </p:spPr>
        <p:txBody>
          <a:bodyPr lIns="0" tIns="0" rIns="0" bIns="0" anchor="ctr">
            <a:noAutofit/>
          </a:bodyPr>
          <a:lstStyle/>
          <a:p>
            <a:pPr algn="ctr"/>
            <a:endParaRPr lang="en-IN" sz="4400" b="0" strike="noStrike" spc="-1">
              <a:latin typeface="Arial"/>
            </a:endParaRPr>
          </a:p>
        </p:txBody>
      </p:sp>
      <p:sp>
        <p:nvSpPr>
          <p:cNvPr id="12"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066680" y="642600"/>
            <a:ext cx="10057680" cy="1370880"/>
          </a:xfrm>
          <a:prstGeom prst="rect">
            <a:avLst/>
          </a:prstGeom>
        </p:spPr>
        <p:txBody>
          <a:bodyPr lIns="0" tIns="0" rIns="0" bIns="0" anchor="ctr">
            <a:noAutofit/>
          </a:bodyPr>
          <a:lstStyle/>
          <a:p>
            <a:pPr algn="ctr"/>
            <a:endParaRPr lang="en-IN" sz="4400" b="0" strike="noStrike" spc="-1">
              <a:latin typeface="Arial"/>
            </a:endParaRPr>
          </a:p>
        </p:txBody>
      </p:sp>
      <p:sp>
        <p:nvSpPr>
          <p:cNvPr id="6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6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066680" y="642600"/>
            <a:ext cx="10057680" cy="1370880"/>
          </a:xfrm>
          <a:prstGeom prst="rect">
            <a:avLst/>
          </a:prstGeom>
        </p:spPr>
        <p:txBody>
          <a:bodyPr lIns="0" tIns="0" rIns="0" bIns="0" anchor="ctr">
            <a:noAutofit/>
          </a:bodyPr>
          <a:lstStyle/>
          <a:p>
            <a:pPr algn="ctr"/>
            <a:endParaRPr lang="en-IN" sz="4400" b="0" strike="noStrike" spc="-1">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7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066680" y="642600"/>
            <a:ext cx="10057680" cy="1370880"/>
          </a:xfrm>
          <a:prstGeom prst="rect">
            <a:avLst/>
          </a:prstGeom>
        </p:spPr>
        <p:txBody>
          <a:bodyPr lIns="0" tIns="0" rIns="0" bIns="0" anchor="ctr">
            <a:noAutofit/>
          </a:bodyPr>
          <a:lstStyle/>
          <a:p>
            <a:pPr algn="ctr"/>
            <a:endParaRPr lang="en-IN" sz="4400" b="0" strike="noStrike" spc="-1">
              <a:latin typeface="Arial"/>
            </a:endParaRPr>
          </a:p>
        </p:txBody>
      </p:sp>
      <p:sp>
        <p:nvSpPr>
          <p:cNvPr id="7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7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066680" y="642600"/>
            <a:ext cx="10057680" cy="1370880"/>
          </a:xfrm>
          <a:prstGeom prst="rect">
            <a:avLst/>
          </a:prstGeom>
        </p:spPr>
        <p:txBody>
          <a:bodyPr lIns="0" tIns="0" rIns="0" bIns="0" anchor="ctr">
            <a:noAutofit/>
          </a:bodyPr>
          <a:lstStyle/>
          <a:p>
            <a:pPr algn="ctr"/>
            <a:endParaRPr lang="en-IN" sz="4400" b="0" strike="noStrike" spc="-1">
              <a:latin typeface="Arial"/>
            </a:endParaRPr>
          </a:p>
        </p:txBody>
      </p:sp>
      <p:sp>
        <p:nvSpPr>
          <p:cNvPr id="7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7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7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7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066680" y="642600"/>
            <a:ext cx="10057680" cy="1370880"/>
          </a:xfrm>
          <a:prstGeom prst="rect">
            <a:avLst/>
          </a:prstGeom>
        </p:spPr>
        <p:txBody>
          <a:bodyPr lIns="0" tIns="0" rIns="0" bIns="0" anchor="ctr">
            <a:noAutofit/>
          </a:bodyPr>
          <a:lstStyle/>
          <a:p>
            <a:pPr algn="ctr"/>
            <a:endParaRPr lang="en-IN" sz="4400" b="0" strike="noStrike" spc="-1">
              <a:latin typeface="Arial"/>
            </a:endParaRPr>
          </a:p>
        </p:txBody>
      </p:sp>
      <p:sp>
        <p:nvSpPr>
          <p:cNvPr id="8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8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8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8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8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8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1066680" y="642600"/>
            <a:ext cx="10057680" cy="1370880"/>
          </a:xfrm>
          <a:prstGeom prst="rect">
            <a:avLst/>
          </a:prstGeom>
        </p:spPr>
        <p:txBody>
          <a:bodyPr lIns="0" tIns="0" rIns="0" bIns="0" anchor="ctr">
            <a:noAutofit/>
          </a:bodyPr>
          <a:lstStyle/>
          <a:p>
            <a:pPr algn="ctr"/>
            <a:endParaRPr lang="en-IN" sz="4400" b="0" strike="noStrike" spc="-1">
              <a:latin typeface="Arial"/>
            </a:endParaRPr>
          </a:p>
        </p:txBody>
      </p:sp>
      <p:sp>
        <p:nvSpPr>
          <p:cNvPr id="92"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1066680" y="642600"/>
            <a:ext cx="10057680" cy="1370880"/>
          </a:xfrm>
          <a:prstGeom prst="rect">
            <a:avLst/>
          </a:prstGeom>
        </p:spPr>
        <p:txBody>
          <a:bodyPr lIns="0" tIns="0" rIns="0" bIns="0" anchor="ctr">
            <a:noAutofit/>
          </a:bodyPr>
          <a:lstStyle/>
          <a:p>
            <a:pPr algn="ctr"/>
            <a:endParaRPr lang="en-IN" sz="4400" b="0" strike="noStrike" spc="-1">
              <a:latin typeface="Arial"/>
            </a:endParaRPr>
          </a:p>
        </p:txBody>
      </p:sp>
      <p:sp>
        <p:nvSpPr>
          <p:cNvPr id="9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1066680" y="642600"/>
            <a:ext cx="10057680" cy="1370880"/>
          </a:xfrm>
          <a:prstGeom prst="rect">
            <a:avLst/>
          </a:prstGeom>
        </p:spPr>
        <p:txBody>
          <a:bodyPr lIns="0" tIns="0" rIns="0" bIns="0" anchor="ctr">
            <a:noAutofit/>
          </a:bodyPr>
          <a:lstStyle/>
          <a:p>
            <a:pPr algn="ctr"/>
            <a:endParaRPr lang="en-IN" sz="4400" b="0" strike="noStrike" spc="-1">
              <a:latin typeface="Arial"/>
            </a:endParaRPr>
          </a:p>
        </p:txBody>
      </p:sp>
      <p:sp>
        <p:nvSpPr>
          <p:cNvPr id="9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9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1066680" y="642600"/>
            <a:ext cx="10057680" cy="137088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066680" y="642600"/>
            <a:ext cx="10057680" cy="1370880"/>
          </a:xfrm>
          <a:prstGeom prst="rect">
            <a:avLst/>
          </a:prstGeom>
        </p:spPr>
        <p:txBody>
          <a:bodyPr lIns="0" tIns="0" rIns="0" bIns="0" anchor="ctr">
            <a:noAutofit/>
          </a:bodyPr>
          <a:lstStyle/>
          <a:p>
            <a:pPr algn="ctr"/>
            <a:endParaRPr lang="en-IN" sz="4400" b="0" strike="noStrike" spc="-1">
              <a:latin typeface="Arial"/>
            </a:endParaRPr>
          </a:p>
        </p:txBody>
      </p:sp>
      <p:sp>
        <p:nvSpPr>
          <p:cNvPr id="1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1066680" y="642600"/>
            <a:ext cx="10057680" cy="635580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1066680" y="642600"/>
            <a:ext cx="10057680" cy="1370880"/>
          </a:xfrm>
          <a:prstGeom prst="rect">
            <a:avLst/>
          </a:prstGeom>
        </p:spPr>
        <p:txBody>
          <a:bodyPr lIns="0" tIns="0" rIns="0" bIns="0" anchor="ctr">
            <a:noAutofit/>
          </a:bodyPr>
          <a:lstStyle/>
          <a:p>
            <a:pPr algn="ctr"/>
            <a:endParaRPr lang="en-IN" sz="4400" b="0" strike="noStrike" spc="-1">
              <a:latin typeface="Arial"/>
            </a:endParaRPr>
          </a:p>
        </p:txBody>
      </p:sp>
      <p:sp>
        <p:nvSpPr>
          <p:cNvPr id="10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0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066680" y="642600"/>
            <a:ext cx="10057680" cy="1370880"/>
          </a:xfrm>
          <a:prstGeom prst="rect">
            <a:avLst/>
          </a:prstGeom>
        </p:spPr>
        <p:txBody>
          <a:bodyPr lIns="0" tIns="0" rIns="0" bIns="0" anchor="ctr">
            <a:noAutofit/>
          </a:bodyPr>
          <a:lstStyle/>
          <a:p>
            <a:pPr algn="ctr"/>
            <a:endParaRPr lang="en-IN" sz="4400" b="0" strike="noStrike" spc="-1">
              <a:latin typeface="Arial"/>
            </a:endParaRPr>
          </a:p>
        </p:txBody>
      </p:sp>
      <p:sp>
        <p:nvSpPr>
          <p:cNvPr id="10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0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1066680" y="642600"/>
            <a:ext cx="10057680" cy="1370880"/>
          </a:xfrm>
          <a:prstGeom prst="rect">
            <a:avLst/>
          </a:prstGeom>
        </p:spPr>
        <p:txBody>
          <a:bodyPr lIns="0" tIns="0" rIns="0" bIns="0" anchor="ctr">
            <a:noAutofit/>
          </a:bodyPr>
          <a:lstStyle/>
          <a:p>
            <a:pPr algn="ctr"/>
            <a:endParaRPr lang="en-IN" sz="4400" b="0" strike="noStrike" spc="-1">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1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066680" y="642600"/>
            <a:ext cx="10057680" cy="1370880"/>
          </a:xfrm>
          <a:prstGeom prst="rect">
            <a:avLst/>
          </a:prstGeom>
        </p:spPr>
        <p:txBody>
          <a:bodyPr lIns="0" tIns="0" rIns="0" bIns="0" anchor="ctr">
            <a:noAutofit/>
          </a:bodyPr>
          <a:lstStyle/>
          <a:p>
            <a:pPr algn="ctr"/>
            <a:endParaRPr lang="en-IN" sz="4400" b="0" strike="noStrike" spc="-1">
              <a:latin typeface="Arial"/>
            </a:endParaRPr>
          </a:p>
        </p:txBody>
      </p:sp>
      <p:sp>
        <p:nvSpPr>
          <p:cNvPr id="11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11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066680" y="642600"/>
            <a:ext cx="10057680" cy="1370880"/>
          </a:xfrm>
          <a:prstGeom prst="rect">
            <a:avLst/>
          </a:prstGeom>
        </p:spPr>
        <p:txBody>
          <a:bodyPr lIns="0" tIns="0" rIns="0" bIns="0" anchor="ctr">
            <a:noAutofit/>
          </a:bodyPr>
          <a:lstStyle/>
          <a:p>
            <a:pPr algn="ctr"/>
            <a:endParaRPr lang="en-IN" sz="4400" b="0" strike="noStrike" spc="-1">
              <a:latin typeface="Arial"/>
            </a:endParaRPr>
          </a:p>
        </p:txBody>
      </p:sp>
      <p:sp>
        <p:nvSpPr>
          <p:cNvPr id="1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1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11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1066680" y="642600"/>
            <a:ext cx="10057680" cy="1370880"/>
          </a:xfrm>
          <a:prstGeom prst="rect">
            <a:avLst/>
          </a:prstGeom>
        </p:spPr>
        <p:txBody>
          <a:bodyPr lIns="0" tIns="0" rIns="0" bIns="0" anchor="ctr">
            <a:noAutofit/>
          </a:bodyPr>
          <a:lstStyle/>
          <a:p>
            <a:pPr algn="ctr"/>
            <a:endParaRPr lang="en-IN" sz="4400" b="0" strike="noStrike" spc="-1">
              <a:latin typeface="Arial"/>
            </a:endParaRPr>
          </a:p>
        </p:txBody>
      </p:sp>
      <p:sp>
        <p:nvSpPr>
          <p:cNvPr id="12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12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12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12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12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12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1066680" y="642600"/>
            <a:ext cx="10057680" cy="1370880"/>
          </a:xfrm>
          <a:prstGeom prst="rect">
            <a:avLst/>
          </a:prstGeom>
        </p:spPr>
        <p:txBody>
          <a:bodyPr lIns="0" tIns="0" rIns="0" bIns="0" anchor="ctr">
            <a:noAutofit/>
          </a:bodyPr>
          <a:lstStyle/>
          <a:p>
            <a:pPr algn="ctr"/>
            <a:endParaRPr lang="en-IN" sz="4400" b="0" strike="noStrike" spc="-1">
              <a:latin typeface="Arial"/>
            </a:endParaRPr>
          </a:p>
        </p:txBody>
      </p:sp>
      <p:sp>
        <p:nvSpPr>
          <p:cNvPr id="13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1066680" y="642600"/>
            <a:ext cx="10057680" cy="1370880"/>
          </a:xfrm>
          <a:prstGeom prst="rect">
            <a:avLst/>
          </a:prstGeom>
        </p:spPr>
        <p:txBody>
          <a:bodyPr lIns="0" tIns="0" rIns="0" bIns="0" anchor="ctr">
            <a:noAutofit/>
          </a:bodyPr>
          <a:lstStyle/>
          <a:p>
            <a:pPr algn="ctr"/>
            <a:endParaRPr lang="en-IN" sz="4400" b="0" strike="noStrike" spc="-1">
              <a:latin typeface="Arial"/>
            </a:endParaRPr>
          </a:p>
        </p:txBody>
      </p:sp>
      <p:sp>
        <p:nvSpPr>
          <p:cNvPr id="13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066680" y="642600"/>
            <a:ext cx="10057680" cy="1370880"/>
          </a:xfrm>
          <a:prstGeom prst="rect">
            <a:avLst/>
          </a:prstGeom>
        </p:spPr>
        <p:txBody>
          <a:bodyPr lIns="0" tIns="0" rIns="0" bIns="0" anchor="ctr">
            <a:noAutofit/>
          </a:bodyPr>
          <a:lstStyle/>
          <a:p>
            <a:pPr algn="ctr"/>
            <a:endParaRPr lang="en-IN"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1066680" y="642600"/>
            <a:ext cx="10057680" cy="1370880"/>
          </a:xfrm>
          <a:prstGeom prst="rect">
            <a:avLst/>
          </a:prstGeom>
        </p:spPr>
        <p:txBody>
          <a:bodyPr lIns="0" tIns="0" rIns="0" bIns="0" anchor="ctr">
            <a:noAutofit/>
          </a:bodyPr>
          <a:lstStyle/>
          <a:p>
            <a:pPr algn="ctr"/>
            <a:endParaRPr lang="en-IN" sz="4400" b="0" strike="noStrike" spc="-1">
              <a:latin typeface="Arial"/>
            </a:endParaRPr>
          </a:p>
        </p:txBody>
      </p:sp>
      <p:sp>
        <p:nvSpPr>
          <p:cNvPr id="13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3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1066680" y="642600"/>
            <a:ext cx="10057680" cy="137088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1066680" y="642600"/>
            <a:ext cx="10057680" cy="635580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1066680" y="642600"/>
            <a:ext cx="10057680" cy="1370880"/>
          </a:xfrm>
          <a:prstGeom prst="rect">
            <a:avLst/>
          </a:prstGeom>
        </p:spPr>
        <p:txBody>
          <a:bodyPr lIns="0" tIns="0" rIns="0" bIns="0" anchor="ctr">
            <a:noAutofit/>
          </a:bodyPr>
          <a:lstStyle/>
          <a:p>
            <a:pPr algn="ctr"/>
            <a:endParaRPr lang="en-IN" sz="4400" b="0" strike="noStrike" spc="-1">
              <a:latin typeface="Arial"/>
            </a:endParaRPr>
          </a:p>
        </p:txBody>
      </p:sp>
      <p:sp>
        <p:nvSpPr>
          <p:cNvPr id="14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4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4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1066680" y="642600"/>
            <a:ext cx="10057680" cy="1370880"/>
          </a:xfrm>
          <a:prstGeom prst="rect">
            <a:avLst/>
          </a:prstGeom>
        </p:spPr>
        <p:txBody>
          <a:bodyPr lIns="0" tIns="0" rIns="0" bIns="0" anchor="ctr">
            <a:noAutofit/>
          </a:bodyPr>
          <a:lstStyle/>
          <a:p>
            <a:pPr algn="ctr"/>
            <a:endParaRPr lang="en-IN" sz="4400" b="0" strike="noStrike" spc="-1">
              <a:latin typeface="Arial"/>
            </a:endParaRPr>
          </a:p>
        </p:txBody>
      </p:sp>
      <p:sp>
        <p:nvSpPr>
          <p:cNvPr id="14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4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4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1066680" y="642600"/>
            <a:ext cx="10057680" cy="1370880"/>
          </a:xfrm>
          <a:prstGeom prst="rect">
            <a:avLst/>
          </a:prstGeom>
        </p:spPr>
        <p:txBody>
          <a:bodyPr lIns="0" tIns="0" rIns="0" bIns="0" anchor="ctr">
            <a:noAutofit/>
          </a:bodyPr>
          <a:lstStyle/>
          <a:p>
            <a:pPr algn="ctr"/>
            <a:endParaRPr lang="en-IN" sz="4400" b="0" strike="noStrike" spc="-1">
              <a:latin typeface="Arial"/>
            </a:endParaRPr>
          </a:p>
        </p:txBody>
      </p:sp>
      <p:sp>
        <p:nvSpPr>
          <p:cNvPr id="14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4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5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1066680" y="642600"/>
            <a:ext cx="10057680" cy="1370880"/>
          </a:xfrm>
          <a:prstGeom prst="rect">
            <a:avLst/>
          </a:prstGeom>
        </p:spPr>
        <p:txBody>
          <a:bodyPr lIns="0" tIns="0" rIns="0" bIns="0" anchor="ctr">
            <a:noAutofit/>
          </a:bodyPr>
          <a:lstStyle/>
          <a:p>
            <a:pPr algn="ctr"/>
            <a:endParaRPr lang="en-IN" sz="4400" b="0" strike="noStrike" spc="-1">
              <a:latin typeface="Arial"/>
            </a:endParaRPr>
          </a:p>
        </p:txBody>
      </p:sp>
      <p:sp>
        <p:nvSpPr>
          <p:cNvPr id="15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15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1066680" y="642600"/>
            <a:ext cx="10057680" cy="1370880"/>
          </a:xfrm>
          <a:prstGeom prst="rect">
            <a:avLst/>
          </a:prstGeom>
        </p:spPr>
        <p:txBody>
          <a:bodyPr lIns="0" tIns="0" rIns="0" bIns="0" anchor="ctr">
            <a:noAutofit/>
          </a:bodyPr>
          <a:lstStyle/>
          <a:p>
            <a:pPr algn="ctr"/>
            <a:endParaRPr lang="en-IN" sz="4400" b="0" strike="noStrike" spc="-1">
              <a:latin typeface="Arial"/>
            </a:endParaRPr>
          </a:p>
        </p:txBody>
      </p:sp>
      <p:sp>
        <p:nvSpPr>
          <p:cNvPr id="15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5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5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15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1066680" y="642600"/>
            <a:ext cx="10057680" cy="1370880"/>
          </a:xfrm>
          <a:prstGeom prst="rect">
            <a:avLst/>
          </a:prstGeom>
        </p:spPr>
        <p:txBody>
          <a:bodyPr lIns="0" tIns="0" rIns="0" bIns="0" anchor="ctr">
            <a:noAutofit/>
          </a:bodyPr>
          <a:lstStyle/>
          <a:p>
            <a:pPr algn="ctr"/>
            <a:endParaRPr lang="en-IN" sz="4400" b="0" strike="noStrike" spc="-1">
              <a:latin typeface="Arial"/>
            </a:endParaRPr>
          </a:p>
        </p:txBody>
      </p:sp>
      <p:sp>
        <p:nvSpPr>
          <p:cNvPr id="16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16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16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16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16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16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1066680" y="642600"/>
            <a:ext cx="10057680" cy="137088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1066680" y="642600"/>
            <a:ext cx="10057680" cy="635580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066680" y="642600"/>
            <a:ext cx="10057680" cy="1370880"/>
          </a:xfrm>
          <a:prstGeom prst="rect">
            <a:avLst/>
          </a:prstGeom>
        </p:spPr>
        <p:txBody>
          <a:bodyPr lIns="0" tIns="0" rIns="0" bIns="0" anchor="ctr">
            <a:noAutofit/>
          </a:bodyPr>
          <a:lstStyle/>
          <a:p>
            <a:pPr algn="ctr"/>
            <a:endParaRPr lang="en-IN" sz="4400" b="0" strike="noStrike" spc="-1">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2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066680" y="642600"/>
            <a:ext cx="10057680" cy="1370880"/>
          </a:xfrm>
          <a:prstGeom prst="rect">
            <a:avLst/>
          </a:prstGeom>
        </p:spPr>
        <p:txBody>
          <a:bodyPr lIns="0" tIns="0" rIns="0" bIns="0" anchor="ctr">
            <a:noAutofit/>
          </a:bodyPr>
          <a:lstStyle/>
          <a:p>
            <a:pPr algn="ctr"/>
            <a:endParaRPr lang="en-IN" sz="4400" b="0" strike="noStrike" spc="-1">
              <a:latin typeface="Arial"/>
            </a:endParaRPr>
          </a:p>
        </p:txBody>
      </p:sp>
      <p:sp>
        <p:nvSpPr>
          <p:cNvPr id="2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066680" y="642600"/>
            <a:ext cx="10057680" cy="1370880"/>
          </a:xfrm>
          <a:prstGeom prst="rect">
            <a:avLst/>
          </a:prstGeom>
        </p:spPr>
        <p:txBody>
          <a:bodyPr lIns="0" tIns="0" rIns="0" bIns="0" anchor="ctr">
            <a:noAutofit/>
          </a:bodyPr>
          <a:lstStyle/>
          <a:p>
            <a:pPr algn="ctr"/>
            <a:endParaRPr lang="en-IN" sz="4400" b="0" strike="noStrike" spc="-1">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3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E1DBC9"/>
            </a:gs>
            <a:gs pos="100000">
              <a:srgbClr val="C8C1B0"/>
            </a:gs>
          </a:gsLst>
          <a:lin ang="5400000"/>
        </a:gradFill>
        <a:effectLst/>
      </p:bgPr>
    </p:bg>
    <p:spTree>
      <p:nvGrpSpPr>
        <p:cNvPr id="1" name=""/>
        <p:cNvGrpSpPr/>
        <p:nvPr/>
      </p:nvGrpSpPr>
      <p:grpSpPr>
        <a:xfrm>
          <a:off x="0" y="0"/>
          <a:ext cx="0" cy="0"/>
          <a:chOff x="0" y="0"/>
          <a:chExt cx="0" cy="0"/>
        </a:xfrm>
      </p:grpSpPr>
      <p:sp>
        <p:nvSpPr>
          <p:cNvPr id="11" name="Google Shape;6;p14" hidden="1"/>
          <p:cNvSpPr/>
          <p:nvPr/>
        </p:nvSpPr>
        <p:spPr>
          <a:xfrm>
            <a:off x="234720" y="237600"/>
            <a:ext cx="11721960" cy="6381720"/>
          </a:xfrm>
          <a:prstGeom prst="rect">
            <a:avLst/>
          </a:prstGeom>
          <a:solidFill>
            <a:schemeClr val="lt2"/>
          </a:solidFill>
          <a:ln w="0">
            <a:noFill/>
          </a:ln>
        </p:spPr>
        <p:style>
          <a:lnRef idx="0">
            <a:scrgbClr r="0" g="0" b="0"/>
          </a:lnRef>
          <a:fillRef idx="0">
            <a:scrgbClr r="0" g="0" b="0"/>
          </a:fillRef>
          <a:effectRef idx="0">
            <a:scrgbClr r="0" g="0" b="0"/>
          </a:effectRef>
          <a:fontRef idx="minor"/>
        </p:style>
      </p:sp>
      <p:sp>
        <p:nvSpPr>
          <p:cNvPr id="12" name="Google Shape;13;p15"/>
          <p:cNvSpPr/>
          <p:nvPr/>
        </p:nvSpPr>
        <p:spPr>
          <a:xfrm>
            <a:off x="0" y="0"/>
            <a:ext cx="12191400" cy="6857280"/>
          </a:xfrm>
          <a:prstGeom prst="rect">
            <a:avLst/>
          </a:prstGeom>
          <a:blipFill rotWithShape="0">
            <a:blip r:embed="rId14">
              <a:alphaModFix amt="45000"/>
            </a:blip>
            <a:srcRect/>
            <a:tile/>
          </a:blipFill>
          <a:ln w="0">
            <a:noFill/>
          </a:ln>
        </p:spPr>
        <p:style>
          <a:lnRef idx="0">
            <a:scrgbClr r="0" g="0" b="0"/>
          </a:lnRef>
          <a:fillRef idx="0">
            <a:scrgbClr r="0" g="0" b="0"/>
          </a:fillRef>
          <a:effectRef idx="0">
            <a:scrgbClr r="0" g="0" b="0"/>
          </a:effectRef>
          <a:fontRef idx="minor"/>
        </p:style>
      </p:sp>
      <p:sp>
        <p:nvSpPr>
          <p:cNvPr id="2" name="Google Shape;14;p15"/>
          <p:cNvSpPr/>
          <p:nvPr/>
        </p:nvSpPr>
        <p:spPr>
          <a:xfrm>
            <a:off x="1307880" y="1267560"/>
            <a:ext cx="9575640" cy="4307400"/>
          </a:xfrm>
          <a:prstGeom prst="rect">
            <a:avLst/>
          </a:prstGeom>
          <a:solidFill>
            <a:schemeClr val="lt1"/>
          </a:solidFill>
          <a:ln w="0">
            <a:noFill/>
          </a:ln>
          <a:effectLst>
            <a:outerShdw blurRad="50760" algn="ctr" rotWithShape="0">
              <a:srgbClr val="000000">
                <a:alpha val="66000"/>
              </a:srgbClr>
            </a:outerShdw>
          </a:effectLst>
        </p:spPr>
        <p:style>
          <a:lnRef idx="0">
            <a:scrgbClr r="0" g="0" b="0"/>
          </a:lnRef>
          <a:fillRef idx="0">
            <a:scrgbClr r="0" g="0" b="0"/>
          </a:fillRef>
          <a:effectRef idx="0">
            <a:scrgbClr r="0" g="0" b="0"/>
          </a:effectRef>
          <a:fontRef idx="minor"/>
        </p:style>
      </p:sp>
      <p:sp>
        <p:nvSpPr>
          <p:cNvPr id="3" name="Google Shape;15;p15"/>
          <p:cNvSpPr/>
          <p:nvPr/>
        </p:nvSpPr>
        <p:spPr>
          <a:xfrm>
            <a:off x="1447920" y="1411560"/>
            <a:ext cx="9295560" cy="4034160"/>
          </a:xfrm>
          <a:prstGeom prst="rect">
            <a:avLst/>
          </a:prstGeom>
          <a:noFill/>
          <a:ln w="9525" cap="sq">
            <a:solidFill>
              <a:srgbClr val="3F3F3F"/>
            </a:solidFill>
            <a:miter/>
          </a:ln>
        </p:spPr>
        <p:style>
          <a:lnRef idx="0">
            <a:scrgbClr r="0" g="0" b="0"/>
          </a:lnRef>
          <a:fillRef idx="0">
            <a:scrgbClr r="0" g="0" b="0"/>
          </a:fillRef>
          <a:effectRef idx="0">
            <a:scrgbClr r="0" g="0" b="0"/>
          </a:effectRef>
          <a:fontRef idx="minor"/>
        </p:style>
      </p:sp>
      <p:sp>
        <p:nvSpPr>
          <p:cNvPr id="4" name="Google Shape;16;p15"/>
          <p:cNvSpPr/>
          <p:nvPr/>
        </p:nvSpPr>
        <p:spPr>
          <a:xfrm>
            <a:off x="5135760" y="1267560"/>
            <a:ext cx="1919520" cy="730800"/>
          </a:xfrm>
          <a:prstGeom prst="rect">
            <a:avLst/>
          </a:prstGeom>
          <a:solidFill>
            <a:schemeClr val="lt2"/>
          </a:solidFill>
          <a:ln w="0">
            <a:noFill/>
          </a:ln>
        </p:spPr>
        <p:style>
          <a:lnRef idx="0">
            <a:scrgbClr r="0" g="0" b="0"/>
          </a:lnRef>
          <a:fillRef idx="0">
            <a:scrgbClr r="0" g="0" b="0"/>
          </a:fillRef>
          <a:effectRef idx="0">
            <a:scrgbClr r="0" g="0" b="0"/>
          </a:effectRef>
          <a:fontRef idx="minor"/>
        </p:style>
      </p:sp>
      <p:grpSp>
        <p:nvGrpSpPr>
          <p:cNvPr id="5" name="Google Shape;17;p15"/>
          <p:cNvGrpSpPr/>
          <p:nvPr/>
        </p:nvGrpSpPr>
        <p:grpSpPr>
          <a:xfrm>
            <a:off x="5250240" y="1267560"/>
            <a:ext cx="1692000" cy="645840"/>
            <a:chOff x="5250240" y="1267560"/>
            <a:chExt cx="1692000" cy="645840"/>
          </a:xfrm>
        </p:grpSpPr>
        <p:sp>
          <p:nvSpPr>
            <p:cNvPr id="6" name="Google Shape;18;p15"/>
            <p:cNvSpPr/>
            <p:nvPr/>
          </p:nvSpPr>
          <p:spPr>
            <a:xfrm>
              <a:off x="5250240" y="1267560"/>
              <a:ext cx="360" cy="639360"/>
            </a:xfrm>
            <a:custGeom>
              <a:avLst/>
              <a:gdLst/>
              <a:ahLst/>
              <a:cxnLst/>
              <a:rect l="l" t="t" r="r" b="b"/>
              <a:pathLst>
                <a:path w="21600" h="21600">
                  <a:moveTo>
                    <a:pt x="0" y="0"/>
                  </a:moveTo>
                  <a:lnTo>
                    <a:pt x="21600" y="21600"/>
                  </a:lnTo>
                </a:path>
              </a:pathLst>
            </a:custGeom>
            <a:solidFill>
              <a:srgbClr val="262626"/>
            </a:solidFill>
            <a:ln w="9525">
              <a:solidFill>
                <a:srgbClr val="000000"/>
              </a:solidFill>
              <a:miter/>
            </a:ln>
          </p:spPr>
          <p:style>
            <a:lnRef idx="0">
              <a:scrgbClr r="0" g="0" b="0"/>
            </a:lnRef>
            <a:fillRef idx="0">
              <a:scrgbClr r="0" g="0" b="0"/>
            </a:fillRef>
            <a:effectRef idx="0">
              <a:scrgbClr r="0" g="0" b="0"/>
            </a:effectRef>
            <a:fontRef idx="minor"/>
          </p:style>
        </p:sp>
        <p:sp>
          <p:nvSpPr>
            <p:cNvPr id="7" name="Google Shape;19;p15"/>
            <p:cNvSpPr/>
            <p:nvPr/>
          </p:nvSpPr>
          <p:spPr>
            <a:xfrm>
              <a:off x="6941880" y="1267560"/>
              <a:ext cx="360" cy="639360"/>
            </a:xfrm>
            <a:custGeom>
              <a:avLst/>
              <a:gdLst/>
              <a:ahLst/>
              <a:cxnLst/>
              <a:rect l="l" t="t" r="r" b="b"/>
              <a:pathLst>
                <a:path w="21600" h="21600">
                  <a:moveTo>
                    <a:pt x="0" y="0"/>
                  </a:moveTo>
                  <a:lnTo>
                    <a:pt x="21600" y="21600"/>
                  </a:lnTo>
                </a:path>
              </a:pathLst>
            </a:custGeom>
            <a:solidFill>
              <a:srgbClr val="262626"/>
            </a:solidFill>
            <a:ln w="9525">
              <a:solidFill>
                <a:srgbClr val="000000"/>
              </a:solidFill>
              <a:miter/>
            </a:ln>
          </p:spPr>
          <p:style>
            <a:lnRef idx="0">
              <a:scrgbClr r="0" g="0" b="0"/>
            </a:lnRef>
            <a:fillRef idx="0">
              <a:scrgbClr r="0" g="0" b="0"/>
            </a:fillRef>
            <a:effectRef idx="0">
              <a:scrgbClr r="0" g="0" b="0"/>
            </a:effectRef>
            <a:fontRef idx="minor"/>
          </p:style>
        </p:sp>
        <p:sp>
          <p:nvSpPr>
            <p:cNvPr id="8" name="Google Shape;20;p15"/>
            <p:cNvSpPr/>
            <p:nvPr/>
          </p:nvSpPr>
          <p:spPr>
            <a:xfrm>
              <a:off x="5250240" y="1913040"/>
              <a:ext cx="1690920" cy="360"/>
            </a:xfrm>
            <a:custGeom>
              <a:avLst/>
              <a:gdLst/>
              <a:ahLst/>
              <a:cxnLst/>
              <a:rect l="l" t="t" r="r" b="b"/>
              <a:pathLst>
                <a:path w="21600" h="21600">
                  <a:moveTo>
                    <a:pt x="0" y="0"/>
                  </a:moveTo>
                  <a:lnTo>
                    <a:pt x="21600" y="21600"/>
                  </a:lnTo>
                </a:path>
              </a:pathLst>
            </a:custGeom>
            <a:solidFill>
              <a:srgbClr val="262626"/>
            </a:solidFill>
            <a:ln w="9525">
              <a:solidFill>
                <a:srgbClr val="000000"/>
              </a:solidFill>
              <a:miter/>
            </a:ln>
          </p:spPr>
          <p:style>
            <a:lnRef idx="0">
              <a:scrgbClr r="0" g="0" b="0"/>
            </a:lnRef>
            <a:fillRef idx="0">
              <a:scrgbClr r="0" g="0" b="0"/>
            </a:fillRef>
            <a:effectRef idx="0">
              <a:scrgbClr r="0" g="0" b="0"/>
            </a:effectRef>
            <a:fontRef idx="minor"/>
          </p:style>
        </p:sp>
      </p:grpSp>
      <p:sp>
        <p:nvSpPr>
          <p:cNvPr id="9" name="PlaceHolder 1"/>
          <p:cNvSpPr>
            <a:spLocks noGrp="1"/>
          </p:cNvSpPr>
          <p:nvPr>
            <p:ph type="title"/>
          </p:nvPr>
        </p:nvSpPr>
        <p:spPr>
          <a:xfrm>
            <a:off x="1066680" y="642600"/>
            <a:ext cx="10057680" cy="137088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10"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 name="Google Shape;6;p14"/>
          <p:cNvSpPr/>
          <p:nvPr/>
        </p:nvSpPr>
        <p:spPr>
          <a:xfrm>
            <a:off x="234720" y="237600"/>
            <a:ext cx="11721960" cy="6381720"/>
          </a:xfrm>
          <a:prstGeom prst="rect">
            <a:avLst/>
          </a:prstGeom>
          <a:solidFill>
            <a:schemeClr val="lt2"/>
          </a:solidFill>
          <a:ln w="0">
            <a:noFill/>
          </a:ln>
        </p:spPr>
        <p:style>
          <a:lnRef idx="0">
            <a:scrgbClr r="0" g="0" b="0"/>
          </a:lnRef>
          <a:fillRef idx="0">
            <a:scrgbClr r="0" g="0" b="0"/>
          </a:fillRef>
          <a:effectRef idx="0">
            <a:scrgbClr r="0" g="0" b="0"/>
          </a:effectRef>
          <a:fontRef idx="minor"/>
        </p:style>
      </p:sp>
      <p:sp>
        <p:nvSpPr>
          <p:cNvPr id="4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4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 name="Google Shape;6;p14" hidden="1"/>
          <p:cNvSpPr/>
          <p:nvPr/>
        </p:nvSpPr>
        <p:spPr>
          <a:xfrm>
            <a:off x="234720" y="237600"/>
            <a:ext cx="11721960" cy="6381720"/>
          </a:xfrm>
          <a:prstGeom prst="rect">
            <a:avLst/>
          </a:prstGeom>
          <a:solidFill>
            <a:schemeClr val="lt2"/>
          </a:solidFill>
          <a:ln w="0">
            <a:noFill/>
          </a:ln>
        </p:spPr>
        <p:style>
          <a:lnRef idx="0">
            <a:scrgbClr r="0" g="0" b="0"/>
          </a:lnRef>
          <a:fillRef idx="0">
            <a:scrgbClr r="0" g="0" b="0"/>
          </a:fillRef>
          <a:effectRef idx="0">
            <a:scrgbClr r="0" g="0" b="0"/>
          </a:effectRef>
          <a:fontRef idx="minor"/>
        </p:style>
      </p:sp>
      <p:sp>
        <p:nvSpPr>
          <p:cNvPr id="87" name="Google Shape;33;p17"/>
          <p:cNvSpPr/>
          <p:nvPr/>
        </p:nvSpPr>
        <p:spPr>
          <a:xfrm>
            <a:off x="9020520" y="237600"/>
            <a:ext cx="2925360" cy="6381720"/>
          </a:xfrm>
          <a:prstGeom prst="rect">
            <a:avLst/>
          </a:prstGeom>
          <a:solidFill>
            <a:schemeClr val="accent1"/>
          </a:solidFill>
          <a:ln w="0">
            <a:noFill/>
          </a:ln>
        </p:spPr>
        <p:style>
          <a:lnRef idx="0">
            <a:scrgbClr r="0" g="0" b="0"/>
          </a:lnRef>
          <a:fillRef idx="0">
            <a:scrgbClr r="0" g="0" b="0"/>
          </a:fillRef>
          <a:effectRef idx="0">
            <a:scrgbClr r="0" g="0" b="0"/>
          </a:effectRef>
          <a:fontRef idx="minor"/>
        </p:style>
      </p:sp>
      <p:sp>
        <p:nvSpPr>
          <p:cNvPr id="88" name="Google Shape;40;p17"/>
          <p:cNvSpPr/>
          <p:nvPr/>
        </p:nvSpPr>
        <p:spPr>
          <a:xfrm>
            <a:off x="9157680" y="374760"/>
            <a:ext cx="2651040" cy="6107400"/>
          </a:xfrm>
          <a:prstGeom prst="rect">
            <a:avLst/>
          </a:prstGeom>
          <a:noFill/>
          <a:ln w="9525" cap="sq">
            <a:solidFill>
              <a:srgbClr val="FFFFFF"/>
            </a:solidFill>
            <a:miter/>
          </a:ln>
        </p:spPr>
        <p:style>
          <a:lnRef idx="0">
            <a:scrgbClr r="0" g="0" b="0"/>
          </a:lnRef>
          <a:fillRef idx="0">
            <a:scrgbClr r="0" g="0" b="0"/>
          </a:fillRef>
          <a:effectRef idx="0">
            <a:scrgbClr r="0" g="0" b="0"/>
          </a:effectRef>
          <a:fontRef idx="minor"/>
        </p:style>
      </p:sp>
      <p:sp>
        <p:nvSpPr>
          <p:cNvPr id="8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90"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7" name="Google Shape;6;p14"/>
          <p:cNvSpPr/>
          <p:nvPr/>
        </p:nvSpPr>
        <p:spPr>
          <a:xfrm>
            <a:off x="234720" y="237600"/>
            <a:ext cx="11721960" cy="6381720"/>
          </a:xfrm>
          <a:prstGeom prst="rect">
            <a:avLst/>
          </a:prstGeom>
          <a:solidFill>
            <a:schemeClr val="lt2"/>
          </a:solidFill>
          <a:ln w="0">
            <a:noFill/>
          </a:ln>
        </p:spPr>
        <p:style>
          <a:lnRef idx="0">
            <a:scrgbClr r="0" g="0" b="0"/>
          </a:lnRef>
          <a:fillRef idx="0">
            <a:scrgbClr r="0" g="0" b="0"/>
          </a:fillRef>
          <a:effectRef idx="0">
            <a:scrgbClr r="0" g="0" b="0"/>
          </a:effectRef>
          <a:fontRef idx="minor"/>
        </p:style>
      </p:sp>
      <p:sp>
        <p:nvSpPr>
          <p:cNvPr id="128" name="PlaceHolder 1"/>
          <p:cNvSpPr>
            <a:spLocks noGrp="1"/>
          </p:cNvSpPr>
          <p:nvPr>
            <p:ph type="title"/>
          </p:nvPr>
        </p:nvSpPr>
        <p:spPr>
          <a:xfrm>
            <a:off x="1066680" y="642600"/>
            <a:ext cx="10057680" cy="137088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12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Google Shape;106;p1"/>
          <p:cNvSpPr/>
          <p:nvPr/>
        </p:nvSpPr>
        <p:spPr>
          <a:xfrm>
            <a:off x="1523880" y="1122480"/>
            <a:ext cx="9143280" cy="3724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83000"/>
              </a:lnSpc>
              <a:tabLst>
                <a:tab pos="0" algn="l"/>
              </a:tabLst>
            </a:pPr>
            <a:endParaRPr lang="en-IN" sz="1800" b="0" strike="noStrike" spc="-1">
              <a:latin typeface="Arial"/>
            </a:endParaRPr>
          </a:p>
          <a:p>
            <a:pPr algn="ctr">
              <a:lnSpc>
                <a:spcPct val="83000"/>
              </a:lnSpc>
              <a:tabLst>
                <a:tab pos="0" algn="l"/>
              </a:tabLst>
            </a:pPr>
            <a:endParaRPr lang="en-IN" sz="1800" b="0" strike="noStrike" spc="-1">
              <a:latin typeface="Arial"/>
            </a:endParaRPr>
          </a:p>
          <a:p>
            <a:pPr algn="ctr">
              <a:lnSpc>
                <a:spcPct val="83000"/>
              </a:lnSpc>
              <a:tabLst>
                <a:tab pos="0" algn="l"/>
              </a:tabLst>
            </a:pPr>
            <a:r>
              <a:rPr lang="en-IN" sz="3200" b="0" strike="noStrike" spc="-1">
                <a:solidFill>
                  <a:srgbClr val="262626"/>
                </a:solidFill>
                <a:latin typeface="Century Gothic"/>
                <a:ea typeface="Century Gothic"/>
              </a:rPr>
              <a:t>PROJECT TITLE</a:t>
            </a:r>
            <a:br/>
            <a:r>
              <a:rPr lang="en-IN" sz="3600" b="1" strike="noStrike" spc="-1">
                <a:solidFill>
                  <a:srgbClr val="2D2828"/>
                </a:solidFill>
                <a:latin typeface="Open Sans"/>
                <a:ea typeface="Open Sans"/>
              </a:rPr>
              <a:t>TRACK WORKPLACE CONDITION TO ENSURE EMPLOYEE SAFETY IN WAREHOUSE</a:t>
            </a:r>
            <a:br/>
            <a:endParaRPr lang="en-IN" sz="3600" b="0" strike="noStrike" spc="-1">
              <a:latin typeface="Arial"/>
            </a:endParaRPr>
          </a:p>
        </p:txBody>
      </p:sp>
      <p:sp>
        <p:nvSpPr>
          <p:cNvPr id="167" name="Google Shape;107;p1"/>
          <p:cNvSpPr/>
          <p:nvPr/>
        </p:nvSpPr>
        <p:spPr>
          <a:xfrm>
            <a:off x="1562040" y="4682160"/>
            <a:ext cx="9070200" cy="456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100000"/>
              </a:lnSpc>
              <a:tabLst>
                <a:tab pos="0" algn="l"/>
              </a:tabLst>
            </a:pPr>
            <a:endParaRPr lang="en-IN" sz="1800" b="0" strike="noStrike" spc="-1">
              <a:latin typeface="Arial"/>
            </a:endParaRPr>
          </a:p>
          <a:p>
            <a:pPr algn="ctr">
              <a:lnSpc>
                <a:spcPct val="100000"/>
              </a:lnSpc>
              <a:tabLst>
                <a:tab pos="0" algn="l"/>
              </a:tabLst>
            </a:pPr>
            <a:endParaRPr lang="en-IN" sz="1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Google Shape;162;p10"/>
          <p:cNvSpPr/>
          <p:nvPr/>
        </p:nvSpPr>
        <p:spPr>
          <a:xfrm>
            <a:off x="1066680" y="642600"/>
            <a:ext cx="10057680" cy="1370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tabLst>
                <a:tab pos="0" algn="l"/>
              </a:tabLst>
            </a:pPr>
            <a:r>
              <a:rPr lang="en-IN" sz="4800" b="0" strike="noStrike" spc="-1">
                <a:solidFill>
                  <a:srgbClr val="262626"/>
                </a:solidFill>
                <a:latin typeface="Century Gothic"/>
                <a:ea typeface="Century Gothic"/>
              </a:rPr>
              <a:t>Output window:</a:t>
            </a:r>
            <a:endParaRPr lang="en-IN" sz="4800" b="0" strike="noStrike" spc="-1">
              <a:latin typeface="Arial"/>
            </a:endParaRPr>
          </a:p>
        </p:txBody>
      </p:sp>
      <p:pic>
        <p:nvPicPr>
          <p:cNvPr id="189" name="Google Shape;163;p10"/>
          <p:cNvPicPr/>
          <p:nvPr/>
        </p:nvPicPr>
        <p:blipFill>
          <a:blip r:embed="rId2"/>
          <a:stretch/>
        </p:blipFill>
        <p:spPr>
          <a:xfrm>
            <a:off x="1789920" y="2014200"/>
            <a:ext cx="7493760" cy="448200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Google Shape;168;p11"/>
          <p:cNvSpPr/>
          <p:nvPr/>
        </p:nvSpPr>
        <p:spPr>
          <a:xfrm>
            <a:off x="1066680" y="642600"/>
            <a:ext cx="10057680" cy="1370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tabLst>
                <a:tab pos="0" algn="l"/>
              </a:tabLst>
            </a:pPr>
            <a:r>
              <a:rPr lang="en-IN" sz="4800" b="0" strike="noStrike" spc="-1">
                <a:solidFill>
                  <a:srgbClr val="262626"/>
                </a:solidFill>
                <a:latin typeface="Century Gothic"/>
                <a:ea typeface="Century Gothic"/>
              </a:rPr>
              <a:t>Conclusion:</a:t>
            </a:r>
            <a:endParaRPr lang="en-IN" sz="4800" b="0" strike="noStrike" spc="-1">
              <a:latin typeface="Arial"/>
            </a:endParaRPr>
          </a:p>
        </p:txBody>
      </p:sp>
      <p:sp>
        <p:nvSpPr>
          <p:cNvPr id="191" name="Google Shape;169;p11"/>
          <p:cNvSpPr/>
          <p:nvPr/>
        </p:nvSpPr>
        <p:spPr>
          <a:xfrm>
            <a:off x="1066680" y="2103120"/>
            <a:ext cx="10057680" cy="3931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182880" indent="-182160">
              <a:lnSpc>
                <a:spcPct val="100000"/>
              </a:lnSpc>
              <a:buClr>
                <a:srgbClr val="262626"/>
              </a:buClr>
              <a:buFont typeface="Garamond"/>
              <a:buChar char="◦"/>
            </a:pPr>
            <a:r>
              <a:rPr lang="en-IN" sz="1800" b="0" strike="noStrike" spc="-1">
                <a:solidFill>
                  <a:srgbClr val="000000"/>
                </a:solidFill>
                <a:latin typeface="Century Gothic"/>
                <a:ea typeface="Century Gothic"/>
              </a:rPr>
              <a:t>So, by developing this model we will able to track the safety and also  reduce the risk of employees getting hurt in the warehouse.</a:t>
            </a:r>
            <a:endParaRPr lang="en-IN" sz="1800" b="0" strike="noStrike" spc="-1">
              <a:latin typeface="Arial"/>
            </a:endParaRPr>
          </a:p>
          <a:p>
            <a:pPr marL="182880" indent="-182160">
              <a:lnSpc>
                <a:spcPct val="100000"/>
              </a:lnSpc>
              <a:buClr>
                <a:srgbClr val="262626"/>
              </a:buClr>
              <a:buFont typeface="Garamond"/>
              <a:buChar char="◦"/>
            </a:pPr>
            <a:r>
              <a:rPr lang="en-IN" sz="1800" b="0" strike="noStrike" spc="-1">
                <a:solidFill>
                  <a:srgbClr val="000000"/>
                </a:solidFill>
                <a:latin typeface="Century Gothic"/>
                <a:ea typeface="Century Gothic"/>
              </a:rPr>
              <a:t>A dataset of 180 images containing various helmets is built and divided into two parts to train and test the model. </a:t>
            </a:r>
            <a:endParaRPr lang="en-IN" sz="1800" b="0" strike="noStrike" spc="-1">
              <a:latin typeface="Arial"/>
            </a:endParaRPr>
          </a:p>
          <a:p>
            <a:pPr marL="182880" indent="-182160">
              <a:lnSpc>
                <a:spcPct val="100000"/>
              </a:lnSpc>
              <a:buClr>
                <a:srgbClr val="262626"/>
              </a:buClr>
              <a:buFont typeface="Garamond"/>
              <a:buChar char="◦"/>
            </a:pPr>
            <a:r>
              <a:rPr lang="en-IN" sz="1800" b="0" strike="noStrike" spc="-1">
                <a:solidFill>
                  <a:srgbClr val="000000"/>
                </a:solidFill>
                <a:latin typeface="Century Gothic"/>
                <a:ea typeface="Century Gothic"/>
              </a:rPr>
              <a:t>The Tensor Flow framework is chosen to train the model.</a:t>
            </a:r>
            <a:endParaRPr lang="en-IN" sz="1800" b="0" strike="noStrike" spc="-1">
              <a:latin typeface="Arial"/>
            </a:endParaRPr>
          </a:p>
          <a:p>
            <a:pPr marL="182880" indent="-182160">
              <a:lnSpc>
                <a:spcPct val="100000"/>
              </a:lnSpc>
              <a:buClr>
                <a:srgbClr val="262626"/>
              </a:buClr>
              <a:buFont typeface="Garamond"/>
              <a:buChar char="◦"/>
            </a:pPr>
            <a:r>
              <a:rPr lang="en-IN" sz="1800" b="0" strike="noStrike" spc="-1">
                <a:solidFill>
                  <a:srgbClr val="000000"/>
                </a:solidFill>
                <a:latin typeface="Century Gothic"/>
                <a:ea typeface="Century Gothic"/>
              </a:rPr>
              <a:t> After the training and testing process, the helmet detection model is built. </a:t>
            </a:r>
            <a:endParaRPr lang="en-IN" sz="1800" b="0" strike="noStrike" spc="-1">
              <a:latin typeface="Arial"/>
            </a:endParaRPr>
          </a:p>
          <a:p>
            <a:pPr marL="182880" indent="-182160">
              <a:lnSpc>
                <a:spcPct val="100000"/>
              </a:lnSpc>
              <a:buClr>
                <a:srgbClr val="262626"/>
              </a:buClr>
              <a:buFont typeface="Garamond"/>
              <a:buChar char="◦"/>
            </a:pPr>
            <a:r>
              <a:rPr lang="en-IN" sz="1800" b="0" strike="noStrike" spc="-1">
                <a:solidFill>
                  <a:srgbClr val="000000"/>
                </a:solidFill>
                <a:latin typeface="Century Gothic"/>
                <a:ea typeface="Century Gothic"/>
              </a:rPr>
              <a:t>The experiment results demonstrate that the method can be used to detect the safety helmets worn by the warehouse workers at the warehouses and storage facilities. </a:t>
            </a:r>
            <a:endParaRPr lang="en-IN" sz="1800" b="0" strike="noStrike" spc="-1">
              <a:latin typeface="Arial"/>
            </a:endParaRPr>
          </a:p>
          <a:p>
            <a:pPr marL="182880" indent="-182160">
              <a:lnSpc>
                <a:spcPct val="100000"/>
              </a:lnSpc>
              <a:buClr>
                <a:srgbClr val="262626"/>
              </a:buClr>
              <a:buFont typeface="Garamond"/>
              <a:buChar char="◦"/>
            </a:pPr>
            <a:r>
              <a:rPr lang="en-IN" sz="1800" b="0" strike="noStrike" spc="-1">
                <a:solidFill>
                  <a:srgbClr val="000000"/>
                </a:solidFill>
                <a:latin typeface="Century Gothic"/>
                <a:ea typeface="Century Gothic"/>
              </a:rPr>
              <a:t>The presented method offers an alternative solution to detect the safety helmets and improve the safety management of the workers at the warehouse facilities.</a:t>
            </a:r>
            <a:endParaRPr lang="en-IN" sz="1800" b="0" strike="noStrike" spc="-1">
              <a:latin typeface="Arial"/>
            </a:endParaRPr>
          </a:p>
          <a:p>
            <a:pPr marL="182880" indent="-67680">
              <a:lnSpc>
                <a:spcPct val="100000"/>
              </a:lnSpc>
              <a:spcBef>
                <a:spcPts val="901"/>
              </a:spcBef>
              <a:tabLst>
                <a:tab pos="0" algn="l"/>
              </a:tabLst>
            </a:pPr>
            <a:endParaRPr lang="en-IN" sz="18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Google Shape;174;p12"/>
          <p:cNvSpPr/>
          <p:nvPr/>
        </p:nvSpPr>
        <p:spPr>
          <a:xfrm>
            <a:off x="1066680" y="642600"/>
            <a:ext cx="10057680" cy="1370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tabLst>
                <a:tab pos="0" algn="l"/>
              </a:tabLst>
            </a:pPr>
            <a:r>
              <a:rPr lang="en-IN" sz="4800" b="0" strike="noStrike" spc="-1">
                <a:solidFill>
                  <a:srgbClr val="262626"/>
                </a:solidFill>
                <a:latin typeface="Century Gothic"/>
                <a:ea typeface="Century Gothic"/>
              </a:rPr>
              <a:t>Group members :</a:t>
            </a:r>
            <a:endParaRPr lang="en-IN" sz="4800" b="0" strike="noStrike" spc="-1">
              <a:latin typeface="Arial"/>
            </a:endParaRPr>
          </a:p>
        </p:txBody>
      </p:sp>
      <p:sp>
        <p:nvSpPr>
          <p:cNvPr id="193" name="Google Shape;175;p12"/>
          <p:cNvSpPr/>
          <p:nvPr/>
        </p:nvSpPr>
        <p:spPr>
          <a:xfrm>
            <a:off x="1215969" y="1925838"/>
            <a:ext cx="10057680" cy="3931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635">
              <a:spcBef>
                <a:spcPts val="900"/>
              </a:spcBef>
              <a:spcAft>
                <a:spcPts val="0"/>
              </a:spcAft>
              <a:tabLst>
                <a:tab pos="2286635" algn="l"/>
              </a:tabLst>
            </a:pPr>
            <a:r>
              <a:rPr lang="en-US" sz="1800" dirty="0">
                <a:effectLst/>
                <a:latin typeface="Caladea"/>
                <a:ea typeface="Carlito"/>
                <a:cs typeface="Carlito"/>
              </a:rPr>
              <a:t> Satish Kona	                                 18481A0246</a:t>
            </a:r>
            <a:endParaRPr lang="en-IN" sz="1800" dirty="0">
              <a:effectLst/>
              <a:latin typeface="Carlito"/>
              <a:ea typeface="Carlito"/>
              <a:cs typeface="Carlito"/>
            </a:endParaRPr>
          </a:p>
          <a:p>
            <a:pPr marL="635">
              <a:spcBef>
                <a:spcPts val="795"/>
              </a:spcBef>
              <a:spcAft>
                <a:spcPts val="0"/>
              </a:spcAft>
              <a:tabLst>
                <a:tab pos="2286635" algn="l"/>
              </a:tabLst>
            </a:pPr>
            <a:r>
              <a:rPr lang="en-US" sz="1800" dirty="0">
                <a:effectLst/>
                <a:latin typeface="Caladea"/>
                <a:ea typeface="Carlito"/>
                <a:cs typeface="Carlito"/>
              </a:rPr>
              <a:t> Tagore Rao Kosireddy	                                 18481A0248</a:t>
            </a:r>
            <a:endParaRPr lang="en-IN" sz="1800" dirty="0">
              <a:effectLst/>
              <a:latin typeface="Carlito"/>
              <a:ea typeface="Carlito"/>
              <a:cs typeface="Carlito"/>
            </a:endParaRPr>
          </a:p>
          <a:p>
            <a:pPr marL="635">
              <a:spcBef>
                <a:spcPts val="810"/>
              </a:spcBef>
              <a:spcAft>
                <a:spcPts val="0"/>
              </a:spcAft>
              <a:tabLst>
                <a:tab pos="2286635" algn="l"/>
              </a:tabLst>
            </a:pPr>
            <a:r>
              <a:rPr lang="en-US" sz="1800" dirty="0">
                <a:effectLst/>
                <a:latin typeface="Caladea"/>
                <a:ea typeface="Carlito"/>
                <a:cs typeface="Carlito"/>
              </a:rPr>
              <a:t>  Vijay Kumar </a:t>
            </a:r>
            <a:r>
              <a:rPr lang="en-US" sz="1800" dirty="0" err="1">
                <a:effectLst/>
                <a:latin typeface="Caladea"/>
                <a:ea typeface="Carlito"/>
                <a:cs typeface="Carlito"/>
              </a:rPr>
              <a:t>Kommu</a:t>
            </a:r>
            <a:r>
              <a:rPr lang="en-US" sz="1800" dirty="0">
                <a:effectLst/>
                <a:latin typeface="Caladea"/>
                <a:ea typeface="Carlito"/>
                <a:cs typeface="Carlito"/>
              </a:rPr>
              <a:t>	                                 18481A0245</a:t>
            </a:r>
          </a:p>
          <a:p>
            <a:pPr marL="635">
              <a:spcBef>
                <a:spcPts val="810"/>
              </a:spcBef>
              <a:spcAft>
                <a:spcPts val="0"/>
              </a:spcAft>
              <a:tabLst>
                <a:tab pos="2286635" algn="l"/>
              </a:tabLst>
            </a:pPr>
            <a:r>
              <a:rPr lang="en-US" sz="1800" dirty="0" err="1">
                <a:effectLst/>
                <a:latin typeface="Caladea"/>
                <a:ea typeface="Carlito"/>
                <a:cs typeface="Carlito"/>
              </a:rPr>
              <a:t>Yedukondala</a:t>
            </a:r>
            <a:r>
              <a:rPr lang="en-US" sz="1800" dirty="0">
                <a:effectLst/>
                <a:latin typeface="Caladea"/>
                <a:ea typeface="Carlito"/>
                <a:cs typeface="Carlito"/>
              </a:rPr>
              <a:t> Naga Sai Vinay </a:t>
            </a:r>
            <a:r>
              <a:rPr lang="en-US" sz="1800" dirty="0" err="1">
                <a:effectLst/>
                <a:latin typeface="Caladea"/>
                <a:ea typeface="Carlito"/>
                <a:cs typeface="Carlito"/>
              </a:rPr>
              <a:t>Kotari</a:t>
            </a:r>
            <a:r>
              <a:rPr lang="en-US" sz="1800" dirty="0">
                <a:effectLst/>
                <a:latin typeface="Caladea"/>
                <a:ea typeface="Carlito"/>
                <a:cs typeface="Carlito"/>
              </a:rPr>
              <a:t>	       18481A0250</a:t>
            </a:r>
          </a:p>
          <a:p>
            <a:pPr marL="635">
              <a:spcBef>
                <a:spcPts val="810"/>
              </a:spcBef>
              <a:spcAft>
                <a:spcPts val="0"/>
              </a:spcAft>
              <a:tabLst>
                <a:tab pos="2286635" algn="l"/>
              </a:tabLst>
            </a:pPr>
            <a:r>
              <a:rPr lang="en-IN" dirty="0">
                <a:latin typeface="Carlito"/>
                <a:ea typeface="Carlito"/>
                <a:cs typeface="Carlito"/>
              </a:rPr>
              <a:t> </a:t>
            </a:r>
            <a:r>
              <a:rPr lang="en-US" sz="1800" dirty="0">
                <a:effectLst/>
                <a:latin typeface="Caladea"/>
                <a:ea typeface="Carlito"/>
                <a:cs typeface="Carlito"/>
              </a:rPr>
              <a:t>Vijay Babu </a:t>
            </a:r>
            <a:r>
              <a:rPr lang="en-US" sz="1800" dirty="0" err="1">
                <a:effectLst/>
                <a:latin typeface="Caladea"/>
                <a:ea typeface="Carlito"/>
                <a:cs typeface="Carlito"/>
              </a:rPr>
              <a:t>Kowju</a:t>
            </a:r>
            <a:r>
              <a:rPr lang="en-US" sz="1800" dirty="0">
                <a:effectLst/>
                <a:latin typeface="Caladea"/>
                <a:ea typeface="Carlito"/>
                <a:cs typeface="Carlito"/>
              </a:rPr>
              <a:t>	</a:t>
            </a:r>
            <a:r>
              <a:rPr lang="en-US" sz="1800">
                <a:effectLst/>
                <a:latin typeface="Caladea"/>
                <a:ea typeface="Carlito"/>
                <a:cs typeface="Carlito"/>
              </a:rPr>
              <a:t>                                 18481A0252</a:t>
            </a:r>
            <a:endParaRPr lang="en-IN" sz="1800" dirty="0">
              <a:effectLst/>
              <a:latin typeface="Carlito"/>
              <a:ea typeface="Carlito"/>
              <a:cs typeface="Carlito"/>
            </a:endParaRPr>
          </a:p>
          <a:p>
            <a:r>
              <a:rPr lang="en-US" sz="1800" dirty="0">
                <a:effectLst/>
                <a:latin typeface="Caladea"/>
                <a:ea typeface="Carlito"/>
                <a:cs typeface="Carlito"/>
              </a:rPr>
              <a:t>                                                                    </a:t>
            </a:r>
            <a:endParaRPr lang="en-IN" sz="1800" dirty="0">
              <a:effectLst/>
              <a:latin typeface="Carlito"/>
              <a:ea typeface="Carlito"/>
              <a:cs typeface="Carlito"/>
            </a:endParaRPr>
          </a:p>
          <a:p>
            <a:pPr marL="635" algn="ctr">
              <a:spcBef>
                <a:spcPts val="810"/>
              </a:spcBef>
              <a:spcAft>
                <a:spcPts val="0"/>
              </a:spcAft>
              <a:tabLst>
                <a:tab pos="2286635" algn="l"/>
              </a:tabLst>
            </a:pPr>
            <a:r>
              <a:rPr lang="en-US" sz="1800" dirty="0">
                <a:effectLst/>
                <a:latin typeface="Caladea"/>
                <a:ea typeface="Carlito"/>
                <a:cs typeface="Carlito"/>
              </a:rPr>
              <a:t> </a:t>
            </a:r>
            <a:endParaRPr lang="en-IN" sz="1800" b="0" strike="noStrike" spc="-1" dirty="0">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Google Shape;180;p13"/>
          <p:cNvSpPr/>
          <p:nvPr/>
        </p:nvSpPr>
        <p:spPr>
          <a:xfrm>
            <a:off x="3604320" y="2343600"/>
            <a:ext cx="7520040" cy="2307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tabLst>
                <a:tab pos="0" algn="l"/>
              </a:tabLst>
            </a:pPr>
            <a:r>
              <a:rPr lang="en-IN" sz="4800" b="0" strike="noStrike" spc="-1">
                <a:solidFill>
                  <a:srgbClr val="262626"/>
                </a:solidFill>
                <a:latin typeface="Arial"/>
                <a:ea typeface="Arial"/>
              </a:rPr>
              <a:t>THANK YOU !</a:t>
            </a:r>
            <a:endParaRPr lang="en-IN" sz="4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Google Shape;112;p2"/>
          <p:cNvSpPr/>
          <p:nvPr/>
        </p:nvSpPr>
        <p:spPr>
          <a:xfrm>
            <a:off x="1066680" y="642600"/>
            <a:ext cx="10057680" cy="1370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tabLst>
                <a:tab pos="0" algn="l"/>
              </a:tabLst>
            </a:pPr>
            <a:r>
              <a:rPr lang="en-IN" sz="4800" b="0" strike="noStrike" spc="-1">
                <a:solidFill>
                  <a:srgbClr val="262626"/>
                </a:solidFill>
                <a:latin typeface="Century Gothic"/>
                <a:ea typeface="Century Gothic"/>
              </a:rPr>
              <a:t>Index:</a:t>
            </a:r>
            <a:endParaRPr lang="en-IN" sz="4800" b="0" strike="noStrike" spc="-1">
              <a:latin typeface="Arial"/>
            </a:endParaRPr>
          </a:p>
        </p:txBody>
      </p:sp>
      <p:sp>
        <p:nvSpPr>
          <p:cNvPr id="169" name="Google Shape;113;p2"/>
          <p:cNvSpPr/>
          <p:nvPr/>
        </p:nvSpPr>
        <p:spPr>
          <a:xfrm>
            <a:off x="1066680" y="2103120"/>
            <a:ext cx="10057680" cy="3931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182880" indent="-182160">
              <a:lnSpc>
                <a:spcPct val="100000"/>
              </a:lnSpc>
              <a:buClr>
                <a:srgbClr val="262626"/>
              </a:buClr>
              <a:buFont typeface="Garamond"/>
              <a:buChar char="◦"/>
            </a:pPr>
            <a:r>
              <a:rPr lang="en-IN" sz="1800" b="0" strike="noStrike" spc="-1">
                <a:solidFill>
                  <a:srgbClr val="000000"/>
                </a:solidFill>
                <a:latin typeface="Century Gothic"/>
                <a:ea typeface="Century Gothic"/>
              </a:rPr>
              <a:t>1. Project Introduction </a:t>
            </a:r>
            <a:endParaRPr lang="en-IN" sz="1800" b="0" strike="noStrike" spc="-1">
              <a:latin typeface="Arial"/>
            </a:endParaRPr>
          </a:p>
          <a:p>
            <a:pPr marL="182880" indent="-182160">
              <a:lnSpc>
                <a:spcPct val="100000"/>
              </a:lnSpc>
              <a:spcBef>
                <a:spcPts val="901"/>
              </a:spcBef>
              <a:buClr>
                <a:srgbClr val="262626"/>
              </a:buClr>
              <a:buFont typeface="Garamond"/>
              <a:buChar char="◦"/>
            </a:pPr>
            <a:r>
              <a:rPr lang="en-IN" sz="1800" b="0" strike="noStrike" spc="-1">
                <a:solidFill>
                  <a:srgbClr val="000000"/>
                </a:solidFill>
                <a:latin typeface="Century Gothic"/>
                <a:ea typeface="Century Gothic"/>
              </a:rPr>
              <a:t>2. Technical Architecture</a:t>
            </a:r>
            <a:endParaRPr lang="en-IN" sz="1800" b="0" strike="noStrike" spc="-1">
              <a:latin typeface="Arial"/>
            </a:endParaRPr>
          </a:p>
          <a:p>
            <a:pPr marL="182880" indent="-182160">
              <a:lnSpc>
                <a:spcPct val="100000"/>
              </a:lnSpc>
              <a:spcBef>
                <a:spcPts val="901"/>
              </a:spcBef>
              <a:buClr>
                <a:srgbClr val="262626"/>
              </a:buClr>
              <a:buFont typeface="Garamond"/>
              <a:buChar char="◦"/>
            </a:pPr>
            <a:r>
              <a:rPr lang="en-IN" sz="1800" b="0" strike="noStrike" spc="-1">
                <a:solidFill>
                  <a:srgbClr val="000000"/>
                </a:solidFill>
                <a:latin typeface="Century Gothic"/>
                <a:ea typeface="Century Gothic"/>
              </a:rPr>
              <a:t>3. Problem Statement</a:t>
            </a:r>
            <a:endParaRPr lang="en-IN" sz="1800" b="0" strike="noStrike" spc="-1">
              <a:latin typeface="Arial"/>
            </a:endParaRPr>
          </a:p>
          <a:p>
            <a:pPr marL="182880" indent="-182160">
              <a:lnSpc>
                <a:spcPct val="100000"/>
              </a:lnSpc>
              <a:spcBef>
                <a:spcPts val="901"/>
              </a:spcBef>
              <a:buClr>
                <a:srgbClr val="262626"/>
              </a:buClr>
              <a:buFont typeface="Garamond"/>
              <a:buChar char="◦"/>
            </a:pPr>
            <a:r>
              <a:rPr lang="en-IN" sz="1800" b="0" strike="noStrike" spc="-1">
                <a:solidFill>
                  <a:srgbClr val="000000"/>
                </a:solidFill>
                <a:latin typeface="Century Gothic"/>
                <a:ea typeface="Century Gothic"/>
              </a:rPr>
              <a:t>4. Problem solution</a:t>
            </a:r>
            <a:endParaRPr lang="en-IN" sz="1800" b="0" strike="noStrike" spc="-1">
              <a:latin typeface="Arial"/>
            </a:endParaRPr>
          </a:p>
          <a:p>
            <a:pPr marL="182880" indent="-182160">
              <a:lnSpc>
                <a:spcPct val="100000"/>
              </a:lnSpc>
              <a:spcBef>
                <a:spcPts val="901"/>
              </a:spcBef>
              <a:buClr>
                <a:srgbClr val="262626"/>
              </a:buClr>
              <a:buFont typeface="Garamond"/>
              <a:buChar char="◦"/>
            </a:pPr>
            <a:r>
              <a:rPr lang="en-IN" sz="1800" b="0" strike="noStrike" spc="-1">
                <a:solidFill>
                  <a:srgbClr val="000000"/>
                </a:solidFill>
                <a:latin typeface="Century Gothic"/>
                <a:ea typeface="Century Gothic"/>
              </a:rPr>
              <a:t>5. Output Window</a:t>
            </a:r>
            <a:endParaRPr lang="en-IN" sz="1800" b="0" strike="noStrike" spc="-1">
              <a:latin typeface="Arial"/>
            </a:endParaRPr>
          </a:p>
          <a:p>
            <a:pPr marL="182880" indent="-182160">
              <a:lnSpc>
                <a:spcPct val="100000"/>
              </a:lnSpc>
              <a:spcBef>
                <a:spcPts val="901"/>
              </a:spcBef>
              <a:buClr>
                <a:srgbClr val="262626"/>
              </a:buClr>
              <a:buFont typeface="Garamond"/>
              <a:buChar char="◦"/>
            </a:pPr>
            <a:r>
              <a:rPr lang="en-IN" sz="1800" b="0" strike="noStrike" spc="-1">
                <a:solidFill>
                  <a:srgbClr val="000000"/>
                </a:solidFill>
                <a:latin typeface="Century Gothic"/>
                <a:ea typeface="Century Gothic"/>
              </a:rPr>
              <a:t>6. Conclusion</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Google Shape;118;p3"/>
          <p:cNvSpPr/>
          <p:nvPr/>
        </p:nvSpPr>
        <p:spPr>
          <a:xfrm>
            <a:off x="1066680" y="642600"/>
            <a:ext cx="10057680" cy="1370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tabLst>
                <a:tab pos="0" algn="l"/>
              </a:tabLst>
            </a:pPr>
            <a:r>
              <a:rPr lang="en-IN" sz="4800" b="0" strike="noStrike" spc="-1">
                <a:solidFill>
                  <a:srgbClr val="262626"/>
                </a:solidFill>
                <a:latin typeface="Century Gothic"/>
                <a:ea typeface="Century Gothic"/>
              </a:rPr>
              <a:t>Project Introduction</a:t>
            </a:r>
            <a:endParaRPr lang="en-IN" sz="4800" b="0" strike="noStrike" spc="-1">
              <a:latin typeface="Arial"/>
            </a:endParaRPr>
          </a:p>
        </p:txBody>
      </p:sp>
      <p:sp>
        <p:nvSpPr>
          <p:cNvPr id="171" name="Google Shape;119;p3"/>
          <p:cNvSpPr/>
          <p:nvPr/>
        </p:nvSpPr>
        <p:spPr>
          <a:xfrm>
            <a:off x="1066680" y="2103120"/>
            <a:ext cx="10057680" cy="3931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182880" indent="-182160">
              <a:lnSpc>
                <a:spcPct val="100000"/>
              </a:lnSpc>
              <a:buClr>
                <a:srgbClr val="262626"/>
              </a:buClr>
              <a:buFont typeface="Garamond"/>
              <a:buChar char="◦"/>
            </a:pPr>
            <a:r>
              <a:rPr lang="en-IN" sz="1800" b="0" strike="noStrike" spc="-1">
                <a:solidFill>
                  <a:srgbClr val="000000"/>
                </a:solidFill>
                <a:latin typeface="Montserrat"/>
                <a:ea typeface="Montserrat"/>
              </a:rPr>
              <a:t>Safety is a critical consideration for any welding project.  Arc welding is a safe occupation when proper precautions are taken. But, if safety measures are ignored, welders face an array of hazards that can be potentially dangerous, including electric shock, fumes and gases, fire and explosions, and more. It is essential that all welders wear the necessary safety equipment(helmets, safety goggles, Fire/Flame resistant clothing and aprons, and gloves) at all times. Wearing helmets and shoes in the warehouse are intended to help protect users from sudden draw drops of any material in the warehouse that strike directly against the helmet. There have been countless stories of workers being saved by helmets. This project aims at building a visual recognition model that can detect whether a person is wearing safety equipment or not using a model built with visual recognition service.</a:t>
            </a:r>
            <a:endParaRPr lang="en-IN" sz="18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Google Shape;124;p5"/>
          <p:cNvSpPr/>
          <p:nvPr/>
        </p:nvSpPr>
        <p:spPr>
          <a:xfrm>
            <a:off x="1066680" y="642600"/>
            <a:ext cx="10057680" cy="1370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tabLst>
                <a:tab pos="0" algn="l"/>
              </a:tabLst>
            </a:pPr>
            <a:r>
              <a:rPr lang="en-IN" sz="4800" b="0" strike="noStrike" spc="-1">
                <a:solidFill>
                  <a:srgbClr val="262626"/>
                </a:solidFill>
                <a:latin typeface="Century Gothic"/>
                <a:ea typeface="Century Gothic"/>
              </a:rPr>
              <a:t>Problem Statement:</a:t>
            </a:r>
            <a:endParaRPr lang="en-IN" sz="4800" b="0" strike="noStrike" spc="-1">
              <a:latin typeface="Arial"/>
            </a:endParaRPr>
          </a:p>
        </p:txBody>
      </p:sp>
      <p:sp>
        <p:nvSpPr>
          <p:cNvPr id="173" name="Google Shape;125;p5"/>
          <p:cNvSpPr/>
          <p:nvPr/>
        </p:nvSpPr>
        <p:spPr>
          <a:xfrm>
            <a:off x="1066680" y="2103120"/>
            <a:ext cx="10057680" cy="3931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182880" indent="-182160">
              <a:lnSpc>
                <a:spcPct val="100000"/>
              </a:lnSpc>
              <a:buClr>
                <a:srgbClr val="262626"/>
              </a:buClr>
              <a:buFont typeface="Garamond"/>
              <a:buChar char="◦"/>
            </a:pPr>
            <a:r>
              <a:rPr lang="en-IN" sz="1800" b="0" strike="noStrike" spc="-1">
                <a:solidFill>
                  <a:srgbClr val="000000"/>
                </a:solidFill>
                <a:latin typeface="Century Gothic"/>
                <a:ea typeface="Century Gothic"/>
              </a:rPr>
              <a:t>Based on accident statistics alone, warehouse work is risky work. It is the employer’s duty to draw instructions and rules and follow them.</a:t>
            </a:r>
            <a:endParaRPr lang="en-IN" sz="1800" b="0" strike="noStrike" spc="-1">
              <a:latin typeface="Arial"/>
            </a:endParaRPr>
          </a:p>
          <a:p>
            <a:pPr marL="182880" indent="-182160">
              <a:lnSpc>
                <a:spcPct val="100000"/>
              </a:lnSpc>
              <a:spcBef>
                <a:spcPts val="901"/>
              </a:spcBef>
              <a:buClr>
                <a:srgbClr val="262626"/>
              </a:buClr>
              <a:buFont typeface="Garamond"/>
              <a:buChar char="◦"/>
            </a:pPr>
            <a:r>
              <a:rPr lang="en-IN" sz="1800" b="0" strike="noStrike" spc="-1">
                <a:solidFill>
                  <a:srgbClr val="000000"/>
                </a:solidFill>
                <a:latin typeface="Century Gothic"/>
                <a:ea typeface="Century Gothic"/>
              </a:rPr>
              <a:t>There have been several cases of deaths and injuries to the employees in the warehouse while working without following or using  the required equipment’s like not wearing helmet etc.</a:t>
            </a:r>
            <a:endParaRPr lang="en-IN" sz="1800" b="0" strike="noStrike" spc="-1">
              <a:latin typeface="Arial"/>
            </a:endParaRPr>
          </a:p>
          <a:p>
            <a:pPr marL="182880" indent="-182160">
              <a:lnSpc>
                <a:spcPct val="100000"/>
              </a:lnSpc>
              <a:spcBef>
                <a:spcPts val="901"/>
              </a:spcBef>
              <a:buClr>
                <a:srgbClr val="262626"/>
              </a:buClr>
              <a:buFont typeface="Garamond"/>
              <a:buChar char="◦"/>
            </a:pPr>
            <a:r>
              <a:rPr lang="en-IN" sz="1800" b="0" strike="noStrike" spc="-1">
                <a:solidFill>
                  <a:srgbClr val="000000"/>
                </a:solidFill>
                <a:latin typeface="Century Gothic"/>
                <a:ea typeface="Century Gothic"/>
              </a:rPr>
              <a:t>The aim of this project is to make the workers strictly follow the rules wile working the warehouse</a:t>
            </a:r>
            <a:endParaRPr lang="en-IN" sz="1800" b="0" strike="noStrike" spc="-1">
              <a:latin typeface="Arial"/>
            </a:endParaRPr>
          </a:p>
          <a:p>
            <a:pPr marL="182880" indent="-67680">
              <a:lnSpc>
                <a:spcPct val="100000"/>
              </a:lnSpc>
              <a:spcBef>
                <a:spcPts val="901"/>
              </a:spcBef>
              <a:tabLst>
                <a:tab pos="0" algn="l"/>
              </a:tabLst>
            </a:pPr>
            <a:endParaRPr lang="en-IN" sz="1800" b="0" strike="noStrike" spc="-1">
              <a:latin typeface="Arial"/>
            </a:endParaRPr>
          </a:p>
          <a:p>
            <a:pPr marL="182880" indent="-67680">
              <a:lnSpc>
                <a:spcPct val="100000"/>
              </a:lnSpc>
              <a:spcBef>
                <a:spcPts val="901"/>
              </a:spcBef>
              <a:tabLst>
                <a:tab pos="0" algn="l"/>
              </a:tabLst>
            </a:pPr>
            <a:endParaRPr lang="en-IN"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Google Shape;143;p7"/>
          <p:cNvSpPr/>
          <p:nvPr/>
        </p:nvSpPr>
        <p:spPr>
          <a:xfrm>
            <a:off x="1066680" y="642600"/>
            <a:ext cx="10057680" cy="1370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tabLst>
                <a:tab pos="0" algn="l"/>
              </a:tabLst>
            </a:pPr>
            <a:r>
              <a:rPr lang="en-IN" sz="4800" b="0" strike="noStrike" spc="-1">
                <a:solidFill>
                  <a:srgbClr val="262626"/>
                </a:solidFill>
                <a:latin typeface="Century Gothic"/>
                <a:ea typeface="Century Gothic"/>
              </a:rPr>
              <a:t>Problem solution</a:t>
            </a:r>
            <a:endParaRPr lang="en-IN" sz="4800" b="0" strike="noStrike" spc="-1">
              <a:latin typeface="Arial"/>
            </a:endParaRPr>
          </a:p>
        </p:txBody>
      </p:sp>
      <p:sp>
        <p:nvSpPr>
          <p:cNvPr id="175" name="Google Shape;144;p7"/>
          <p:cNvSpPr/>
          <p:nvPr/>
        </p:nvSpPr>
        <p:spPr>
          <a:xfrm>
            <a:off x="1066680" y="2103120"/>
            <a:ext cx="10057680" cy="3931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182880" indent="-182160">
              <a:lnSpc>
                <a:spcPct val="100000"/>
              </a:lnSpc>
              <a:buClr>
                <a:srgbClr val="262626"/>
              </a:buClr>
              <a:buFont typeface="Garamond"/>
              <a:buChar char="◦"/>
            </a:pPr>
            <a:r>
              <a:rPr lang="en-IN" sz="1800" b="0" strike="noStrike" spc="-1">
                <a:solidFill>
                  <a:srgbClr val="000000"/>
                </a:solidFill>
                <a:latin typeface="Century Gothic"/>
                <a:ea typeface="Century Gothic"/>
              </a:rPr>
              <a:t>In this project, we will be developing a model which will help in tracking the safety of employees in the warehouse.</a:t>
            </a:r>
            <a:endParaRPr lang="en-IN" sz="1800" b="0" strike="noStrike" spc="-1">
              <a:latin typeface="Arial"/>
            </a:endParaRPr>
          </a:p>
          <a:p>
            <a:pPr marL="182880" indent="-182160">
              <a:lnSpc>
                <a:spcPct val="100000"/>
              </a:lnSpc>
              <a:spcBef>
                <a:spcPts val="901"/>
              </a:spcBef>
              <a:buClr>
                <a:srgbClr val="262626"/>
              </a:buClr>
              <a:buFont typeface="Garamond"/>
              <a:buChar char="◦"/>
            </a:pPr>
            <a:r>
              <a:rPr lang="en-IN" sz="1800" b="0" strike="noStrike" spc="-1">
                <a:solidFill>
                  <a:srgbClr val="000000"/>
                </a:solidFill>
                <a:latin typeface="Century Gothic"/>
                <a:ea typeface="Century Gothic"/>
              </a:rPr>
              <a:t>We will be training and the testing the model using datasets making sure the accuracy of predicting is high .</a:t>
            </a:r>
            <a:endParaRPr lang="en-IN" sz="1800" b="0" strike="noStrike" spc="-1">
              <a:latin typeface="Arial"/>
            </a:endParaRPr>
          </a:p>
          <a:p>
            <a:pPr marL="182880" indent="-182160">
              <a:lnSpc>
                <a:spcPct val="100000"/>
              </a:lnSpc>
              <a:spcBef>
                <a:spcPts val="901"/>
              </a:spcBef>
              <a:buClr>
                <a:srgbClr val="262626"/>
              </a:buClr>
              <a:buFont typeface="Garamond"/>
              <a:buChar char="◦"/>
            </a:pPr>
            <a:r>
              <a:rPr lang="en-IN" sz="1800" b="0" strike="noStrike" spc="-1">
                <a:solidFill>
                  <a:srgbClr val="000000"/>
                </a:solidFill>
                <a:latin typeface="Century Gothic"/>
                <a:ea typeface="Century Gothic"/>
              </a:rPr>
              <a:t>We will be using live camera , in which the camera will process the employee and allow him/her inside only if they are wearing the required equipment’s.</a:t>
            </a:r>
            <a:endParaRPr lang="en-IN" sz="1800" b="0" strike="noStrike" spc="-1">
              <a:latin typeface="Arial"/>
            </a:endParaRPr>
          </a:p>
          <a:p>
            <a:pPr marL="182880" indent="-182160">
              <a:lnSpc>
                <a:spcPct val="100000"/>
              </a:lnSpc>
              <a:spcBef>
                <a:spcPts val="901"/>
              </a:spcBef>
              <a:buClr>
                <a:srgbClr val="262626"/>
              </a:buClr>
              <a:buFont typeface="Garamond"/>
              <a:buChar char="◦"/>
            </a:pPr>
            <a:r>
              <a:rPr lang="en-IN" sz="1800" b="0" strike="noStrike" spc="-1">
                <a:solidFill>
                  <a:srgbClr val="000000"/>
                </a:solidFill>
                <a:latin typeface="Century Gothic"/>
                <a:ea typeface="Century Gothic"/>
              </a:rPr>
              <a:t>By doing so, we will be able to track the safety of employees and also reduce the risk of employees getting injured, as they will only be allowed into the workspace only if they are wearing the required equipment’s.</a:t>
            </a:r>
            <a:endParaRPr lang="en-IN" sz="1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Google Shape;130;p4"/>
          <p:cNvSpPr/>
          <p:nvPr/>
        </p:nvSpPr>
        <p:spPr>
          <a:xfrm>
            <a:off x="1066680" y="642600"/>
            <a:ext cx="10057680" cy="1370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tabLst>
                <a:tab pos="0" algn="l"/>
              </a:tabLst>
            </a:pPr>
            <a:r>
              <a:rPr lang="en-IN" sz="4800" b="0" strike="noStrike" spc="-1">
                <a:solidFill>
                  <a:srgbClr val="262626"/>
                </a:solidFill>
                <a:latin typeface="Century Gothic"/>
                <a:ea typeface="Century Gothic"/>
              </a:rPr>
              <a:t>Technical Architecture :</a:t>
            </a:r>
            <a:endParaRPr lang="en-IN" sz="4800" b="0" strike="noStrike" spc="-1">
              <a:latin typeface="Arial"/>
            </a:endParaRPr>
          </a:p>
        </p:txBody>
      </p:sp>
      <p:pic>
        <p:nvPicPr>
          <p:cNvPr id="177" name="Google Shape;131;p4"/>
          <p:cNvPicPr/>
          <p:nvPr/>
        </p:nvPicPr>
        <p:blipFill>
          <a:blip r:embed="rId2"/>
          <a:stretch/>
        </p:blipFill>
        <p:spPr>
          <a:xfrm>
            <a:off x="2882520" y="1915920"/>
            <a:ext cx="6426360" cy="453816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Google Shape;136;p6"/>
          <p:cNvSpPr/>
          <p:nvPr/>
        </p:nvSpPr>
        <p:spPr>
          <a:xfrm>
            <a:off x="1066680" y="642600"/>
            <a:ext cx="10057680" cy="1370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tabLst>
                <a:tab pos="0" algn="l"/>
              </a:tabLst>
            </a:pPr>
            <a:r>
              <a:rPr lang="en-IN" sz="4800" b="0" strike="noStrike" spc="-1">
                <a:solidFill>
                  <a:srgbClr val="262626"/>
                </a:solidFill>
                <a:latin typeface="Century Gothic"/>
                <a:ea typeface="Century Gothic"/>
              </a:rPr>
              <a:t>.</a:t>
            </a:r>
            <a:endParaRPr lang="en-IN" sz="4800" b="0" strike="noStrike" spc="-1">
              <a:latin typeface="Arial"/>
            </a:endParaRPr>
          </a:p>
        </p:txBody>
      </p:sp>
      <p:pic>
        <p:nvPicPr>
          <p:cNvPr id="179" name="Google Shape;137;p6"/>
          <p:cNvPicPr/>
          <p:nvPr/>
        </p:nvPicPr>
        <p:blipFill>
          <a:blip r:embed="rId2"/>
          <a:stretch/>
        </p:blipFill>
        <p:spPr>
          <a:xfrm>
            <a:off x="539640" y="1251720"/>
            <a:ext cx="5609880" cy="5139360"/>
          </a:xfrm>
          <a:prstGeom prst="rect">
            <a:avLst/>
          </a:prstGeom>
          <a:ln w="0">
            <a:noFill/>
          </a:ln>
        </p:spPr>
      </p:pic>
      <p:pic>
        <p:nvPicPr>
          <p:cNvPr id="180" name="Google Shape;138;p6"/>
          <p:cNvPicPr/>
          <p:nvPr/>
        </p:nvPicPr>
        <p:blipFill>
          <a:blip r:embed="rId3"/>
          <a:stretch/>
        </p:blipFill>
        <p:spPr>
          <a:xfrm>
            <a:off x="6300360" y="1251720"/>
            <a:ext cx="5805360" cy="486432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Google Shape;149;p8"/>
          <p:cNvSpPr/>
          <p:nvPr/>
        </p:nvSpPr>
        <p:spPr>
          <a:xfrm>
            <a:off x="9296280" y="603360"/>
            <a:ext cx="2431440" cy="164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tabLst>
                <a:tab pos="0" algn="l"/>
              </a:tabLst>
            </a:pPr>
            <a:r>
              <a:rPr lang="en-IN" sz="2800" b="0" strike="noStrike" spc="-1">
                <a:solidFill>
                  <a:srgbClr val="FFFFFF"/>
                </a:solidFill>
                <a:latin typeface="Century Gothic"/>
                <a:ea typeface="Century Gothic"/>
              </a:rPr>
              <a:t>.</a:t>
            </a:r>
            <a:endParaRPr lang="en-IN" sz="2800" b="0" strike="noStrike" spc="-1">
              <a:latin typeface="Arial"/>
            </a:endParaRPr>
          </a:p>
        </p:txBody>
      </p:sp>
      <p:pic>
        <p:nvPicPr>
          <p:cNvPr id="182" name="Google Shape;150;p8"/>
          <p:cNvPicPr/>
          <p:nvPr/>
        </p:nvPicPr>
        <p:blipFill>
          <a:blip r:embed="rId2"/>
          <a:srcRect l="846" r="846"/>
          <a:stretch/>
        </p:blipFill>
        <p:spPr>
          <a:xfrm>
            <a:off x="228600" y="237600"/>
            <a:ext cx="8530560" cy="6381720"/>
          </a:xfrm>
          <a:prstGeom prst="rect">
            <a:avLst/>
          </a:prstGeom>
          <a:ln w="0">
            <a:noFill/>
          </a:ln>
        </p:spPr>
      </p:pic>
      <p:sp>
        <p:nvSpPr>
          <p:cNvPr id="183" name="Google Shape;151;p8"/>
          <p:cNvSpPr/>
          <p:nvPr/>
        </p:nvSpPr>
        <p:spPr>
          <a:xfrm>
            <a:off x="9296280" y="2286000"/>
            <a:ext cx="2431440" cy="3501360"/>
          </a:xfrm>
          <a:prstGeom prst="rect">
            <a:avLst/>
          </a:prstGeom>
          <a:noFill/>
          <a:ln w="0">
            <a:noFill/>
          </a:ln>
        </p:spPr>
        <p:style>
          <a:lnRef idx="0">
            <a:scrgbClr r="0" g="0" b="0"/>
          </a:lnRef>
          <a:fillRef idx="0">
            <a:scrgbClr r="0" g="0" b="0"/>
          </a:fillRef>
          <a:effectRef idx="0">
            <a:scrgbClr r="0" g="0" b="0"/>
          </a:effectRef>
          <a:fontRef idx="minor"/>
        </p:style>
      </p:sp>
      <p:sp>
        <p:nvSpPr>
          <p:cNvPr id="184" name="TextBox 183"/>
          <p:cNvSpPr txBox="1"/>
          <p:nvPr/>
        </p:nvSpPr>
        <p:spPr>
          <a:xfrm>
            <a:off x="609480" y="273600"/>
            <a:ext cx="10972440" cy="1144800"/>
          </a:xfrm>
          <a:prstGeom prst="rect">
            <a:avLst/>
          </a:prstGeom>
          <a:noFill/>
          <a:ln w="0">
            <a:noFill/>
          </a:ln>
        </p:spPr>
        <p:txBody>
          <a:bodyPr lIns="0" tIns="0" rIns="0" bIns="0" anchor="ctr">
            <a:noAutofit/>
          </a:bodyPr>
          <a:lstStyle/>
          <a:p>
            <a:pPr algn="ctr"/>
            <a:endParaRPr lang="en-IN" sz="4400" b="0" strike="noStrike" spc="-1">
              <a:latin typeface="Arial"/>
            </a:endParaRPr>
          </a:p>
        </p:txBody>
      </p:sp>
      <p:sp>
        <p:nvSpPr>
          <p:cNvPr id="185" name="TextBox 184"/>
          <p:cNvSpPr txBox="1"/>
          <p:nvPr/>
        </p:nvSpPr>
        <p:spPr>
          <a:xfrm>
            <a:off x="609480" y="1604520"/>
            <a:ext cx="10972440" cy="397728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Google Shape;156;p9"/>
          <p:cNvSpPr/>
          <p:nvPr/>
        </p:nvSpPr>
        <p:spPr>
          <a:xfrm>
            <a:off x="1066680" y="642600"/>
            <a:ext cx="10057680" cy="1370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tabLst>
                <a:tab pos="0" algn="l"/>
              </a:tabLst>
            </a:pPr>
            <a:r>
              <a:rPr lang="en-IN" sz="4800" b="0" strike="noStrike" spc="-1">
                <a:solidFill>
                  <a:srgbClr val="262626"/>
                </a:solidFill>
                <a:latin typeface="Century Gothic"/>
                <a:ea typeface="Century Gothic"/>
              </a:rPr>
              <a:t>Output window:</a:t>
            </a:r>
            <a:endParaRPr lang="en-IN" sz="4800" b="0" strike="noStrike" spc="-1">
              <a:latin typeface="Arial"/>
            </a:endParaRPr>
          </a:p>
        </p:txBody>
      </p:sp>
      <p:pic>
        <p:nvPicPr>
          <p:cNvPr id="187" name="Google Shape;157;p9"/>
          <p:cNvPicPr/>
          <p:nvPr/>
        </p:nvPicPr>
        <p:blipFill>
          <a:blip r:embed="rId2"/>
          <a:stretch/>
        </p:blipFill>
        <p:spPr>
          <a:xfrm>
            <a:off x="1668960" y="2014200"/>
            <a:ext cx="7757640" cy="4366080"/>
          </a:xfrm>
          <a:prstGeom prst="rect">
            <a:avLst/>
          </a:prstGeom>
          <a:ln w="0">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TotalTime>
  <Words>577</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13</vt:i4>
      </vt:variant>
    </vt:vector>
  </HeadingPairs>
  <TitlesOfParts>
    <vt:vector size="26" baseType="lpstr">
      <vt:lpstr>Arial</vt:lpstr>
      <vt:lpstr>Caladea</vt:lpstr>
      <vt:lpstr>Carlito</vt:lpstr>
      <vt:lpstr>Century Gothic</vt:lpstr>
      <vt:lpstr>Garamond</vt:lpstr>
      <vt:lpstr>Montserrat</vt:lpstr>
      <vt:lpstr>Open Sans</vt:lpstr>
      <vt:lpstr>Symbol</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Rohit Achyutuni</dc:creator>
  <dc:description/>
  <cp:lastModifiedBy>chiru kosireddy</cp:lastModifiedBy>
  <cp:revision>4</cp:revision>
  <dcterms:created xsi:type="dcterms:W3CDTF">2021-06-06T07:20:32Z</dcterms:created>
  <dcterms:modified xsi:type="dcterms:W3CDTF">2021-07-16T06:27:53Z</dcterms:modified>
  <dc:language>en-IN</dc:language>
</cp:coreProperties>
</file>