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bookmarkIdSeed="2" saveSubsetFonts="1">
  <p:sldMasterIdLst>
    <p:sldMasterId id="2147483677"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68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sp>
        <p:nvSpPr>
          <p:cNvPr id="1048596" name="Subtitle 8"/>
          <p:cNvSpPr>
            <a:spLocks noGrp="1"/>
          </p:cNvSpPr>
          <p:nvPr>
            <p:ph type="subTitle" idx="1"/>
          </p:nvPr>
        </p:nvSpPr>
        <p:spPr>
          <a:xfrm>
            <a:off x="457200" y="3699804"/>
            <a:ext cx="8305800" cy="1143000"/>
          </a:xfrm>
        </p:spPr>
        <p:txBody>
          <a:bodyPr>
            <a:noAutofit/>
          </a:bodyPr>
          <a:lstStyle>
            <a:lvl1pPr algn="ctr" indent="0" marL="0">
              <a:buNone/>
              <a:defRPr baseline="0" sz="2200" spc="1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7" name="Title 27"/>
          <p:cNvSpPr>
            <a:spLocks noGrp="1"/>
          </p:cNvSpPr>
          <p:nvPr>
            <p:ph type="ctrTitle"/>
          </p:nvPr>
        </p:nvSpPr>
        <p:spPr>
          <a:xfrm>
            <a:off x="457200" y="1433732"/>
            <a:ext cx="8305800" cy="1981200"/>
          </a:xfrm>
          <a:ln w="6350" cap="rnd">
            <a:noFill/>
          </a:ln>
        </p:spPr>
        <p:txBody>
          <a:bodyPr anchor="b" anchorCtr="0">
            <a:noAutofit/>
          </a:bodyPr>
          <a:lstStyle>
            <a:lvl1pPr algn="ctr">
              <a:defRPr b="0" dirty="0" sz="4800" lang="en-US">
                <a:ln w="3200">
                  <a:solidFill>
                    <a:schemeClr val="bg2">
                      <a:shade val="75000"/>
                      <a:alpha val="25000"/>
                    </a:schemeClr>
                  </a:solidFill>
                  <a:prstDash val="solid"/>
                  <a:round/>
                </a:ln>
                <a:solidFill>
                  <a:srgbClr val="F9F9F9"/>
                </a:solidFill>
                <a:effectLst>
                  <a:innerShdw blurRad="50800" dir="13500000" dist="25400">
                    <a:srgbClr val="000000">
                      <a:alpha val="70000"/>
                    </a:srgbClr>
                  </a:innerShdw>
                </a:effectLst>
              </a:defRPr>
            </a:lvl1pPr>
          </a:lstStyle>
          <a:p>
            <a:r>
              <a:rPr kumimoji="0" lang="en-US" smtClean="0"/>
              <a:t>Click to edit Master title style</a:t>
            </a:r>
            <a:endParaRPr kumimoji="0" lang="en-US"/>
          </a:p>
        </p:txBody>
      </p:sp>
      <p:cxnSp>
        <p:nvCxnSpPr>
          <p:cNvPr id="3145728" name="Straight Connector 7"/>
          <p:cNvCxnSpPr>
            <a:cxnSpLocks/>
          </p:cNvCxnSpPr>
          <p:nvPr/>
        </p:nvCxnSpPr>
        <p:spPr>
          <a:xfrm>
            <a:off x="1463626" y="3550126"/>
            <a:ext cx="2971800" cy="1588"/>
          </a:xfrm>
          <a:prstGeom prst="line"/>
          <a:ln w="9525" cap="flat" cmpd="sng" algn="ctr">
            <a:solidFill>
              <a:schemeClr val="bg2">
                <a:tint val="20000"/>
              </a:schemeClr>
            </a:solidFill>
            <a:prstDash val="solid"/>
          </a:ln>
          <a:effectLst>
            <a:outerShdw algn="tl" blurRad="31750"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a:off x="4708574" y="3550126"/>
            <a:ext cx="2971800" cy="1588"/>
          </a:xfrm>
          <a:prstGeom prst="line"/>
          <a:ln w="9525" cap="flat" cmpd="sng" algn="ctr">
            <a:solidFill>
              <a:schemeClr val="bg2">
                <a:tint val="20000"/>
              </a:schemeClr>
            </a:solidFill>
            <a:prstDash val="solid"/>
          </a:ln>
          <a:effectLst>
            <a:outerShdw algn="tl" blurRad="31750"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048598" name="Oval 13"/>
          <p:cNvSpPr/>
          <p:nvPr/>
        </p:nvSpPr>
        <p:spPr>
          <a:xfrm>
            <a:off x="4540348" y="3526302"/>
            <a:ext cx="45720" cy="45720"/>
          </a:xfrm>
          <a:prstGeom prst="ellipse"/>
          <a:effectLst>
            <a:outerShdw algn="tl" blurRad="31750" dir="2700000"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rtlCol="0"/>
          <a:p>
            <a:pPr algn="ctr" eaLnBrk="1" hangingPunct="1" latinLnBrk="0"/>
            <a:endParaRPr kumimoji="0" lang="en-US"/>
          </a:p>
        </p:txBody>
      </p:sp>
      <p:sp>
        <p:nvSpPr>
          <p:cNvPr id="1048599" name="Date Placeholder 14"/>
          <p:cNvSpPr>
            <a:spLocks noGrp="1"/>
          </p:cNvSpPr>
          <p:nvPr>
            <p:ph type="dt" sz="half" idx="10"/>
          </p:nvPr>
        </p:nvSpPr>
        <p:spPr/>
        <p:txBody>
          <a:bodyPr/>
          <a:p>
            <a:fld id="{1D8BD707-D9CF-40AE-B4C6-C98DA3205C09}" type="datetimeFigureOut">
              <a:rPr lang="en-US" smtClean="0"/>
              <a:t>7/10/2020</a:t>
            </a:fld>
            <a:endParaRPr lang="en-US"/>
          </a:p>
        </p:txBody>
      </p:sp>
      <p:sp>
        <p:nvSpPr>
          <p:cNvPr id="1048600" name="Slide Number Placeholder 15"/>
          <p:cNvSpPr>
            <a:spLocks noGrp="1"/>
          </p:cNvSpPr>
          <p:nvPr>
            <p:ph type="sldNum" sz="quarter" idx="11"/>
          </p:nvPr>
        </p:nvSpPr>
        <p:spPr/>
        <p:txBody>
          <a:bodyPr/>
          <a:p>
            <a:fld id="{B6F15528-21DE-4FAA-801E-634DDDAF4B2B}" type="slidenum">
              <a:rPr lang="en-US" smtClean="0"/>
              <a:t>‹#›</a:t>
            </a:fld>
            <a:endParaRPr lang="en-US"/>
          </a:p>
        </p:txBody>
      </p:sp>
      <p:sp>
        <p:nvSpPr>
          <p:cNvPr id="1048601" name="Footer Placeholder 16"/>
          <p:cNvSpPr>
            <a:spLocks noGrp="1"/>
          </p:cNvSpPr>
          <p:nvPr>
            <p:ph type="ftr" sz="quarter" idx="12"/>
          </p:nvPr>
        </p:nvSpPr>
        <p:spPr/>
        <p:txBody>
          <a:bodyPr/>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650" name="Title 1"/>
          <p:cNvSpPr>
            <a:spLocks noGrp="1"/>
          </p:cNvSpPr>
          <p:nvPr>
            <p:ph type="title"/>
          </p:nvPr>
        </p:nvSpPr>
        <p:spPr/>
        <p:txBody>
          <a:bodyPr/>
          <a:p>
            <a:r>
              <a:rPr kumimoji="0" lang="en-US" smtClean="0"/>
              <a:t>Click to edit Master title style</a:t>
            </a:r>
            <a:endParaRPr kumimoji="0" lang="en-US"/>
          </a:p>
        </p:txBody>
      </p:sp>
      <p:sp>
        <p:nvSpPr>
          <p:cNvPr id="1048651"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3"/>
          <p:cNvSpPr>
            <a:spLocks noGrp="1"/>
          </p:cNvSpPr>
          <p:nvPr>
            <p:ph type="dt" sz="half" idx="10"/>
          </p:nvPr>
        </p:nvSpPr>
        <p:spPr/>
        <p:txBody>
          <a:bodyPr/>
          <a:p>
            <a:fld id="{1D8BD707-D9CF-40AE-B4C6-C98DA3205C09}" type="datetimeFigureOut">
              <a:rPr lang="en-US" smtClean="0"/>
              <a:t>7/10/2020</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34"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635"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6" name="Date Placeholder 3"/>
          <p:cNvSpPr>
            <a:spLocks noGrp="1"/>
          </p:cNvSpPr>
          <p:nvPr>
            <p:ph type="dt" sz="half" idx="10"/>
          </p:nvPr>
        </p:nvSpPr>
        <p:spPr/>
        <p:txBody>
          <a:bodyPr/>
          <a:p>
            <a:fld id="{1D8BD707-D9CF-40AE-B4C6-C98DA3205C09}" type="datetimeFigureOut">
              <a:rPr lang="en-US" smtClean="0"/>
              <a:t>7/10/2020</a:t>
            </a:fld>
            <a:endParaRPr lang="en-US"/>
          </a:p>
        </p:txBody>
      </p:sp>
      <p:sp>
        <p:nvSpPr>
          <p:cNvPr id="1048637" name="Footer Placeholder 4"/>
          <p:cNvSpPr>
            <a:spLocks noGrp="1"/>
          </p:cNvSpPr>
          <p:nvPr>
            <p:ph type="ftr" sz="quarter" idx="11"/>
          </p:nvPr>
        </p:nvSpPr>
        <p:spPr/>
        <p:txBody>
          <a:bodyPr/>
          <a:p>
            <a:endParaRPr lang="en-US"/>
          </a:p>
        </p:txBody>
      </p:sp>
      <p:sp>
        <p:nvSpPr>
          <p:cNvPr id="104863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639" name="Content Placeholder 8"/>
          <p:cNvSpPr>
            <a:spLocks noGrp="1"/>
          </p:cNvSpPr>
          <p:nvPr>
            <p:ph idx="1"/>
          </p:nvPr>
        </p:nvSpPr>
        <p:spPr>
          <a:xfrm>
            <a:off x="457200" y="1524000"/>
            <a:ext cx="8229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0" name="Date Placeholder 13"/>
          <p:cNvSpPr>
            <a:spLocks noGrp="1"/>
          </p:cNvSpPr>
          <p:nvPr>
            <p:ph type="dt" sz="half" idx="14"/>
          </p:nvPr>
        </p:nvSpPr>
        <p:spPr/>
        <p:txBody>
          <a:bodyPr/>
          <a:p>
            <a:fld id="{1D8BD707-D9CF-40AE-B4C6-C98DA3205C09}" type="datetimeFigureOut">
              <a:rPr lang="en-US" smtClean="0"/>
              <a:t>7/10/2020</a:t>
            </a:fld>
            <a:endParaRPr lang="en-US"/>
          </a:p>
        </p:txBody>
      </p:sp>
      <p:sp>
        <p:nvSpPr>
          <p:cNvPr id="1048641" name="Slide Number Placeholder 14"/>
          <p:cNvSpPr>
            <a:spLocks noGrp="1"/>
          </p:cNvSpPr>
          <p:nvPr>
            <p:ph type="sldNum" sz="quarter" idx="15"/>
          </p:nvPr>
        </p:nvSpPr>
        <p:spPr/>
        <p:txBody>
          <a:bodyPr/>
          <a:lstStyle>
            <a:lvl1pPr algn="ctr"/>
          </a:lstStyle>
          <a:p>
            <a:fld id="{B6F15528-21DE-4FAA-801E-634DDDAF4B2B}" type="slidenum">
              <a:rPr lang="en-US" smtClean="0"/>
              <a:t>‹#›</a:t>
            </a:fld>
            <a:endParaRPr lang="en-US"/>
          </a:p>
        </p:txBody>
      </p:sp>
      <p:sp>
        <p:nvSpPr>
          <p:cNvPr id="1048642" name="Footer Placeholder 15"/>
          <p:cNvSpPr>
            <a:spLocks noGrp="1"/>
          </p:cNvSpPr>
          <p:nvPr>
            <p:ph type="ftr" sz="quarter" idx="16"/>
          </p:nvPr>
        </p:nvSpPr>
        <p:spPr/>
        <p:txBody>
          <a:bodyPr/>
          <a:p>
            <a:endParaRPr lang="en-US"/>
          </a:p>
        </p:txBody>
      </p:sp>
      <p:sp>
        <p:nvSpPr>
          <p:cNvPr id="1048643" name="Title 16"/>
          <p:cNvSpPr>
            <a:spLocks noGrp="1"/>
          </p:cNvSpPr>
          <p:nvPr>
            <p:ph type="title"/>
          </p:nvPr>
        </p:nvSpPr>
        <p:spPr/>
        <p:txBody>
          <a:bodyPr anchor="b" anchorCtr="0"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5" name=""/>
        <p:cNvGrpSpPr/>
        <p:nvPr/>
      </p:nvGrpSpPr>
      <p:grpSpPr>
        <a:xfrm>
          <a:off x="0" y="0"/>
          <a:ext cx="0" cy="0"/>
          <a:chOff x="0" y="0"/>
          <a:chExt cx="0" cy="0"/>
        </a:xfrm>
      </p:grpSpPr>
      <p:sp>
        <p:nvSpPr>
          <p:cNvPr id="1048655" name="Date Placeholder 3"/>
          <p:cNvSpPr>
            <a:spLocks noGrp="1"/>
          </p:cNvSpPr>
          <p:nvPr>
            <p:ph type="dt" sz="half" idx="10"/>
          </p:nvPr>
        </p:nvSpPr>
        <p:spPr/>
        <p:txBody>
          <a:bodyPr/>
          <a:p>
            <a:fld id="{1D8BD707-D9CF-40AE-B4C6-C98DA3205C09}" type="datetimeFigureOut">
              <a:rPr lang="en-US" smtClean="0"/>
              <a:t>7/10/2020</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B6F15528-21DE-4FAA-801E-634DDDAF4B2B}" type="slidenum">
              <a:rPr lang="en-US" smtClean="0"/>
              <a:t>‹#›</a:t>
            </a:fld>
            <a:endParaRPr lang="en-US"/>
          </a:p>
        </p:txBody>
      </p:sp>
      <p:sp>
        <p:nvSpPr>
          <p:cNvPr id="1048658" name="Title 1"/>
          <p:cNvSpPr>
            <a:spLocks noGrp="1"/>
          </p:cNvSpPr>
          <p:nvPr>
            <p:ph type="title"/>
          </p:nvPr>
        </p:nvSpPr>
        <p:spPr>
          <a:xfrm>
            <a:off x="685800" y="3505200"/>
            <a:ext cx="7924800" cy="1371600"/>
          </a:xfrm>
        </p:spPr>
        <p:txBody>
          <a:bodyPr>
            <a:noAutofit/>
          </a:bodyPr>
          <a:lstStyle>
            <a:lvl1pPr algn="l" rtl="0">
              <a:spcBef>
                <a:spcPct val="0"/>
              </a:spcBef>
              <a:buNone/>
              <a:defRPr b="0" dirty="0" sz="4800" lang="en-US">
                <a:ln w="3200">
                  <a:solidFill>
                    <a:schemeClr val="bg2">
                      <a:shade val="25000"/>
                      <a:alpha val="25000"/>
                    </a:schemeClr>
                  </a:solidFill>
                  <a:prstDash val="solid"/>
                  <a:round/>
                </a:ln>
                <a:solidFill>
                  <a:srgbClr val="F9F9F9"/>
                </a:solidFill>
                <a:effectLst>
                  <a:innerShdw blurRad="38100" dir="13500000" dist="25400">
                    <a:prstClr val="black">
                      <a:alpha val="70000"/>
                    </a:prstClr>
                  </a:innerShdw>
                </a:effectLst>
              </a:defRPr>
            </a:lvl1pPr>
          </a:lstStyle>
          <a:p>
            <a:r>
              <a:rPr kumimoji="0" lang="en-US" smtClean="0"/>
              <a:t>Click to edit Master title style</a:t>
            </a:r>
            <a:endParaRPr kumimoji="0" lang="en-US"/>
          </a:p>
        </p:txBody>
      </p:sp>
      <p:sp>
        <p:nvSpPr>
          <p:cNvPr id="1048659" name="Text Placeholder 2"/>
          <p:cNvSpPr>
            <a:spLocks noGrp="1"/>
          </p:cNvSpPr>
          <p:nvPr>
            <p:ph type="body" idx="1"/>
          </p:nvPr>
        </p:nvSpPr>
        <p:spPr>
          <a:xfrm>
            <a:off x="685800" y="4958864"/>
            <a:ext cx="7924800" cy="984736"/>
          </a:xfrm>
        </p:spPr>
        <p:txBody>
          <a:bodyPr anchor="t"/>
          <a:lstStyle>
            <a:lvl1pPr indent="0" marL="0">
              <a:buNone/>
              <a:defRPr baseline="0" sz="2000" spc="1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cxnSp>
        <p:nvCxnSpPr>
          <p:cNvPr id="3145730" name="Straight Connector 6"/>
          <p:cNvCxnSpPr>
            <a:cxnSpLocks/>
          </p:cNvCxnSpPr>
          <p:nvPr/>
        </p:nvCxnSpPr>
        <p:spPr>
          <a:xfrm>
            <a:off x="685800" y="4916992"/>
            <a:ext cx="7924800" cy="4301"/>
          </a:xfrm>
          <a:prstGeom prst="line"/>
          <a:noFill/>
          <a:ln w="9525" cap="flat" cmpd="sng" algn="ctr">
            <a:solidFill>
              <a:srgbClr val="E9E9E8"/>
            </a:solidFill>
            <a:prstDash val="solid"/>
          </a:ln>
          <a:effectLst>
            <a:outerShdw algn="tl" blurRad="31750"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660" name="Date Placeholder 4"/>
          <p:cNvSpPr>
            <a:spLocks noGrp="1"/>
          </p:cNvSpPr>
          <p:nvPr>
            <p:ph type="dt" sz="half" idx="10"/>
          </p:nvPr>
        </p:nvSpPr>
        <p:spPr/>
        <p:txBody>
          <a:bodyPr/>
          <a:p>
            <a:fld id="{1D8BD707-D9CF-40AE-B4C6-C98DA3205C09}" type="datetimeFigureOut">
              <a:rPr lang="en-US" smtClean="0"/>
              <a:t>7/10/2020</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B6F15528-21DE-4FAA-801E-634DDDAF4B2B}" type="slidenum">
              <a:rPr lang="en-US" smtClean="0"/>
              <a:t>‹#›</a:t>
            </a:fld>
            <a:endParaRPr lang="en-US"/>
          </a:p>
        </p:txBody>
      </p:sp>
      <p:sp>
        <p:nvSpPr>
          <p:cNvPr id="1048663" name="Title 1"/>
          <p:cNvSpPr>
            <a:spLocks noGrp="1"/>
          </p:cNvSpPr>
          <p:nvPr>
            <p:ph type="title"/>
          </p:nvPr>
        </p:nvSpPr>
        <p:spPr/>
        <p:txBody>
          <a:bodyPr/>
          <a:p>
            <a:r>
              <a:rPr kumimoji="0" lang="en-US" smtClean="0"/>
              <a:t>Click to edit Master title style</a:t>
            </a:r>
            <a:endParaRPr kumimoji="0" lang="en-US"/>
          </a:p>
        </p:txBody>
      </p:sp>
      <p:sp>
        <p:nvSpPr>
          <p:cNvPr id="1048664" name="Content Placeholder 10"/>
          <p:cNvSpPr>
            <a:spLocks noGrp="1"/>
          </p:cNvSpPr>
          <p:nvPr>
            <p:ph sz="half" idx="1"/>
          </p:nvPr>
        </p:nvSpPr>
        <p:spPr>
          <a:xfrm>
            <a:off x="457200" y="1524000"/>
            <a:ext cx="4059936"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12"/>
          <p:cNvSpPr>
            <a:spLocks noGrp="1"/>
          </p:cNvSpPr>
          <p:nvPr>
            <p:ph sz="half" idx="2"/>
          </p:nvPr>
        </p:nvSpPr>
        <p:spPr>
          <a:xfrm>
            <a:off x="4648200" y="1524000"/>
            <a:ext cx="4059936"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sp>
        <p:nvSpPr>
          <p:cNvPr id="1048666" name="Slide Number Placeholder 8"/>
          <p:cNvSpPr>
            <a:spLocks noGrp="1"/>
          </p:cNvSpPr>
          <p:nvPr>
            <p:ph type="sldNum" sz="quarter" idx="12"/>
          </p:nvPr>
        </p:nvSpPr>
        <p:spPr/>
        <p:txBody>
          <a:bodyPr/>
          <a:p>
            <a:fld id="{B6F15528-21DE-4FAA-801E-634DDDAF4B2B}" type="slidenum">
              <a:rPr lang="en-US" smtClean="0"/>
              <a:t>‹#›</a:t>
            </a:fld>
            <a:endParaRPr lang="en-US"/>
          </a:p>
        </p:txBody>
      </p:sp>
      <p:sp>
        <p:nvSpPr>
          <p:cNvPr id="1048667" name="Footer Placeholder 7"/>
          <p:cNvSpPr>
            <a:spLocks noGrp="1"/>
          </p:cNvSpPr>
          <p:nvPr>
            <p:ph type="ftr" sz="quarter" idx="11"/>
          </p:nvPr>
        </p:nvSpPr>
        <p:spPr/>
        <p:txBody>
          <a:bodyPr/>
          <a:p>
            <a:endParaRPr lang="en-US"/>
          </a:p>
        </p:txBody>
      </p:sp>
      <p:sp>
        <p:nvSpPr>
          <p:cNvPr id="1048668" name="Date Placeholder 6"/>
          <p:cNvSpPr>
            <a:spLocks noGrp="1"/>
          </p:cNvSpPr>
          <p:nvPr>
            <p:ph type="dt" sz="half" idx="10"/>
          </p:nvPr>
        </p:nvSpPr>
        <p:spPr/>
        <p:txBody>
          <a:bodyPr/>
          <a:p>
            <a:fld id="{1D8BD707-D9CF-40AE-B4C6-C98DA3205C09}" type="datetimeFigureOut">
              <a:rPr lang="en-US" smtClean="0"/>
              <a:t>7/10/2020</a:t>
            </a:fld>
            <a:endParaRPr lang="en-US"/>
          </a:p>
        </p:txBody>
      </p:sp>
      <p:sp>
        <p:nvSpPr>
          <p:cNvPr id="1048669"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bIns="45720" lIns="91440" rIns="91440" tIns="45720">
            <a:noAutofit/>
          </a:bodyPr>
          <a:lstStyle>
            <a:lvl1pPr algn="l" indent="0" marL="0">
              <a:spcBef>
                <a:spcPts val="0"/>
              </a:spcBef>
              <a:buNone/>
              <a:defRPr b="1" sz="2600">
                <a:solidFill>
                  <a:schemeClr val="tx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0" name="Content Placeholder 31"/>
          <p:cNvSpPr>
            <a:spLocks noGrp="1"/>
          </p:cNvSpPr>
          <p:nvPr>
            <p:ph sz="half" idx="2"/>
          </p:nvPr>
        </p:nvSpPr>
        <p:spPr>
          <a:xfrm>
            <a:off x="457200" y="2201896"/>
            <a:ext cx="4038600" cy="391363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Content Placeholder 33"/>
          <p:cNvSpPr>
            <a:spLocks noGrp="1"/>
          </p:cNvSpPr>
          <p:nvPr>
            <p:ph sz="quarter" idx="4"/>
          </p:nvPr>
        </p:nvSpPr>
        <p:spPr>
          <a:xfrm>
            <a:off x="4649788" y="2201896"/>
            <a:ext cx="4038600" cy="391363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2" name="Title 1"/>
          <p:cNvSpPr>
            <a:spLocks noGrp="1"/>
          </p:cNvSpPr>
          <p:nvPr>
            <p:ph type="title"/>
          </p:nvPr>
        </p:nvSpPr>
        <p:spPr>
          <a:xfrm>
            <a:off x="457200" y="155448"/>
            <a:ext cx="8229600" cy="1143000"/>
          </a:xfrm>
        </p:spPr>
        <p:txBody>
          <a:bodyPr anchor="b" anchorCtr="0"/>
          <a:p>
            <a:r>
              <a:rPr kumimoji="0" lang="en-US" smtClean="0"/>
              <a:t>Click to edit Master title style</a:t>
            </a:r>
            <a:endParaRPr kumimoji="0" lang="en-US"/>
          </a:p>
        </p:txBody>
      </p:sp>
      <p:sp>
        <p:nvSpPr>
          <p:cNvPr id="1048673"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bIns="45720" lIns="91440" rIns="91440" tIns="45720">
            <a:noAutofit/>
          </a:bodyPr>
          <a:lstStyle>
            <a:lvl1pPr algn="l" indent="0" marL="0">
              <a:spcBef>
                <a:spcPts val="0"/>
              </a:spcBef>
              <a:buNone/>
              <a:defRPr baseline="0" b="1" sz="2600">
                <a:solidFill>
                  <a:schemeClr val="tx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cxnSp>
        <p:nvCxnSpPr>
          <p:cNvPr id="3145731" name="Straight Connector 9"/>
          <p:cNvCxnSpPr>
            <a:cxnSpLocks/>
          </p:cNvCxnSpPr>
          <p:nvPr/>
        </p:nvCxnSpPr>
        <p:spPr>
          <a:xfrm>
            <a:off x="562945" y="2180219"/>
            <a:ext cx="3749040" cy="1588"/>
          </a:xfrm>
          <a:prstGeom prst="line"/>
          <a:noFill/>
          <a:ln w="12700" cap="flat" cmpd="sng" algn="ctr">
            <a:solidFill>
              <a:schemeClr val="bg2">
                <a:tint val="20000"/>
              </a:schemeClr>
            </a:solidFill>
            <a:prstDash val="solid"/>
          </a:ln>
          <a:effectLst>
            <a:outerShdw algn="tl" blurRad="34925"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3145732" name="Straight Connector 16"/>
          <p:cNvCxnSpPr>
            <a:cxnSpLocks/>
          </p:cNvCxnSpPr>
          <p:nvPr/>
        </p:nvCxnSpPr>
        <p:spPr>
          <a:xfrm>
            <a:off x="4754880" y="2180219"/>
            <a:ext cx="3749040" cy="1588"/>
          </a:xfrm>
          <a:prstGeom prst="line"/>
          <a:noFill/>
          <a:ln w="12700" cap="flat" cmpd="sng" algn="ctr">
            <a:solidFill>
              <a:schemeClr val="bg2">
                <a:tint val="20000"/>
              </a:schemeClr>
            </a:solidFill>
            <a:prstDash val="solid"/>
          </a:ln>
          <a:effectLst>
            <a:outerShdw algn="tl" blurRad="34925"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81" name="Date Placeholder 2"/>
          <p:cNvSpPr>
            <a:spLocks noGrp="1"/>
          </p:cNvSpPr>
          <p:nvPr>
            <p:ph type="dt" sz="half" idx="10"/>
          </p:nvPr>
        </p:nvSpPr>
        <p:spPr/>
        <p:txBody>
          <a:bodyPr/>
          <a:p>
            <a:fld id="{1D8BD707-D9CF-40AE-B4C6-C98DA3205C09}" type="datetimeFigureOut">
              <a:rPr lang="en-US" smtClean="0"/>
              <a:t>7/10/2020</a:t>
            </a:fld>
            <a:endParaRPr lang="en-US"/>
          </a:p>
        </p:txBody>
      </p:sp>
      <p:sp>
        <p:nvSpPr>
          <p:cNvPr id="1048582" name="Footer Placeholder 3"/>
          <p:cNvSpPr>
            <a:spLocks noGrp="1"/>
          </p:cNvSpPr>
          <p:nvPr>
            <p:ph type="ftr" sz="quarter" idx="11"/>
          </p:nvPr>
        </p:nvSpPr>
        <p:spPr/>
        <p:txBody>
          <a:bodyPr/>
          <a:p>
            <a:endParaRPr lang="en-US"/>
          </a:p>
        </p:txBody>
      </p:sp>
      <p:sp>
        <p:nvSpPr>
          <p:cNvPr id="1048583" name="Slide Number Placeholder 4"/>
          <p:cNvSpPr>
            <a:spLocks noGrp="1"/>
          </p:cNvSpPr>
          <p:nvPr>
            <p:ph type="sldNum" sz="quarter" idx="12"/>
          </p:nvPr>
        </p:nvSpPr>
        <p:spPr/>
        <p:txBody>
          <a:bodyPr/>
          <a:p>
            <a:fld id="{B6F15528-21DE-4FAA-801E-634DDDAF4B2B}" type="slidenum">
              <a:rPr lang="en-US" smtClean="0"/>
              <a:t>‹#›</a:t>
            </a:fld>
            <a:endParaRPr lang="en-US"/>
          </a:p>
        </p:txBody>
      </p:sp>
      <p:sp>
        <p:nvSpPr>
          <p:cNvPr id="1048584" name="Title 1"/>
          <p:cNvSpPr>
            <a:spLocks noGrp="1"/>
          </p:cNvSpPr>
          <p:nvPr>
            <p:ph type="title"/>
          </p:nvPr>
        </p:nvSpPr>
        <p:spPr/>
        <p:txBody>
          <a:bodyPr/>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87" name="Date Placeholder 1"/>
          <p:cNvSpPr>
            <a:spLocks noGrp="1"/>
          </p:cNvSpPr>
          <p:nvPr>
            <p:ph type="dt" sz="half" idx="10"/>
          </p:nvPr>
        </p:nvSpPr>
        <p:spPr/>
        <p:txBody>
          <a:bodyPr/>
          <a:p>
            <a:fld id="{1D8BD707-D9CF-40AE-B4C6-C98DA3205C09}" type="datetimeFigureOut">
              <a:rPr lang="en-US" smtClean="0"/>
              <a:t>7/10/2020</a:t>
            </a:fld>
            <a:endParaRPr lang="en-US"/>
          </a:p>
        </p:txBody>
      </p:sp>
      <p:sp>
        <p:nvSpPr>
          <p:cNvPr id="1048588" name="Footer Placeholder 2"/>
          <p:cNvSpPr>
            <a:spLocks noGrp="1"/>
          </p:cNvSpPr>
          <p:nvPr>
            <p:ph type="ftr" sz="quarter" idx="11"/>
          </p:nvPr>
        </p:nvSpPr>
        <p:spPr/>
        <p:txBody>
          <a:bodyPr/>
          <a:p>
            <a:endParaRPr lang="en-US"/>
          </a:p>
        </p:txBody>
      </p:sp>
      <p:sp>
        <p:nvSpPr>
          <p:cNvPr id="1048589"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8" name=""/>
        <p:cNvGrpSpPr/>
        <p:nvPr/>
      </p:nvGrpSpPr>
      <p:grpSpPr>
        <a:xfrm>
          <a:off x="0" y="0"/>
          <a:ext cx="0" cy="0"/>
          <a:chOff x="0" y="0"/>
          <a:chExt cx="0" cy="0"/>
        </a:xfrm>
      </p:grpSpPr>
      <p:sp>
        <p:nvSpPr>
          <p:cNvPr id="1048674" name="Content Placeholder 28"/>
          <p:cNvSpPr>
            <a:spLocks noGrp="1"/>
          </p:cNvSpPr>
          <p:nvPr>
            <p:ph sz="quarter" idx="1"/>
          </p:nvPr>
        </p:nvSpPr>
        <p:spPr>
          <a:xfrm>
            <a:off x="457200" y="457200"/>
            <a:ext cx="6248400" cy="5715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5" name="Text Placeholder 2"/>
          <p:cNvSpPr>
            <a:spLocks noGrp="1"/>
          </p:cNvSpPr>
          <p:nvPr>
            <p:ph type="body" idx="2"/>
          </p:nvPr>
        </p:nvSpPr>
        <p:spPr>
          <a:xfrm>
            <a:off x="6781800" y="1600200"/>
            <a:ext cx="1984248" cy="3733800"/>
          </a:xfrm>
        </p:spPr>
        <p:txBody>
          <a:bodyPr anchor="t" anchorCtr="0" bIns="45720" tIns="45720"/>
          <a:lstStyle>
            <a:lvl1pPr indent="0" marL="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6" name="Title 30"/>
          <p:cNvSpPr>
            <a:spLocks noGrp="1"/>
          </p:cNvSpPr>
          <p:nvPr>
            <p:ph type="title"/>
          </p:nvPr>
        </p:nvSpPr>
        <p:spPr>
          <a:xfrm>
            <a:off x="6781800" y="457200"/>
            <a:ext cx="1981200" cy="1066800"/>
          </a:xfrm>
        </p:spPr>
        <p:txBody>
          <a:bodyPr anchor="b" anchorCtr="0" lIns="91440" tIns="91440"/>
          <a:lstStyle>
            <a:lvl1pPr algn="l">
              <a:buNone/>
              <a:defRPr baseline="0" b="1" sz="1800" spc="-5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1048677" name="Date Placeholder 7"/>
          <p:cNvSpPr>
            <a:spLocks noGrp="1"/>
          </p:cNvSpPr>
          <p:nvPr>
            <p:ph type="dt" sz="half" idx="14"/>
          </p:nvPr>
        </p:nvSpPr>
        <p:spPr/>
        <p:txBody>
          <a:bodyPr/>
          <a:p>
            <a:fld id="{1D8BD707-D9CF-40AE-B4C6-C98DA3205C09}" type="datetimeFigureOut">
              <a:rPr lang="en-US" smtClean="0"/>
              <a:t>7/10/2020</a:t>
            </a:fld>
            <a:endParaRPr lang="en-US"/>
          </a:p>
        </p:txBody>
      </p:sp>
      <p:sp>
        <p:nvSpPr>
          <p:cNvPr id="1048678" name="Slide Number Placeholder 8"/>
          <p:cNvSpPr>
            <a:spLocks noGrp="1"/>
          </p:cNvSpPr>
          <p:nvPr>
            <p:ph type="sldNum" sz="quarter" idx="15"/>
          </p:nvPr>
        </p:nvSpPr>
        <p:spPr/>
        <p:txBody>
          <a:bodyPr/>
          <a:p>
            <a:fld id="{B6F15528-21DE-4FAA-801E-634DDDAF4B2B}" type="slidenum">
              <a:rPr lang="en-US" smtClean="0"/>
              <a:t>‹#›</a:t>
            </a:fld>
            <a:endParaRPr lang="en-US"/>
          </a:p>
        </p:txBody>
      </p:sp>
      <p:sp>
        <p:nvSpPr>
          <p:cNvPr id="1048679" name="Footer Placeholder 9"/>
          <p:cNvSpPr>
            <a:spLocks noGrp="1"/>
          </p:cNvSpPr>
          <p:nvPr>
            <p:ph type="ftr" sz="quarter" idx="16"/>
          </p:nvPr>
        </p:nvSpPr>
        <p:spPr/>
        <p:txBody>
          <a:bodyPr/>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3" name=""/>
        <p:cNvGrpSpPr/>
        <p:nvPr/>
      </p:nvGrpSpPr>
      <p:grpSpPr>
        <a:xfrm>
          <a:off x="0" y="0"/>
          <a:ext cx="0" cy="0"/>
          <a:chOff x="0" y="0"/>
          <a:chExt cx="0" cy="0"/>
        </a:xfrm>
      </p:grpSpPr>
      <p:sp>
        <p:nvSpPr>
          <p:cNvPr id="1048644" name="Title 1"/>
          <p:cNvSpPr>
            <a:spLocks noGrp="1"/>
          </p:cNvSpPr>
          <p:nvPr>
            <p:ph type="title"/>
          </p:nvPr>
        </p:nvSpPr>
        <p:spPr>
          <a:xfrm>
            <a:off x="6629400" y="457200"/>
            <a:ext cx="2057400" cy="1066800"/>
          </a:xfrm>
        </p:spPr>
        <p:txBody>
          <a:bodyPr anchor="b" anchorCtr="0" lIns="91440" tIns="91440"/>
          <a:lstStyle>
            <a:lvl1pPr algn="l">
              <a:buNone/>
              <a:defRPr baseline="0" b="1" sz="1800" spc="-5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1048645" name="Picture Placeholder 2"/>
          <p:cNvSpPr>
            <a:spLocks noGrp="1"/>
          </p:cNvSpPr>
          <p:nvPr>
            <p:ph type="pic" idx="1"/>
          </p:nvPr>
        </p:nvSpPr>
        <p:spPr>
          <a:xfrm>
            <a:off x="457200" y="457200"/>
            <a:ext cx="6019800" cy="5562600"/>
          </a:xfrm>
          <a:solidFill>
            <a:schemeClr val="tx2">
              <a:tint val="40000"/>
            </a:schemeClr>
          </a:solidFill>
          <a:effectLst>
            <a:outerShdw algn="ctr" blurRad="88900" rotWithShape="0" sx="103000" sy="103000">
              <a:prstClr val="black">
                <a:alpha val="32000"/>
              </a:prstClr>
            </a:outerShdw>
            <a:softEdge rad="127000"/>
          </a:effectLst>
        </p:spPr>
        <p:txBody>
          <a:bodyPr/>
          <a:lstStyle>
            <a:lvl1pPr indent="0" marL="0">
              <a:buNone/>
              <a:defRPr sz="3200">
                <a:solidFill>
                  <a:schemeClr val="bg1"/>
                </a:solidFill>
              </a:defRPr>
            </a:lvl1pPr>
          </a:lstStyle>
          <a:p>
            <a:r>
              <a:rPr kumimoji="0" lang="en-US" smtClean="0"/>
              <a:t>Click icon to add picture</a:t>
            </a:r>
            <a:endParaRPr kumimoji="0" lang="en-US"/>
          </a:p>
        </p:txBody>
      </p:sp>
      <p:sp>
        <p:nvSpPr>
          <p:cNvPr id="1048646" name="Text Placeholder 3"/>
          <p:cNvSpPr>
            <a:spLocks noGrp="1"/>
          </p:cNvSpPr>
          <p:nvPr>
            <p:ph type="body" sz="half" idx="2"/>
          </p:nvPr>
        </p:nvSpPr>
        <p:spPr>
          <a:xfrm>
            <a:off x="6629400" y="1600200"/>
            <a:ext cx="2057400" cy="4419600"/>
          </a:xfrm>
        </p:spPr>
        <p:txBody>
          <a:bodyPr anchor="t" anchorCtr="0"/>
          <a:lstStyle>
            <a:lvl1pPr indent="0" marL="0">
              <a:lnSpc>
                <a:spcPct val="125000"/>
              </a:lnSpc>
              <a:spcAft>
                <a:spcPts val="1000"/>
              </a:spcAft>
              <a:buFontTx/>
              <a:buNone/>
              <a:defRPr b="0" sz="1600">
                <a:solidFill>
                  <a:schemeClr val="tx2"/>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47" name="Date Placeholder 7"/>
          <p:cNvSpPr>
            <a:spLocks noGrp="1"/>
          </p:cNvSpPr>
          <p:nvPr>
            <p:ph type="dt" sz="half" idx="10"/>
          </p:nvPr>
        </p:nvSpPr>
        <p:spPr/>
        <p:txBody>
          <a:bodyPr/>
          <a:p>
            <a:fld id="{1D8BD707-D9CF-40AE-B4C6-C98DA3205C09}" type="datetimeFigureOut">
              <a:rPr lang="en-US" smtClean="0"/>
              <a:t>7/10/2020</a:t>
            </a:fld>
            <a:endParaRPr lang="en-US"/>
          </a:p>
        </p:txBody>
      </p:sp>
      <p:sp>
        <p:nvSpPr>
          <p:cNvPr id="1048648" name="Slide Number Placeholder 8"/>
          <p:cNvSpPr>
            <a:spLocks noGrp="1"/>
          </p:cNvSpPr>
          <p:nvPr>
            <p:ph type="sldNum" sz="quarter" idx="11"/>
          </p:nvPr>
        </p:nvSpPr>
        <p:spPr/>
        <p:txBody>
          <a:bodyPr/>
          <a:p>
            <a:fld id="{B6F15528-21DE-4FAA-801E-634DDDAF4B2B}" type="slidenum">
              <a:rPr lang="en-US" smtClean="0"/>
              <a:t>‹#›</a:t>
            </a:fld>
            <a:endParaRPr lang="en-US"/>
          </a:p>
        </p:txBody>
      </p:sp>
      <p:sp>
        <p:nvSpPr>
          <p:cNvPr id="1048649" name="Footer Placeholder 9"/>
          <p:cNvSpPr>
            <a:spLocks noGrp="1"/>
          </p:cNvSpPr>
          <p:nvPr>
            <p:ph type="ftr" sz="quarter" idx="12"/>
          </p:nvPr>
        </p:nvSpPr>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ext Placeholder 8"/>
          <p:cNvSpPr>
            <a:spLocks noGrp="1"/>
          </p:cNvSpPr>
          <p:nvPr>
            <p:ph type="body" idx="1"/>
          </p:nvPr>
        </p:nvSpPr>
        <p:spPr>
          <a:xfrm>
            <a:off x="457200" y="1447800"/>
            <a:ext cx="8229600" cy="46783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7" name="Date Placeholder 23"/>
          <p:cNvSpPr>
            <a:spLocks noGrp="1"/>
          </p:cNvSpPr>
          <p:nvPr>
            <p:ph type="dt" sz="half" idx="2"/>
          </p:nvPr>
        </p:nvSpPr>
        <p:spPr>
          <a:xfrm>
            <a:off x="5791200" y="6203667"/>
            <a:ext cx="2590800" cy="384048"/>
          </a:xfrm>
          <a:prstGeom prst="rect"/>
        </p:spPr>
        <p:txBody>
          <a:bodyPr anchor="ctr" anchorCtr="0" vert="horz"/>
          <a:lstStyle>
            <a:lvl1pPr algn="l" eaLnBrk="1" hangingPunct="1" latinLnBrk="0">
              <a:defRPr sz="1200" kumimoji="0">
                <a:solidFill>
                  <a:schemeClr val="tx2"/>
                </a:solidFill>
              </a:defRPr>
            </a:lvl1pPr>
          </a:lstStyle>
          <a:p>
            <a:fld id="{1D8BD707-D9CF-40AE-B4C6-C98DA3205C09}" type="datetimeFigureOut">
              <a:rPr lang="en-US" smtClean="0"/>
              <a:t>7/10/2020</a:t>
            </a:fld>
            <a:endParaRPr lang="en-US"/>
          </a:p>
        </p:txBody>
      </p:sp>
      <p:sp>
        <p:nvSpPr>
          <p:cNvPr id="1048578" name="Footer Placeholder 9"/>
          <p:cNvSpPr>
            <a:spLocks noGrp="1"/>
          </p:cNvSpPr>
          <p:nvPr>
            <p:ph type="ftr" sz="quarter" idx="3"/>
          </p:nvPr>
        </p:nvSpPr>
        <p:spPr>
          <a:xfrm>
            <a:off x="2133600" y="6203667"/>
            <a:ext cx="3581400" cy="384048"/>
          </a:xfrm>
          <a:prstGeom prst="rect"/>
        </p:spPr>
        <p:txBody>
          <a:bodyPr anchor="ctr" anchorCtr="0" vert="horz"/>
          <a:lstStyle>
            <a:lvl1pPr algn="r" eaLnBrk="1" hangingPunct="1" latinLnBrk="0">
              <a:defRPr sz="1200" kumimoji="0">
                <a:solidFill>
                  <a:schemeClr val="tx2"/>
                </a:solidFill>
              </a:defRPr>
            </a:lvl1pPr>
          </a:lstStyle>
          <a:p>
            <a:endParaRPr lang="en-US"/>
          </a:p>
        </p:txBody>
      </p:sp>
      <p:sp>
        <p:nvSpPr>
          <p:cNvPr id="1048579" name="Slide Number Placeholder 21"/>
          <p:cNvSpPr>
            <a:spLocks noGrp="1"/>
          </p:cNvSpPr>
          <p:nvPr>
            <p:ph type="sldNum" sz="quarter" idx="4"/>
          </p:nvPr>
        </p:nvSpPr>
        <p:spPr>
          <a:xfrm>
            <a:off x="8410575" y="6181531"/>
            <a:ext cx="609600" cy="457200"/>
          </a:xfrm>
          <a:prstGeom prst="rect"/>
          <a:noFill/>
        </p:spPr>
        <p:txBody>
          <a:bodyPr anchor="ctr" anchorCtr="0" bIns="0" lIns="0" rIns="0" tIns="0" vert="horz">
            <a:noAutofit/>
          </a:bodyPr>
          <a:lstStyle>
            <a:lvl1pPr algn="ctr" eaLnBrk="1" hangingPunct="1" latinLnBrk="0">
              <a:defRPr baseline="0" sz="1600" kumimoji="0">
                <a:solidFill>
                  <a:schemeClr val="tx2"/>
                </a:solidFill>
              </a:defRPr>
            </a:lvl1pPr>
          </a:lstStyle>
          <a:p>
            <a:fld id="{B6F15528-21DE-4FAA-801E-634DDDAF4B2B}" type="slidenum">
              <a:rPr lang="en-US" smtClean="0"/>
              <a:t>‹#›</a:t>
            </a:fld>
            <a:endParaRPr lang="en-US"/>
          </a:p>
        </p:txBody>
      </p:sp>
      <p:sp>
        <p:nvSpPr>
          <p:cNvPr id="1048580" name="Title Placeholder 4"/>
          <p:cNvSpPr>
            <a:spLocks noGrp="1"/>
          </p:cNvSpPr>
          <p:nvPr>
            <p:ph type="title"/>
          </p:nvPr>
        </p:nvSpPr>
        <p:spPr>
          <a:xfrm>
            <a:off x="457200" y="152400"/>
            <a:ext cx="8229600" cy="1219200"/>
          </a:xfrm>
          <a:prstGeom prst="rect"/>
          <a:ln w="6350" cap="rnd">
            <a:noFill/>
          </a:ln>
        </p:spPr>
        <p:txBody>
          <a:bodyPr anchor="b" anchorCtr="0" vert="horz">
            <a:normAutofit/>
          </a:bodyPr>
          <a:p>
            <a:r>
              <a:rPr kumimoji="0" lang="en-US" smtClean="0"/>
              <a:t>Click to edit Master title style</a:t>
            </a:r>
            <a:endParaRPr kumimoji="0" lang="en-US"/>
          </a:p>
        </p:txBody>
      </p:sp>
    </p:spTree>
  </p:cSld>
  <p:clrMap accent1="accent1" accent2="accent2" accent3="accent3" accent4="accent4" accent5="accent5" accent6="accent6" bg1="dk1" bg2="dk2" tx1="lt1" tx2="lt2"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eaLnBrk="1" hangingPunct="1" latinLnBrk="0" rtl="0">
        <a:spcBef>
          <a:spcPct val="0"/>
        </a:spcBef>
        <a:buNone/>
        <a:defRPr baseline="0" b="0" dirty="0" sz="4200" kern="1200" kumimoji="0" lang="en-US" spc="-100">
          <a:ln w="3200">
            <a:solidFill>
              <a:schemeClr val="bg2">
                <a:shade val="75000"/>
                <a:alpha val="25000"/>
              </a:schemeClr>
            </a:solidFill>
            <a:prstDash val="solid"/>
            <a:round/>
          </a:ln>
          <a:solidFill>
            <a:srgbClr val="F9F9F9"/>
          </a:solidFill>
          <a:effectLst>
            <a:innerShdw blurRad="50800" dir="13500000" dist="25400">
              <a:prstClr val="black">
                <a:alpha val="70000"/>
              </a:prstClr>
            </a:innerShdw>
          </a:effectLst>
          <a:latin typeface="+mj-lt"/>
          <a:ea typeface="+mj-ea"/>
          <a:cs typeface="+mj-cs"/>
        </a:defRPr>
      </a:lvl1pPr>
    </p:titleStyle>
    <p:bodyStyle>
      <a:lvl1pPr algn="l" eaLnBrk="1" hangingPunct="1" indent="-274320" latinLnBrk="0" marL="274320" rtl="0">
        <a:spcBef>
          <a:spcPts val="600"/>
        </a:spcBef>
        <a:buClr>
          <a:schemeClr val="accent2"/>
        </a:buClr>
        <a:buSzPct val="85000"/>
        <a:buFont typeface="Wingdings 2"/>
        <a:buChar char=""/>
        <a:defRPr sz="2600" kern="1200" kumimoji="0">
          <a:solidFill>
            <a:schemeClr val="tx1"/>
          </a:solidFill>
          <a:latin typeface="+mn-lt"/>
          <a:ea typeface="+mn-ea"/>
          <a:cs typeface="+mn-cs"/>
        </a:defRPr>
      </a:lvl1pPr>
      <a:lvl2pPr algn="l" eaLnBrk="1" hangingPunct="1" indent="-274320" latinLnBrk="0" marL="640080" rtl="0">
        <a:spcBef>
          <a:spcPts val="300"/>
        </a:spcBef>
        <a:buClr>
          <a:schemeClr val="accent2">
            <a:shade val="75000"/>
          </a:schemeClr>
        </a:buClr>
        <a:buSzPct val="85000"/>
        <a:buFont typeface="Wingdings 2"/>
        <a:buChar char=""/>
        <a:defRPr sz="2400" kern="1200" kumimoji="0">
          <a:solidFill>
            <a:schemeClr val="tx2"/>
          </a:solidFill>
          <a:latin typeface="+mn-lt"/>
          <a:ea typeface="+mn-ea"/>
          <a:cs typeface="+mn-cs"/>
        </a:defRPr>
      </a:lvl2pPr>
      <a:lvl3pPr algn="l" eaLnBrk="1" hangingPunct="1" indent="-228600" latinLnBrk="0" marL="1005840" rtl="0">
        <a:spcBef>
          <a:spcPts val="300"/>
        </a:spcBef>
        <a:buClr>
          <a:schemeClr val="accent2">
            <a:shade val="50000"/>
          </a:schemeClr>
        </a:buClr>
        <a:buSzPct val="85000"/>
        <a:buFont typeface="Wingdings 2"/>
        <a:buChar char=""/>
        <a:defRPr sz="2100" kern="1200" kumimoji="0">
          <a:solidFill>
            <a:schemeClr val="tx1"/>
          </a:solidFill>
          <a:latin typeface="+mn-lt"/>
          <a:ea typeface="+mn-ea"/>
          <a:cs typeface="+mn-cs"/>
        </a:defRPr>
      </a:lvl3pPr>
      <a:lvl4pPr algn="l" eaLnBrk="1" hangingPunct="1" indent="-228600" latinLnBrk="0" marL="1280160" rtl="0">
        <a:spcBef>
          <a:spcPts val="300"/>
        </a:spcBef>
        <a:buClr>
          <a:schemeClr val="accent2">
            <a:shade val="75000"/>
          </a:schemeClr>
        </a:buClr>
        <a:buSzPct val="85000"/>
        <a:buFont typeface="Wingdings 2" pitchFamily="18" charset="2"/>
        <a:buChar char=""/>
        <a:defRPr sz="1900" kern="1200" kumimoji="0">
          <a:solidFill>
            <a:schemeClr val="tx1"/>
          </a:solidFill>
          <a:latin typeface="+mn-lt"/>
          <a:ea typeface="+mn-ea"/>
          <a:cs typeface="+mn-cs"/>
        </a:defRPr>
      </a:lvl4pPr>
      <a:lvl5pPr algn="l" eaLnBrk="1" hangingPunct="1" indent="-228600" latinLnBrk="0" marL="1554480" rtl="0">
        <a:spcBef>
          <a:spcPts val="340"/>
        </a:spcBef>
        <a:buClr>
          <a:schemeClr val="accent2">
            <a:shade val="75000"/>
          </a:schemeClr>
        </a:buClr>
        <a:buSzPct val="85000"/>
        <a:buFont typeface="Wingdings 2" pitchFamily="18" charset="2"/>
        <a:buChar char=""/>
        <a:defRPr sz="1600" kern="1200" kumimoji="0">
          <a:solidFill>
            <a:schemeClr val="tx1"/>
          </a:solidFill>
          <a:latin typeface="+mn-lt"/>
          <a:ea typeface="+mn-ea"/>
          <a:cs typeface="+mn-cs"/>
        </a:defRPr>
      </a:lvl5pPr>
      <a:lvl6pPr algn="l" eaLnBrk="1" hangingPunct="1" indent="-228600" latinLnBrk="0" marL="1828800" rtl="0">
        <a:spcBef>
          <a:spcPts val="340"/>
        </a:spcBef>
        <a:buClr>
          <a:schemeClr val="accent2">
            <a:shade val="75000"/>
          </a:schemeClr>
        </a:buClr>
        <a:buSzPct val="85000"/>
        <a:buFont typeface="Wingdings 2" pitchFamily="18" charset="2"/>
        <a:buChar char="?"/>
        <a:defRPr sz="1700" kern="1200" kumimoji="0">
          <a:solidFill>
            <a:schemeClr val="tx1"/>
          </a:solidFill>
          <a:latin typeface="+mn-lt"/>
          <a:ea typeface="+mn-ea"/>
          <a:cs typeface="+mn-cs"/>
        </a:defRPr>
      </a:lvl6pPr>
      <a:lvl7pPr algn="l" eaLnBrk="1" hangingPunct="1" indent="-182880" latinLnBrk="0" marL="2011680" rtl="0">
        <a:spcBef>
          <a:spcPts val="340"/>
        </a:spcBef>
        <a:buClr>
          <a:schemeClr val="accent2">
            <a:shade val="75000"/>
          </a:schemeClr>
        </a:buClr>
        <a:buSzPct val="85000"/>
        <a:buFont typeface="Wingdings 2" pitchFamily="18" charset="2"/>
        <a:buChar char="?"/>
        <a:defRPr baseline="0" sz="1600" kern="1200" kumimoji="0">
          <a:solidFill>
            <a:schemeClr val="tx1"/>
          </a:solidFill>
          <a:latin typeface="+mn-lt"/>
          <a:ea typeface="+mn-ea"/>
          <a:cs typeface="+mn-cs"/>
        </a:defRPr>
      </a:lvl7pPr>
      <a:lvl8pPr algn="l" eaLnBrk="1" hangingPunct="1" indent="-182880" latinLnBrk="0" marL="2286000" rtl="0">
        <a:spcBef>
          <a:spcPts val="340"/>
        </a:spcBef>
        <a:buClr>
          <a:schemeClr val="accent2">
            <a:shade val="75000"/>
          </a:schemeClr>
        </a:buClr>
        <a:buSzPct val="85000"/>
        <a:buFont typeface="Wingdings 2" pitchFamily="18" charset="2"/>
        <a:buChar char="?"/>
        <a:defRPr sz="1500" kern="1200" kumimoji="0">
          <a:solidFill>
            <a:schemeClr val="tx1"/>
          </a:solidFill>
          <a:latin typeface="+mn-lt"/>
          <a:ea typeface="+mn-ea"/>
          <a:cs typeface="+mn-cs"/>
        </a:defRPr>
      </a:lvl8pPr>
      <a:lvl9pPr algn="l" eaLnBrk="1" hangingPunct="1" indent="-182880" latinLnBrk="0" marL="2560320" rtl="0">
        <a:spcBef>
          <a:spcPts val="340"/>
        </a:spcBef>
        <a:buClr>
          <a:schemeClr val="accent2">
            <a:shade val="75000"/>
          </a:schemeClr>
        </a:buClr>
        <a:buSzPct val="85000"/>
        <a:buFont typeface="Wingdings 2" pitchFamily="18" charset="2"/>
        <a:buChar char="?"/>
        <a:defRPr sz="15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3" name="Picture 2" descr="C:\Users\jagap\Desktop\jpvarma\logo-meche-footer@2x.png"/>
          <p:cNvPicPr>
            <a:picLocks noChangeAspect="1" noChangeArrowheads="1"/>
          </p:cNvPicPr>
          <p:nvPr/>
        </p:nvPicPr>
        <p:blipFill>
          <a:blip xmlns:r="http://schemas.openxmlformats.org/officeDocument/2006/relationships" r:embed="rId1"/>
          <a:srcRect/>
          <a:stretch>
            <a:fillRect/>
          </a:stretch>
        </p:blipFill>
        <p:spPr bwMode="auto">
          <a:xfrm>
            <a:off x="381000" y="1190524"/>
            <a:ext cx="2438400" cy="2262664"/>
          </a:xfrm>
          <a:prstGeom prst="rect"/>
          <a:noFill/>
        </p:spPr>
      </p:pic>
      <p:sp>
        <p:nvSpPr>
          <p:cNvPr id="1048591" name="TextBox 3"/>
          <p:cNvSpPr txBox="1"/>
          <p:nvPr/>
        </p:nvSpPr>
        <p:spPr>
          <a:xfrm>
            <a:off x="1600200" y="457200"/>
            <a:ext cx="6019800" cy="1348740"/>
          </a:xfrm>
          <a:prstGeom prst="rect"/>
          <a:noFill/>
        </p:spPr>
        <p:txBody>
          <a:bodyPr rtlCol="0" wrap="square">
            <a:spAutoFit/>
          </a:bodyPr>
          <a:p>
            <a:pPr algn="ctr"/>
            <a:r>
              <a:rPr dirty="0" sz="2800" lang="en-IN" smtClean="0">
                <a:solidFill>
                  <a:schemeClr val="tx2">
                    <a:lumMod val="90000"/>
                  </a:schemeClr>
                </a:solidFill>
              </a:rPr>
              <a:t>RAGHU ENGINEERING COLLGE</a:t>
            </a:r>
          </a:p>
          <a:p>
            <a:pPr algn="ctr"/>
            <a:r>
              <a:rPr dirty="0" sz="2800" lang="en-IN" smtClean="0">
                <a:solidFill>
                  <a:schemeClr val="tx2">
                    <a:lumMod val="90000"/>
                  </a:schemeClr>
                </a:solidFill>
              </a:rPr>
              <a:t>(</a:t>
            </a:r>
            <a:r>
              <a:rPr dirty="0" sz="2800" lang="en-IN">
                <a:solidFill>
                  <a:schemeClr val="tx2">
                    <a:lumMod val="90000"/>
                  </a:schemeClr>
                </a:solidFill>
                <a:latin typeface="Times New Roman" panose="02020603050405020304" pitchFamily="18" charset="0"/>
                <a:cs typeface="Times New Roman" panose="02020603050405020304" pitchFamily="18" charset="0"/>
              </a:rPr>
              <a:t>Autonomous</a:t>
            </a:r>
            <a:r>
              <a:rPr dirty="0" sz="2800" lang="en-IN" smtClean="0">
                <a:solidFill>
                  <a:schemeClr val="tx2">
                    <a:lumMod val="90000"/>
                  </a:schemeClr>
                </a:solidFill>
                <a:latin typeface="Times New Roman" panose="02020603050405020304" pitchFamily="18" charset="0"/>
                <a:cs typeface="Times New Roman" panose="02020603050405020304" pitchFamily="18" charset="0"/>
              </a:rPr>
              <a:t>)</a:t>
            </a:r>
          </a:p>
          <a:p>
            <a:pPr algn="ctr" lvl="0"/>
            <a:r>
              <a:rPr b="1" dirty="0" sz="2800" lang="en-IN">
                <a:solidFill>
                  <a:schemeClr val="tx2">
                    <a:lumMod val="75000"/>
                  </a:schemeClr>
                </a:solidFill>
                <a:latin typeface="Times New Roman" panose="02020603050405020304" pitchFamily="18" charset="0"/>
                <a:cs typeface="Times New Roman" panose="02020603050405020304" pitchFamily="18" charset="0"/>
              </a:rPr>
              <a:t>Department of </a:t>
            </a:r>
            <a:r>
              <a:rPr b="1" dirty="0" sz="2800" lang="en-IN" smtClean="0">
                <a:solidFill>
                  <a:schemeClr val="tx2">
                    <a:lumMod val="75000"/>
                  </a:schemeClr>
                </a:solidFill>
                <a:latin typeface="Times New Roman" panose="02020603050405020304" pitchFamily="18" charset="0"/>
                <a:cs typeface="Times New Roman" panose="02020603050405020304" pitchFamily="18" charset="0"/>
              </a:rPr>
              <a:t>EEE</a:t>
            </a:r>
            <a:endParaRPr b="1" dirty="0" sz="2800" lang="en-IN">
              <a:solidFill>
                <a:schemeClr val="tx2">
                  <a:lumMod val="75000"/>
                </a:schemeClr>
              </a:solidFill>
              <a:latin typeface="Times New Roman" panose="02020603050405020304" pitchFamily="18" charset="0"/>
              <a:cs typeface="Times New Roman" panose="02020603050405020304" pitchFamily="18" charset="0"/>
            </a:endParaRPr>
          </a:p>
        </p:txBody>
      </p:sp>
      <p:sp>
        <p:nvSpPr>
          <p:cNvPr id="1048592" name="TextBox 4"/>
          <p:cNvSpPr txBox="1"/>
          <p:nvPr/>
        </p:nvSpPr>
        <p:spPr>
          <a:xfrm>
            <a:off x="304800" y="1842195"/>
            <a:ext cx="8677656" cy="2225040"/>
          </a:xfrm>
          <a:prstGeom prst="rect"/>
          <a:noFill/>
        </p:spPr>
        <p:txBody>
          <a:bodyPr rtlCol="0" wrap="square">
            <a:spAutoFit/>
          </a:bodyPr>
          <a:p>
            <a:pPr algn="ctr"/>
            <a:r>
              <a:rPr dirty="0" lang="en-IN">
                <a:solidFill>
                  <a:schemeClr val="tx2">
                    <a:lumMod val="75000"/>
                  </a:schemeClr>
                </a:solidFill>
                <a:latin typeface="Times New Roman" panose="02020603050405020304" pitchFamily="18" charset="0"/>
                <a:cs typeface="Times New Roman" panose="02020603050405020304" pitchFamily="18" charset="0"/>
              </a:rPr>
              <a:t>Academic Year : 2019-2020</a:t>
            </a:r>
            <a:br>
              <a:rPr dirty="0" lang="en-IN">
                <a:solidFill>
                  <a:schemeClr val="tx2">
                    <a:lumMod val="75000"/>
                  </a:schemeClr>
                </a:solidFill>
                <a:latin typeface="Times New Roman" panose="02020603050405020304" pitchFamily="18" charset="0"/>
                <a:cs typeface="Times New Roman" panose="02020603050405020304" pitchFamily="18" charset="0"/>
              </a:rPr>
            </a:br>
            <a:r>
              <a:rPr dirty="0" lang="en-IN">
                <a:solidFill>
                  <a:schemeClr val="tx2">
                    <a:lumMod val="75000"/>
                  </a:schemeClr>
                </a:solidFill>
                <a:latin typeface="Times New Roman" panose="02020603050405020304" pitchFamily="18" charset="0"/>
                <a:cs typeface="Times New Roman" panose="02020603050405020304" pitchFamily="18" charset="0"/>
              </a:rPr>
              <a:t>III Year </a:t>
            </a:r>
            <a:r>
              <a:rPr dirty="0" lang="en-IN" smtClean="0">
                <a:solidFill>
                  <a:schemeClr val="tx2">
                    <a:lumMod val="75000"/>
                  </a:schemeClr>
                </a:solidFill>
                <a:latin typeface="Times New Roman" panose="02020603050405020304" pitchFamily="18" charset="0"/>
                <a:cs typeface="Times New Roman" panose="02020603050405020304" pitchFamily="18" charset="0"/>
              </a:rPr>
              <a:t>II-Semester</a:t>
            </a:r>
          </a:p>
          <a:p>
            <a:pPr algn="ctr"/>
            <a:endParaRPr dirty="0" lang="en-IN">
              <a:solidFill>
                <a:schemeClr val="tx2">
                  <a:lumMod val="75000"/>
                </a:schemeClr>
              </a:solidFill>
              <a:latin typeface="Times New Roman" panose="02020603050405020304" pitchFamily="18" charset="0"/>
              <a:cs typeface="Times New Roman" panose="02020603050405020304" pitchFamily="18" charset="0"/>
            </a:endParaRPr>
          </a:p>
          <a:p>
            <a:pPr algn="ctr"/>
            <a:endParaRPr b="1" dirty="0" lang="en-IN" smtClean="0">
              <a:solidFill>
                <a:schemeClr val="tx2">
                  <a:lumMod val="75000"/>
                </a:schemeClr>
              </a:solidFill>
              <a:latin typeface="Times New Roman" panose="02020603050405020304" pitchFamily="18" charset="0"/>
              <a:cs typeface="Times New Roman" panose="02020603050405020304" pitchFamily="18" charset="0"/>
            </a:endParaRPr>
          </a:p>
          <a:p>
            <a:pPr algn="ctr"/>
            <a:endParaRPr b="1" dirty="0" lang="en-IN">
              <a:solidFill>
                <a:schemeClr val="tx2">
                  <a:lumMod val="75000"/>
                </a:schemeClr>
              </a:solidFill>
              <a:latin typeface="Times New Roman" panose="02020603050405020304" pitchFamily="18" charset="0"/>
              <a:cs typeface="Times New Roman" panose="02020603050405020304" pitchFamily="18" charset="0"/>
            </a:endParaRPr>
          </a:p>
          <a:p>
            <a:pPr algn="ctr"/>
            <a:r>
              <a:rPr b="1" dirty="0" lang="en-IN" smtClean="0">
                <a:solidFill>
                  <a:schemeClr val="tx2">
                    <a:lumMod val="75000"/>
                  </a:schemeClr>
                </a:solidFill>
                <a:latin typeface="Times New Roman" panose="02020603050405020304" pitchFamily="18" charset="0"/>
                <a:cs typeface="Times New Roman" panose="02020603050405020304" pitchFamily="18" charset="0"/>
              </a:rPr>
              <a:t>MINI </a:t>
            </a:r>
            <a:r>
              <a:rPr b="1" dirty="0" lang="en-IN">
                <a:solidFill>
                  <a:schemeClr val="tx2">
                    <a:lumMod val="75000"/>
                  </a:schemeClr>
                </a:solidFill>
                <a:latin typeface="Times New Roman" panose="02020603050405020304" pitchFamily="18" charset="0"/>
                <a:cs typeface="Times New Roman" panose="02020603050405020304" pitchFamily="18" charset="0"/>
              </a:rPr>
              <a:t>PROJECT </a:t>
            </a:r>
            <a:r>
              <a:rPr b="1" dirty="0" lang="en-IN" smtClean="0">
                <a:solidFill>
                  <a:schemeClr val="tx2">
                    <a:lumMod val="75000"/>
                  </a:schemeClr>
                </a:solidFill>
                <a:latin typeface="Times New Roman" panose="02020603050405020304" pitchFamily="18" charset="0"/>
                <a:cs typeface="Times New Roman" panose="02020603050405020304" pitchFamily="18" charset="0"/>
              </a:rPr>
              <a:t>ON</a:t>
            </a:r>
          </a:p>
          <a:p>
            <a:pPr algn="ctr"/>
            <a:endParaRPr b="1" dirty="0" lang="en-IN" smtClean="0">
              <a:solidFill>
                <a:schemeClr val="tx2">
                  <a:lumMod val="75000"/>
                </a:schemeClr>
              </a:solidFill>
              <a:latin typeface="Times New Roman" panose="02020603050405020304" pitchFamily="18" charset="0"/>
              <a:cs typeface="Times New Roman" panose="02020603050405020304" pitchFamily="18" charset="0"/>
            </a:endParaRPr>
          </a:p>
          <a:p>
            <a:pPr algn="ctr"/>
            <a:r>
              <a:rPr b="1" dirty="0" lang="en-IN" smtClean="0">
                <a:solidFill>
                  <a:schemeClr val="tx2">
                    <a:lumMod val="75000"/>
                  </a:schemeClr>
                </a:solidFill>
                <a:latin typeface="Times New Roman" panose="02020603050405020304" pitchFamily="18" charset="0"/>
                <a:cs typeface="Times New Roman" panose="02020603050405020304" pitchFamily="18" charset="0"/>
              </a:rPr>
              <a:t>“</a:t>
            </a:r>
            <a:r>
              <a:rPr b="1" dirty="0" lang="en-IN" smtClean="0">
                <a:latin typeface="Times New Roman" panose="02020603050405020304" pitchFamily="18" charset="0"/>
                <a:cs typeface="Times New Roman" panose="02020603050405020304" pitchFamily="18" charset="0"/>
              </a:rPr>
              <a:t>AUTOMATED PARALYSIS PATIENT HEALTHCARE MONITORING SYSTEM</a:t>
            </a:r>
            <a:r>
              <a:rPr b="1" dirty="0" lang="en-IN" smtClean="0">
                <a:solidFill>
                  <a:schemeClr val="tx2">
                    <a:lumMod val="75000"/>
                  </a:schemeClr>
                </a:solidFill>
                <a:latin typeface="Times New Roman" panose="02020603050405020304" pitchFamily="18" charset="0"/>
                <a:cs typeface="Times New Roman" panose="02020603050405020304" pitchFamily="18" charset="0"/>
              </a:rPr>
              <a:t>”</a:t>
            </a:r>
            <a:endParaRPr b="1" dirty="0" lang="en-IN">
              <a:solidFill>
                <a:schemeClr val="tx2">
                  <a:lumMod val="75000"/>
                </a:schemeClr>
              </a:solidFill>
              <a:latin typeface="Times New Roman" panose="02020603050405020304" pitchFamily="18" charset="0"/>
              <a:cs typeface="Times New Roman" panose="02020603050405020304" pitchFamily="18" charset="0"/>
            </a:endParaRPr>
          </a:p>
        </p:txBody>
      </p:sp>
      <p:sp>
        <p:nvSpPr>
          <p:cNvPr id="1048593" name="TextBox 5"/>
          <p:cNvSpPr txBox="1"/>
          <p:nvPr/>
        </p:nvSpPr>
        <p:spPr>
          <a:xfrm>
            <a:off x="457200" y="4495800"/>
            <a:ext cx="3048000" cy="1691641"/>
          </a:xfrm>
          <a:prstGeom prst="rect"/>
          <a:noFill/>
        </p:spPr>
        <p:txBody>
          <a:bodyPr rtlCol="0" wrap="square">
            <a:spAutoFit/>
          </a:bodyPr>
          <a:p>
            <a:r>
              <a:rPr b="1" dirty="0" lang="en-US">
                <a:solidFill>
                  <a:schemeClr val="tx2">
                    <a:lumMod val="75000"/>
                  </a:schemeClr>
                </a:solidFill>
                <a:latin typeface="Times New Roman" panose="02020603050405020304" pitchFamily="18" charset="0"/>
                <a:cs typeface="Times New Roman" panose="02020603050405020304" pitchFamily="18" charset="0"/>
              </a:rPr>
              <a:t>FACULTY GUIDE:</a:t>
            </a:r>
          </a:p>
          <a:p>
            <a:r>
              <a:rPr b="1" dirty="0" lang="en-US" err="1">
                <a:solidFill>
                  <a:schemeClr val="tx2">
                    <a:lumMod val="75000"/>
                  </a:schemeClr>
                </a:solidFill>
                <a:latin typeface="Times New Roman" panose="02020603050405020304" pitchFamily="18" charset="0"/>
                <a:cs typeface="Times New Roman" panose="02020603050405020304" pitchFamily="18" charset="0"/>
              </a:rPr>
              <a:t>Dr.P</a:t>
            </a:r>
            <a:r>
              <a:rPr b="1" dirty="0" lang="en-US" smtClean="0">
                <a:solidFill>
                  <a:schemeClr val="tx2">
                    <a:lumMod val="75000"/>
                  </a:schemeClr>
                </a:solidFill>
                <a:latin typeface="Times New Roman" panose="02020603050405020304" pitchFamily="18" charset="0"/>
                <a:cs typeface="Times New Roman" panose="02020603050405020304" pitchFamily="18" charset="0"/>
              </a:rPr>
              <a:t>. RAJA GOPAL</a:t>
            </a:r>
          </a:p>
          <a:p>
            <a:endParaRPr b="1" dirty="0" lang="en-US">
              <a:solidFill>
                <a:schemeClr val="tx2">
                  <a:lumMod val="75000"/>
                </a:schemeClr>
              </a:solidFill>
              <a:latin typeface="Times New Roman" panose="02020603050405020304" pitchFamily="18" charset="0"/>
              <a:cs typeface="Times New Roman" panose="02020603050405020304" pitchFamily="18" charset="0"/>
            </a:endParaRPr>
          </a:p>
          <a:p>
            <a:endParaRPr b="1" dirty="0" lang="en-IN">
              <a:solidFill>
                <a:schemeClr val="tx2">
                  <a:lumMod val="75000"/>
                </a:schemeClr>
              </a:solidFill>
              <a:latin typeface="Times New Roman" panose="02020603050405020304" pitchFamily="18" charset="0"/>
              <a:cs typeface="Times New Roman" panose="02020603050405020304" pitchFamily="18" charset="0"/>
            </a:endParaRPr>
          </a:p>
          <a:p>
            <a:r>
              <a:rPr b="1" dirty="0" lang="en-US" smtClean="0">
                <a:solidFill>
                  <a:schemeClr val="tx2">
                    <a:lumMod val="75000"/>
                  </a:schemeClr>
                </a:solidFill>
                <a:latin typeface="Times New Roman" panose="02020603050405020304" pitchFamily="18" charset="0"/>
                <a:cs typeface="Times New Roman" panose="02020603050405020304" pitchFamily="18" charset="0"/>
              </a:rPr>
              <a:t>FACULTY </a:t>
            </a:r>
            <a:r>
              <a:rPr b="1" dirty="0" lang="en-US">
                <a:solidFill>
                  <a:schemeClr val="tx2">
                    <a:lumMod val="75000"/>
                  </a:schemeClr>
                </a:solidFill>
                <a:latin typeface="Times New Roman" panose="02020603050405020304" pitchFamily="18" charset="0"/>
                <a:cs typeface="Times New Roman" panose="02020603050405020304" pitchFamily="18" charset="0"/>
              </a:rPr>
              <a:t>INCHARGE:</a:t>
            </a:r>
          </a:p>
          <a:p>
            <a:r>
              <a:rPr b="1" dirty="0" lang="en-US" err="1" smtClean="0">
                <a:solidFill>
                  <a:schemeClr val="tx2">
                    <a:lumMod val="75000"/>
                  </a:schemeClr>
                </a:solidFill>
                <a:latin typeface="Times New Roman" panose="02020603050405020304" pitchFamily="18" charset="0"/>
                <a:cs typeface="Times New Roman" panose="02020603050405020304" pitchFamily="18" charset="0"/>
              </a:rPr>
              <a:t>Mr.T</a:t>
            </a:r>
            <a:r>
              <a:rPr b="1" dirty="0" lang="en-US" smtClean="0">
                <a:solidFill>
                  <a:schemeClr val="tx2">
                    <a:lumMod val="75000"/>
                  </a:schemeClr>
                </a:solidFill>
                <a:latin typeface="Times New Roman" panose="02020603050405020304" pitchFamily="18" charset="0"/>
                <a:cs typeface="Times New Roman" panose="02020603050405020304" pitchFamily="18" charset="0"/>
              </a:rPr>
              <a:t>. SATYANARAYANA</a:t>
            </a:r>
            <a:endParaRPr b="1" dirty="0" lang="en-IN">
              <a:solidFill>
                <a:schemeClr val="tx2">
                  <a:lumMod val="75000"/>
                </a:schemeClr>
              </a:solidFill>
              <a:latin typeface="Times New Roman" panose="02020603050405020304" pitchFamily="18" charset="0"/>
              <a:cs typeface="Times New Roman" panose="02020603050405020304" pitchFamily="18" charset="0"/>
            </a:endParaRPr>
          </a:p>
        </p:txBody>
      </p:sp>
      <p:sp>
        <p:nvSpPr>
          <p:cNvPr id="1048594" name="TextBox 6"/>
          <p:cNvSpPr txBox="1"/>
          <p:nvPr/>
        </p:nvSpPr>
        <p:spPr>
          <a:xfrm>
            <a:off x="4191000" y="4325541"/>
            <a:ext cx="4791456" cy="1780541"/>
          </a:xfrm>
          <a:prstGeom prst="rect"/>
          <a:noFill/>
        </p:spPr>
        <p:txBody>
          <a:bodyPr rtlCol="0" wrap="square">
            <a:spAutoFit/>
          </a:bodyPr>
          <a:p>
            <a:pPr algn="just"/>
            <a:r>
              <a:rPr b="1" dirty="0" sz="2400" lang="en-IN">
                <a:solidFill>
                  <a:schemeClr val="tx2">
                    <a:lumMod val="75000"/>
                  </a:schemeClr>
                </a:solidFill>
                <a:latin typeface="Times New Roman" pitchFamily="18" charset="0"/>
                <a:cs typeface="Times New Roman" pitchFamily="18" charset="0"/>
              </a:rPr>
              <a:t>Batch </a:t>
            </a:r>
            <a:r>
              <a:rPr b="1" dirty="0" sz="2400" lang="en-IN" smtClean="0">
                <a:solidFill>
                  <a:schemeClr val="tx2">
                    <a:lumMod val="75000"/>
                  </a:schemeClr>
                </a:solidFill>
                <a:latin typeface="Times New Roman" pitchFamily="18" charset="0"/>
                <a:cs typeface="Times New Roman" pitchFamily="18" charset="0"/>
              </a:rPr>
              <a:t>No:10</a:t>
            </a:r>
            <a:endParaRPr b="1" dirty="0" sz="2400" lang="en-IN">
              <a:solidFill>
                <a:schemeClr val="tx2">
                  <a:lumMod val="75000"/>
                </a:schemeClr>
              </a:solidFill>
              <a:latin typeface="Times New Roman" pitchFamily="18" charset="0"/>
              <a:cs typeface="Times New Roman" pitchFamily="18" charset="0"/>
            </a:endParaRPr>
          </a:p>
          <a:p>
            <a:r>
              <a:rPr dirty="0" lang="en-IN" err="1">
                <a:solidFill>
                  <a:schemeClr val="tx2">
                    <a:lumMod val="75000"/>
                  </a:schemeClr>
                </a:solidFill>
                <a:latin typeface="Times New Roman" pitchFamily="18" charset="0"/>
                <a:cs typeface="Times New Roman" pitchFamily="18" charset="0"/>
              </a:rPr>
              <a:t>Mr.</a:t>
            </a:r>
            <a:r>
              <a:rPr dirty="0" lang="en-IN">
                <a:solidFill>
                  <a:schemeClr val="tx2">
                    <a:lumMod val="75000"/>
                  </a:schemeClr>
                </a:solidFill>
                <a:latin typeface="Times New Roman" pitchFamily="18" charset="0"/>
                <a:cs typeface="Times New Roman" pitchFamily="18" charset="0"/>
              </a:rPr>
              <a:t> </a:t>
            </a:r>
            <a:r>
              <a:rPr dirty="0" lang="en-IN" smtClean="0">
                <a:solidFill>
                  <a:schemeClr val="tx2">
                    <a:lumMod val="75000"/>
                  </a:schemeClr>
                </a:solidFill>
                <a:latin typeface="Times New Roman" pitchFamily="18" charset="0"/>
                <a:cs typeface="Times New Roman" pitchFamily="18" charset="0"/>
              </a:rPr>
              <a:t>K.KARTHIK                    (18985A0246)</a:t>
            </a:r>
            <a:endParaRPr dirty="0" lang="en-IN">
              <a:solidFill>
                <a:schemeClr val="tx2">
                  <a:lumMod val="75000"/>
                </a:schemeClr>
              </a:solidFill>
              <a:latin typeface="Times New Roman" pitchFamily="18" charset="0"/>
              <a:cs typeface="Times New Roman" pitchFamily="18" charset="0"/>
            </a:endParaRPr>
          </a:p>
          <a:p>
            <a:r>
              <a:rPr dirty="0" lang="en-IN" err="1">
                <a:solidFill>
                  <a:schemeClr val="tx2">
                    <a:lumMod val="75000"/>
                  </a:schemeClr>
                </a:solidFill>
                <a:latin typeface="Times New Roman" pitchFamily="18" charset="0"/>
                <a:cs typeface="Times New Roman" pitchFamily="18" charset="0"/>
              </a:rPr>
              <a:t>Mr.</a:t>
            </a:r>
            <a:r>
              <a:rPr dirty="0" lang="en-IN">
                <a:solidFill>
                  <a:schemeClr val="tx2">
                    <a:lumMod val="75000"/>
                  </a:schemeClr>
                </a:solidFill>
                <a:latin typeface="Times New Roman" pitchFamily="18" charset="0"/>
                <a:cs typeface="Times New Roman" pitchFamily="18" charset="0"/>
              </a:rPr>
              <a:t> </a:t>
            </a:r>
            <a:r>
              <a:rPr dirty="0" lang="en-IN" smtClean="0">
                <a:solidFill>
                  <a:schemeClr val="tx2">
                    <a:lumMod val="75000"/>
                  </a:schemeClr>
                </a:solidFill>
                <a:latin typeface="Times New Roman" pitchFamily="18" charset="0"/>
                <a:cs typeface="Times New Roman" pitchFamily="18" charset="0"/>
              </a:rPr>
              <a:t>L.RATHANKAR RAO    (18985A0247)</a:t>
            </a:r>
            <a:endParaRPr dirty="0" lang="en-IN">
              <a:solidFill>
                <a:schemeClr val="tx2">
                  <a:lumMod val="75000"/>
                </a:schemeClr>
              </a:solidFill>
              <a:latin typeface="Times New Roman" pitchFamily="18" charset="0"/>
              <a:cs typeface="Times New Roman" pitchFamily="18" charset="0"/>
            </a:endParaRPr>
          </a:p>
          <a:p>
            <a:r>
              <a:rPr dirty="0" lang="en-IN" err="1">
                <a:solidFill>
                  <a:schemeClr val="tx2">
                    <a:lumMod val="75000"/>
                  </a:schemeClr>
                </a:solidFill>
                <a:latin typeface="Times New Roman" pitchFamily="18" charset="0"/>
                <a:cs typeface="Times New Roman" pitchFamily="18" charset="0"/>
              </a:rPr>
              <a:t>Mr.</a:t>
            </a:r>
            <a:r>
              <a:rPr dirty="0" lang="en-IN">
                <a:solidFill>
                  <a:schemeClr val="tx2">
                    <a:lumMod val="75000"/>
                  </a:schemeClr>
                </a:solidFill>
                <a:latin typeface="Times New Roman" pitchFamily="18" charset="0"/>
                <a:cs typeface="Times New Roman" pitchFamily="18" charset="0"/>
              </a:rPr>
              <a:t> </a:t>
            </a:r>
            <a:r>
              <a:rPr dirty="0" lang="en-IN" smtClean="0">
                <a:solidFill>
                  <a:schemeClr val="tx2">
                    <a:lumMod val="75000"/>
                  </a:schemeClr>
                </a:solidFill>
                <a:latin typeface="Times New Roman" pitchFamily="18" charset="0"/>
                <a:cs typeface="Times New Roman" pitchFamily="18" charset="0"/>
              </a:rPr>
              <a:t>M.G.NAIDU                    (18985A0248)</a:t>
            </a:r>
            <a:endParaRPr dirty="0" lang="en-IN">
              <a:solidFill>
                <a:schemeClr val="tx2">
                  <a:lumMod val="75000"/>
                </a:schemeClr>
              </a:solidFill>
              <a:latin typeface="Times New Roman" pitchFamily="18" charset="0"/>
              <a:cs typeface="Times New Roman" pitchFamily="18" charset="0"/>
            </a:endParaRPr>
          </a:p>
          <a:p>
            <a:r>
              <a:rPr dirty="0" lang="en-IN" err="1">
                <a:solidFill>
                  <a:schemeClr val="tx2">
                    <a:lumMod val="75000"/>
                  </a:schemeClr>
                </a:solidFill>
                <a:latin typeface="Times New Roman" pitchFamily="18" charset="0"/>
                <a:cs typeface="Times New Roman" pitchFamily="18" charset="0"/>
              </a:rPr>
              <a:t>Ms.</a:t>
            </a:r>
            <a:r>
              <a:rPr dirty="0" lang="en-IN">
                <a:solidFill>
                  <a:schemeClr val="tx2">
                    <a:lumMod val="75000"/>
                  </a:schemeClr>
                </a:solidFill>
                <a:latin typeface="Times New Roman" pitchFamily="18" charset="0"/>
                <a:cs typeface="Times New Roman" pitchFamily="18" charset="0"/>
              </a:rPr>
              <a:t> </a:t>
            </a:r>
            <a:r>
              <a:rPr dirty="0" lang="en-IN" smtClean="0">
                <a:solidFill>
                  <a:schemeClr val="tx2">
                    <a:lumMod val="75000"/>
                  </a:schemeClr>
                </a:solidFill>
                <a:latin typeface="Times New Roman" pitchFamily="18" charset="0"/>
                <a:cs typeface="Times New Roman" pitchFamily="18" charset="0"/>
              </a:rPr>
              <a:t>M.JAGAPATHIVARMA (18985A0249)</a:t>
            </a:r>
            <a:endParaRPr dirty="0" lang="en-IN">
              <a:solidFill>
                <a:schemeClr val="tx2">
                  <a:lumMod val="75000"/>
                </a:schemeClr>
              </a:solidFill>
              <a:latin typeface="Times New Roman" pitchFamily="18" charset="0"/>
              <a:cs typeface="Times New Roman" pitchFamily="18" charset="0"/>
            </a:endParaRPr>
          </a:p>
          <a:p>
            <a:r>
              <a:rPr dirty="0" lang="en-IN" err="1" smtClean="0">
                <a:solidFill>
                  <a:schemeClr val="tx2">
                    <a:lumMod val="75000"/>
                  </a:schemeClr>
                </a:solidFill>
                <a:latin typeface="Times New Roman" pitchFamily="18" charset="0"/>
                <a:cs typeface="Times New Roman" pitchFamily="18" charset="0"/>
              </a:rPr>
              <a:t>Mr</a:t>
            </a:r>
            <a:r>
              <a:rPr dirty="0" lang="en-IN" err="1">
                <a:solidFill>
                  <a:schemeClr val="tx2">
                    <a:lumMod val="75000"/>
                  </a:schemeClr>
                </a:solidFill>
                <a:latin typeface="Times New Roman" pitchFamily="18" charset="0"/>
                <a:cs typeface="Times New Roman" pitchFamily="18" charset="0"/>
              </a:rPr>
              <a:t>.</a:t>
            </a:r>
            <a:r>
              <a:rPr dirty="0" lang="en-IN">
                <a:solidFill>
                  <a:schemeClr val="tx2">
                    <a:lumMod val="75000"/>
                  </a:schemeClr>
                </a:solidFill>
                <a:latin typeface="Times New Roman" pitchFamily="18" charset="0"/>
                <a:cs typeface="Times New Roman" pitchFamily="18" charset="0"/>
              </a:rPr>
              <a:t> </a:t>
            </a:r>
            <a:r>
              <a:rPr dirty="0" lang="en-IN" smtClean="0">
                <a:solidFill>
                  <a:schemeClr val="tx2">
                    <a:lumMod val="75000"/>
                  </a:schemeClr>
                </a:solidFill>
                <a:latin typeface="Times New Roman" pitchFamily="18" charset="0"/>
                <a:cs typeface="Times New Roman" pitchFamily="18" charset="0"/>
              </a:rPr>
              <a:t>M.SAI                              (18985A0250)</a:t>
            </a:r>
            <a:endParaRPr dirty="0" lang="en-IN">
              <a:solidFill>
                <a:schemeClr val="tx2">
                  <a:lumMod val="7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Subtitle 2"/>
          <p:cNvSpPr>
            <a:spLocks noGrp="1"/>
          </p:cNvSpPr>
          <p:nvPr>
            <p:ph type="subTitle" idx="1"/>
          </p:nvPr>
        </p:nvSpPr>
        <p:spPr>
          <a:xfrm>
            <a:off x="228600" y="914400"/>
            <a:ext cx="8686800" cy="5791200"/>
          </a:xfrm>
        </p:spPr>
        <p:txBody>
          <a:bodyPr>
            <a:normAutofit/>
          </a:bodyPr>
          <a:p>
            <a:pPr algn="l" indent="-457200" marL="457200">
              <a:buFont typeface="Wingdings" pitchFamily="2" charset="2"/>
              <a:buChar char="Ø"/>
            </a:pPr>
            <a:r>
              <a:rPr b="1" dirty="0" sz="2800" lang="en-US">
                <a:solidFill>
                  <a:schemeClr val="tx2">
                    <a:lumMod val="75000"/>
                  </a:schemeClr>
                </a:solidFill>
              </a:rPr>
              <a:t>Hardware Specification</a:t>
            </a:r>
            <a:endParaRPr dirty="0" sz="2000" lang="en-IN">
              <a:solidFill>
                <a:schemeClr val="tx2">
                  <a:lumMod val="75000"/>
                </a:schemeClr>
              </a:solidFill>
            </a:endParaRPr>
          </a:p>
          <a:p>
            <a:pPr algn="l"/>
            <a:r>
              <a:rPr b="1" dirty="0" sz="2800" lang="en-US">
                <a:solidFill>
                  <a:schemeClr val="tx1"/>
                </a:solidFill>
              </a:rPr>
              <a:t> </a:t>
            </a:r>
            <a:r>
              <a:rPr dirty="0" sz="2400" lang="en-IN" smtClean="0">
                <a:solidFill>
                  <a:schemeClr val="tx1"/>
                </a:solidFill>
              </a:rPr>
              <a:t>1.</a:t>
            </a:r>
            <a:r>
              <a:rPr dirty="0" sz="2800" lang="en-US" smtClean="0">
                <a:solidFill>
                  <a:schemeClr val="tx1"/>
                </a:solidFill>
              </a:rPr>
              <a:t>Transmitter</a:t>
            </a:r>
            <a:r>
              <a:rPr dirty="0" sz="2800" lang="en-US" u="sng" smtClean="0">
                <a:solidFill>
                  <a:schemeClr val="tx1"/>
                </a:solidFill>
              </a:rPr>
              <a:t>,2.</a:t>
            </a:r>
            <a:r>
              <a:rPr dirty="0" sz="2800" lang="en-US" smtClean="0">
                <a:solidFill>
                  <a:schemeClr val="tx1"/>
                </a:solidFill>
              </a:rPr>
              <a:t>Rectifier,3.Regulator,4.LCD,5.Antenna,6.RF </a:t>
            </a:r>
            <a:r>
              <a:rPr dirty="0" sz="2800" lang="en-US">
                <a:solidFill>
                  <a:schemeClr val="tx1"/>
                </a:solidFill>
              </a:rPr>
              <a:t>Receiver,7.Buzzer,8.Atmega 328 Microcontroller,8051 Microcontroller,9.GSM Modem,10.Accelerometer,11.RF module Transmitter</a:t>
            </a:r>
            <a:endParaRPr dirty="0" sz="2000" lang="en-IN">
              <a:solidFill>
                <a:schemeClr val="tx1"/>
              </a:solidFill>
            </a:endParaRPr>
          </a:p>
          <a:p>
            <a:pPr algn="l"/>
            <a:r>
              <a:rPr dirty="0" sz="2800" lang="en-US">
                <a:solidFill>
                  <a:schemeClr val="tx1"/>
                </a:solidFill>
              </a:rPr>
              <a:t> </a:t>
            </a:r>
            <a:endParaRPr dirty="0" lang="en-IN">
              <a:solidFill>
                <a:schemeClr val="tx1"/>
              </a:solidFill>
            </a:endParaRPr>
          </a:p>
          <a:p>
            <a:pPr algn="l" indent="-457200" marL="457200">
              <a:buFont typeface="Wingdings" pitchFamily="2" charset="2"/>
              <a:buChar char="Ø"/>
            </a:pPr>
            <a:r>
              <a:rPr b="1" dirty="0" sz="2800" lang="en-US" smtClean="0">
                <a:solidFill>
                  <a:schemeClr val="tx2">
                    <a:lumMod val="75000"/>
                  </a:schemeClr>
                </a:solidFill>
              </a:rPr>
              <a:t>Software specification</a:t>
            </a:r>
            <a:endParaRPr dirty="0" sz="1800" lang="en-IN">
              <a:solidFill>
                <a:schemeClr val="tx2">
                  <a:lumMod val="75000"/>
                </a:schemeClr>
              </a:solidFill>
            </a:endParaRPr>
          </a:p>
          <a:p>
            <a:pPr algn="l" lvl="1"/>
            <a:r>
              <a:rPr dirty="0" sz="2400" lang="en-US" err="1">
                <a:solidFill>
                  <a:schemeClr val="tx1"/>
                </a:solidFill>
              </a:rPr>
              <a:t>Arduino</a:t>
            </a:r>
            <a:r>
              <a:rPr dirty="0" sz="2400" lang="en-US">
                <a:solidFill>
                  <a:schemeClr val="tx1"/>
                </a:solidFill>
              </a:rPr>
              <a:t> Compiler</a:t>
            </a:r>
            <a:endParaRPr dirty="0" sz="1800" lang="en-IN">
              <a:solidFill>
                <a:schemeClr val="tx1"/>
              </a:solidFill>
            </a:endParaRPr>
          </a:p>
          <a:p>
            <a:pPr algn="l" lvl="1"/>
            <a:r>
              <a:rPr dirty="0" sz="2400" lang="en-US">
                <a:solidFill>
                  <a:schemeClr val="tx1"/>
                </a:solidFill>
              </a:rPr>
              <a:t>MC Programming Language: C</a:t>
            </a:r>
            <a:endParaRPr dirty="0" sz="1800" lang="en-IN">
              <a:solidFill>
                <a:schemeClr val="tx1"/>
              </a:solidFill>
            </a:endParaRPr>
          </a:p>
          <a:p>
            <a:pPr algn="l"/>
            <a:endParaRPr dirty="0" sz="2000" lang="en-IN">
              <a:solidFill>
                <a:schemeClr val="tx1"/>
              </a:solidFill>
            </a:endParaRPr>
          </a:p>
        </p:txBody>
      </p:sp>
      <p:sp>
        <p:nvSpPr>
          <p:cNvPr id="1048609" name="Title 1"/>
          <p:cNvSpPr>
            <a:spLocks noGrp="1"/>
          </p:cNvSpPr>
          <p:nvPr>
            <p:ph type="ctrTitle"/>
          </p:nvPr>
        </p:nvSpPr>
        <p:spPr>
          <a:xfrm>
            <a:off x="685800" y="228601"/>
            <a:ext cx="7772400" cy="609599"/>
          </a:xfrm>
        </p:spPr>
        <p:txBody>
          <a:bodyPr>
            <a:normAutofit/>
          </a:bodyPr>
          <a:p>
            <a:pPr algn="ctr" lvl="1" rtl="0">
              <a:spcBef>
                <a:spcPct val="0"/>
              </a:spcBef>
            </a:pPr>
            <a:r>
              <a:rPr b="1" dirty="0" sz="2800" lang="en-US">
                <a:solidFill>
                  <a:schemeClr val="tx2">
                    <a:lumMod val="75000"/>
                  </a:schemeClr>
                </a:solidFill>
                <a:latin typeface="+mj-lt"/>
              </a:rPr>
              <a:t>Specifications</a:t>
            </a:r>
            <a:r>
              <a:rPr b="1" dirty="0" sz="2800" lang="en-US" smtClean="0">
                <a:solidFill>
                  <a:schemeClr val="tx2">
                    <a:lumMod val="75000"/>
                  </a:schemeClr>
                </a:solidFill>
                <a:latin typeface="+mj-lt"/>
              </a:rPr>
              <a:t>:</a:t>
            </a:r>
            <a:endParaRPr dirty="0" lang="en-IN">
              <a:solidFill>
                <a:schemeClr val="tx2">
                  <a:lumMod val="75000"/>
                </a:schemeClr>
              </a:solidFill>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extBox 1"/>
          <p:cNvSpPr txBox="1"/>
          <p:nvPr/>
        </p:nvSpPr>
        <p:spPr>
          <a:xfrm>
            <a:off x="457200" y="381000"/>
            <a:ext cx="3124200" cy="646331"/>
          </a:xfrm>
          <a:prstGeom prst="rect"/>
          <a:noFill/>
        </p:spPr>
        <p:txBody>
          <a:bodyPr rtlCol="0" wrap="square">
            <a:spAutoFit/>
          </a:bodyPr>
          <a:p>
            <a:r>
              <a:rPr b="1" dirty="0" sz="3600" lang="en-US" err="1" u="sng">
                <a:solidFill>
                  <a:schemeClr val="tx2">
                    <a:lumMod val="90000"/>
                  </a:schemeClr>
                </a:solidFill>
              </a:rPr>
              <a:t>Arduino</a:t>
            </a:r>
            <a:r>
              <a:rPr b="1" dirty="0" sz="3600" lang="en-US" u="sng">
                <a:solidFill>
                  <a:schemeClr val="tx2">
                    <a:lumMod val="90000"/>
                  </a:schemeClr>
                </a:solidFill>
              </a:rPr>
              <a:t> Uno</a:t>
            </a:r>
            <a:endParaRPr b="1" dirty="0" sz="2800" lang="en-IN" u="sng">
              <a:solidFill>
                <a:schemeClr val="tx2">
                  <a:lumMod val="90000"/>
                </a:schemeClr>
              </a:solidFill>
            </a:endParaRPr>
          </a:p>
        </p:txBody>
      </p:sp>
      <p:sp>
        <p:nvSpPr>
          <p:cNvPr id="1048611" name="TextBox 2"/>
          <p:cNvSpPr txBox="1"/>
          <p:nvPr/>
        </p:nvSpPr>
        <p:spPr>
          <a:xfrm>
            <a:off x="304800" y="1027331"/>
            <a:ext cx="8305800" cy="2529840"/>
          </a:xfrm>
          <a:prstGeom prst="rect"/>
          <a:noFill/>
        </p:spPr>
        <p:txBody>
          <a:bodyPr rtlCol="0" wrap="square">
            <a:spAutoFit/>
          </a:bodyPr>
          <a:p>
            <a:pPr indent="-285750" marL="285750">
              <a:lnSpc>
                <a:spcPct val="150000"/>
              </a:lnSpc>
              <a:buFont typeface="Wingdings" pitchFamily="2" charset="2"/>
              <a:buChar char="Ø"/>
            </a:pPr>
            <a:r>
              <a:rPr dirty="0" lang="en-US"/>
              <a:t>The </a:t>
            </a:r>
            <a:r>
              <a:rPr b="1" dirty="0" lang="en-US" err="1"/>
              <a:t>Arduino</a:t>
            </a:r>
            <a:r>
              <a:rPr b="1" dirty="0" lang="en-US"/>
              <a:t> Uno </a:t>
            </a:r>
            <a:r>
              <a:rPr dirty="0" lang="en-US"/>
              <a:t>is an open-source microcontroller board based </a:t>
            </a:r>
            <a:r>
              <a:rPr dirty="0" lang="en-US" smtClean="0"/>
              <a:t>on</a:t>
            </a:r>
            <a:r>
              <a:rPr dirty="0" lang="en-IN"/>
              <a:t> </a:t>
            </a:r>
            <a:r>
              <a:rPr dirty="0" lang="en-US" smtClean="0"/>
              <a:t>the </a:t>
            </a:r>
            <a:r>
              <a:rPr dirty="0" lang="en-US"/>
              <a:t>Microchip ATmega328P microcontroller and developed by Arduino.cc. </a:t>
            </a:r>
            <a:endParaRPr dirty="0" lang="en-US" smtClean="0"/>
          </a:p>
          <a:p>
            <a:pPr indent="-285750" marL="285750">
              <a:lnSpc>
                <a:spcPct val="150000"/>
              </a:lnSpc>
              <a:buFont typeface="Wingdings" pitchFamily="2" charset="2"/>
              <a:buChar char="Ø"/>
            </a:pPr>
            <a:r>
              <a:rPr dirty="0" lang="en-US" smtClean="0"/>
              <a:t>The </a:t>
            </a:r>
            <a:r>
              <a:rPr dirty="0" lang="en-US"/>
              <a:t>board is equipped with sets of digital and analog input/output (I/O) pins that may be interfaced to various expansion boards (shields) and other circuits. </a:t>
            </a:r>
            <a:endParaRPr dirty="0" lang="en-US" smtClean="0"/>
          </a:p>
          <a:p>
            <a:pPr indent="-285750" marL="285750">
              <a:lnSpc>
                <a:spcPct val="150000"/>
              </a:lnSpc>
              <a:buFont typeface="Wingdings" pitchFamily="2" charset="2"/>
              <a:buChar char="Ø"/>
            </a:pPr>
            <a:r>
              <a:rPr dirty="0" lang="en-US" smtClean="0"/>
              <a:t>The </a:t>
            </a:r>
            <a:r>
              <a:rPr dirty="0" lang="en-US"/>
              <a:t>board has 14 Digital pins, 6 Analog pins,</a:t>
            </a:r>
            <a:endParaRPr dirty="0" lang="en-IN"/>
          </a:p>
        </p:txBody>
      </p:sp>
      <p:pic>
        <p:nvPicPr>
          <p:cNvPr id="2097158" name="image3.jpeg"/>
          <p:cNvPicPr>
            <a:picLocks/>
          </p:cNvPicPr>
          <p:nvPr/>
        </p:nvPicPr>
        <p:blipFill>
          <a:blip xmlns:r="http://schemas.openxmlformats.org/officeDocument/2006/relationships" r:embed="rId1" cstate="print"/>
          <a:stretch>
            <a:fillRect/>
          </a:stretch>
        </p:blipFill>
        <p:spPr>
          <a:xfrm>
            <a:off x="1828800" y="3505200"/>
            <a:ext cx="5257800" cy="2743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Subtitle 2"/>
          <p:cNvSpPr>
            <a:spLocks noGrp="1"/>
          </p:cNvSpPr>
          <p:nvPr>
            <p:ph type="subTitle" idx="1"/>
          </p:nvPr>
        </p:nvSpPr>
        <p:spPr>
          <a:xfrm>
            <a:off x="228600" y="990600"/>
            <a:ext cx="8686800" cy="2819400"/>
          </a:xfrm>
        </p:spPr>
        <p:txBody>
          <a:bodyPr>
            <a:normAutofit/>
          </a:bodyPr>
          <a:p>
            <a:pPr algn="l" indent="-342900" marL="342900">
              <a:buFont typeface="Wingdings" pitchFamily="2" charset="2"/>
              <a:buChar char="Ø"/>
            </a:pPr>
            <a:r>
              <a:rPr dirty="0" sz="2400" lang="en-US">
                <a:solidFill>
                  <a:schemeClr val="tx1"/>
                </a:solidFill>
              </a:rPr>
              <a:t>The </a:t>
            </a:r>
            <a:r>
              <a:rPr dirty="0" sz="2400" lang="en-US" err="1">
                <a:solidFill>
                  <a:schemeClr val="tx1"/>
                </a:solidFill>
              </a:rPr>
              <a:t>Arduino</a:t>
            </a:r>
            <a:r>
              <a:rPr dirty="0" sz="2400" lang="en-US">
                <a:solidFill>
                  <a:schemeClr val="tx1"/>
                </a:solidFill>
              </a:rPr>
              <a:t> Nano is a small, complete, and breadboard-friendly board based on the ATmega328P (</a:t>
            </a:r>
            <a:r>
              <a:rPr dirty="0" sz="2400" lang="en-US" err="1">
                <a:solidFill>
                  <a:schemeClr val="tx1"/>
                </a:solidFill>
              </a:rPr>
              <a:t>Arduino</a:t>
            </a:r>
            <a:r>
              <a:rPr dirty="0" sz="2400" lang="en-US">
                <a:solidFill>
                  <a:schemeClr val="tx1"/>
                </a:solidFill>
              </a:rPr>
              <a:t> Nano 3.x). </a:t>
            </a:r>
            <a:endParaRPr dirty="0" sz="2400" lang="en-US" smtClean="0">
              <a:solidFill>
                <a:schemeClr val="tx1"/>
              </a:solidFill>
            </a:endParaRPr>
          </a:p>
          <a:p>
            <a:pPr algn="l" indent="-342900" marL="342900">
              <a:buFont typeface="Wingdings" pitchFamily="2" charset="2"/>
              <a:buChar char="Ø"/>
            </a:pPr>
            <a:r>
              <a:rPr dirty="0" sz="2400" lang="en-US" smtClean="0">
                <a:solidFill>
                  <a:schemeClr val="tx1"/>
                </a:solidFill>
              </a:rPr>
              <a:t>It </a:t>
            </a:r>
            <a:r>
              <a:rPr dirty="0" sz="2400" lang="en-US">
                <a:solidFill>
                  <a:schemeClr val="tx1"/>
                </a:solidFill>
              </a:rPr>
              <a:t>has more or less the same functionality of the </a:t>
            </a:r>
            <a:r>
              <a:rPr dirty="0" sz="2400" lang="en-US" err="1">
                <a:solidFill>
                  <a:schemeClr val="tx1"/>
                </a:solidFill>
              </a:rPr>
              <a:t>Arduino</a:t>
            </a:r>
            <a:r>
              <a:rPr dirty="0" sz="2400" lang="en-US">
                <a:solidFill>
                  <a:schemeClr val="tx1"/>
                </a:solidFill>
              </a:rPr>
              <a:t> </a:t>
            </a:r>
            <a:r>
              <a:rPr dirty="0" sz="2400" lang="en-US" err="1">
                <a:solidFill>
                  <a:schemeClr val="tx1"/>
                </a:solidFill>
              </a:rPr>
              <a:t>Duemilanove</a:t>
            </a:r>
            <a:r>
              <a:rPr dirty="0" sz="2400" lang="en-US">
                <a:solidFill>
                  <a:schemeClr val="tx1"/>
                </a:solidFill>
              </a:rPr>
              <a:t>, but in a different package. </a:t>
            </a:r>
            <a:endParaRPr dirty="0" sz="2400" lang="en-US" smtClean="0">
              <a:solidFill>
                <a:schemeClr val="tx1"/>
              </a:solidFill>
            </a:endParaRPr>
          </a:p>
          <a:p>
            <a:pPr algn="l" indent="-342900" marL="342900">
              <a:buFont typeface="Wingdings" pitchFamily="2" charset="2"/>
              <a:buChar char="Ø"/>
            </a:pPr>
            <a:r>
              <a:rPr dirty="0" sz="2400" lang="en-US" smtClean="0">
                <a:solidFill>
                  <a:schemeClr val="tx1"/>
                </a:solidFill>
              </a:rPr>
              <a:t>It </a:t>
            </a:r>
            <a:r>
              <a:rPr dirty="0" sz="2400" lang="en-US">
                <a:solidFill>
                  <a:schemeClr val="tx1"/>
                </a:solidFill>
              </a:rPr>
              <a:t>lacks only a  DC  power  jack,  and works with a Mini-B USB cable instead of a standard one.</a:t>
            </a:r>
            <a:endParaRPr dirty="0" sz="2400" lang="en-IN">
              <a:solidFill>
                <a:schemeClr val="tx1"/>
              </a:solidFill>
            </a:endParaRPr>
          </a:p>
        </p:txBody>
      </p:sp>
      <p:sp>
        <p:nvSpPr>
          <p:cNvPr id="1048613" name="Title 1"/>
          <p:cNvSpPr>
            <a:spLocks noGrp="1"/>
          </p:cNvSpPr>
          <p:nvPr>
            <p:ph type="ctrTitle"/>
          </p:nvPr>
        </p:nvSpPr>
        <p:spPr>
          <a:xfrm>
            <a:off x="579755" y="304801"/>
            <a:ext cx="7772400" cy="1219199"/>
          </a:xfrm>
        </p:spPr>
        <p:txBody>
          <a:bodyPr>
            <a:normAutofit fontScale="90000"/>
          </a:bodyPr>
          <a:p>
            <a:pPr algn="l"/>
            <a:r>
              <a:rPr b="1" dirty="0" sz="3600" lang="en-US" u="sng">
                <a:solidFill>
                  <a:schemeClr val="tx2">
                    <a:lumMod val="90000"/>
                  </a:schemeClr>
                </a:solidFill>
              </a:rPr>
              <a:t>ARDUINO NANO</a:t>
            </a:r>
            <a:r>
              <a:rPr b="1" dirty="0" lang="en-IN" u="sng">
                <a:solidFill>
                  <a:schemeClr val="tx2">
                    <a:lumMod val="90000"/>
                  </a:schemeClr>
                </a:solidFill>
              </a:rPr>
              <a:t/>
            </a:r>
            <a:br>
              <a:rPr b="1" dirty="0" lang="en-IN" u="sng">
                <a:solidFill>
                  <a:schemeClr val="tx2">
                    <a:lumMod val="90000"/>
                  </a:schemeClr>
                </a:solidFill>
              </a:rPr>
            </a:br>
            <a:endParaRPr dirty="0" lang="en-IN" u="sng">
              <a:solidFill>
                <a:schemeClr val="tx2">
                  <a:lumMod val="90000"/>
                </a:schemeClr>
              </a:solidFill>
            </a:endParaRPr>
          </a:p>
        </p:txBody>
      </p:sp>
      <p:pic>
        <p:nvPicPr>
          <p:cNvPr id="2097159" name="image4.jpeg"/>
          <p:cNvPicPr>
            <a:picLocks/>
          </p:cNvPicPr>
          <p:nvPr/>
        </p:nvPicPr>
        <p:blipFill>
          <a:blip xmlns:r="http://schemas.openxmlformats.org/officeDocument/2006/relationships" r:embed="rId1" cstate="print"/>
          <a:stretch>
            <a:fillRect/>
          </a:stretch>
        </p:blipFill>
        <p:spPr>
          <a:xfrm>
            <a:off x="2743200" y="4021693"/>
            <a:ext cx="3445510" cy="237910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4" name="Subtitle 2"/>
          <p:cNvSpPr>
            <a:spLocks noGrp="1"/>
          </p:cNvSpPr>
          <p:nvPr>
            <p:ph type="subTitle" idx="1"/>
          </p:nvPr>
        </p:nvSpPr>
        <p:spPr>
          <a:xfrm>
            <a:off x="228600" y="914400"/>
            <a:ext cx="8686800" cy="3124200"/>
          </a:xfrm>
        </p:spPr>
        <p:txBody>
          <a:bodyPr>
            <a:normAutofit/>
          </a:bodyPr>
          <a:p>
            <a:pPr algn="l" indent="-342900" marL="342900">
              <a:buFont typeface="Wingdings" pitchFamily="2" charset="2"/>
              <a:buChar char="Ø"/>
            </a:pPr>
            <a:r>
              <a:rPr dirty="0" sz="2400" lang="en-US">
                <a:solidFill>
                  <a:schemeClr val="tx1"/>
                </a:solidFill>
              </a:rPr>
              <a:t>This wireless data is the easiest to use, lowest cost RF link we have ever seen! Use these components to transmit position data, temperature data, and even current program register values wirelessly to the receiver</a:t>
            </a:r>
            <a:r>
              <a:rPr dirty="0" sz="2400" lang="en-US" smtClean="0">
                <a:solidFill>
                  <a:schemeClr val="tx1"/>
                </a:solidFill>
              </a:rPr>
              <a:t>.</a:t>
            </a:r>
          </a:p>
          <a:p>
            <a:pPr algn="l" indent="-342900" marL="342900">
              <a:buFont typeface="Wingdings" pitchFamily="2" charset="2"/>
              <a:buChar char="Ø"/>
            </a:pPr>
            <a:r>
              <a:rPr dirty="0" sz="2400" lang="en-US" smtClean="0">
                <a:solidFill>
                  <a:schemeClr val="tx1"/>
                </a:solidFill>
              </a:rPr>
              <a:t> </a:t>
            </a:r>
            <a:r>
              <a:rPr dirty="0" sz="2400" lang="en-US">
                <a:solidFill>
                  <a:schemeClr val="tx1"/>
                </a:solidFill>
              </a:rPr>
              <a:t>These modules have up to 500 </a:t>
            </a:r>
            <a:r>
              <a:rPr dirty="0" sz="2400" lang="en-US" err="1">
                <a:solidFill>
                  <a:schemeClr val="tx1"/>
                </a:solidFill>
              </a:rPr>
              <a:t>ft</a:t>
            </a:r>
            <a:r>
              <a:rPr dirty="0" sz="2400" lang="en-US">
                <a:solidFill>
                  <a:schemeClr val="tx1"/>
                </a:solidFill>
              </a:rPr>
              <a:t> range in open space. The transmitter operates from 2-12V. The higher the Voltage, the greater the range .</a:t>
            </a:r>
            <a:endParaRPr dirty="0" sz="2400" lang="en-IN">
              <a:solidFill>
                <a:schemeClr val="tx1"/>
              </a:solidFill>
            </a:endParaRPr>
          </a:p>
        </p:txBody>
      </p:sp>
      <p:sp>
        <p:nvSpPr>
          <p:cNvPr id="1048615" name="Title 1"/>
          <p:cNvSpPr>
            <a:spLocks noGrp="1"/>
          </p:cNvSpPr>
          <p:nvPr>
            <p:ph type="ctrTitle"/>
          </p:nvPr>
        </p:nvSpPr>
        <p:spPr>
          <a:xfrm>
            <a:off x="533400" y="152400"/>
            <a:ext cx="8305800" cy="685799"/>
          </a:xfrm>
        </p:spPr>
        <p:txBody>
          <a:bodyPr>
            <a:normAutofit/>
          </a:bodyPr>
          <a:p>
            <a:pPr algn="l"/>
            <a:r>
              <a:rPr b="1" dirty="0" sz="2800" lang="en-US" u="sng">
                <a:solidFill>
                  <a:schemeClr val="tx2">
                    <a:lumMod val="90000"/>
                  </a:schemeClr>
                </a:solidFill>
              </a:rPr>
              <a:t>RF </a:t>
            </a:r>
            <a:r>
              <a:rPr b="1" dirty="0" sz="2800" lang="en-US" u="sng" smtClean="0">
                <a:solidFill>
                  <a:schemeClr val="tx2">
                    <a:lumMod val="90000"/>
                  </a:schemeClr>
                </a:solidFill>
              </a:rPr>
              <a:t> TRANSMITTER</a:t>
            </a:r>
            <a:endParaRPr b="1" dirty="0" lang="en-IN" u="sng">
              <a:solidFill>
                <a:schemeClr val="tx2">
                  <a:lumMod val="90000"/>
                </a:schemeClr>
              </a:solidFill>
            </a:endParaRPr>
          </a:p>
        </p:txBody>
      </p:sp>
      <p:pic>
        <p:nvPicPr>
          <p:cNvPr id="2097160" name="image6.jpeg"/>
          <p:cNvPicPr>
            <a:picLocks/>
          </p:cNvPicPr>
          <p:nvPr/>
        </p:nvPicPr>
        <p:blipFill>
          <a:blip xmlns:r="http://schemas.openxmlformats.org/officeDocument/2006/relationships" r:embed="rId1" cstate="print"/>
          <a:stretch>
            <a:fillRect/>
          </a:stretch>
        </p:blipFill>
        <p:spPr>
          <a:xfrm>
            <a:off x="3352800" y="4191000"/>
            <a:ext cx="3130550" cy="236664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Subtitle 2"/>
          <p:cNvSpPr>
            <a:spLocks noGrp="1"/>
          </p:cNvSpPr>
          <p:nvPr>
            <p:ph type="subTitle" idx="1"/>
          </p:nvPr>
        </p:nvSpPr>
        <p:spPr>
          <a:xfrm>
            <a:off x="381000" y="1371600"/>
            <a:ext cx="8382000" cy="2133600"/>
          </a:xfrm>
        </p:spPr>
        <p:txBody>
          <a:bodyPr>
            <a:normAutofit/>
          </a:bodyPr>
          <a:p>
            <a:pPr algn="l" indent="-342900" marL="342900">
              <a:buFont typeface="Wingdings" pitchFamily="2" charset="2"/>
              <a:buChar char="Ø"/>
            </a:pPr>
            <a:r>
              <a:rPr dirty="0" sz="2400" lang="en-US">
                <a:solidFill>
                  <a:schemeClr val="tx1"/>
                </a:solidFill>
              </a:rPr>
              <a:t>This receiver type is good for data rates up to 4800bps and will only work with the 434MHz o 315 MHz transmitter. </a:t>
            </a:r>
            <a:endParaRPr dirty="0" sz="2400" lang="en-US" smtClean="0">
              <a:solidFill>
                <a:schemeClr val="tx1"/>
              </a:solidFill>
            </a:endParaRPr>
          </a:p>
          <a:p>
            <a:pPr algn="l" indent="-342900" marL="342900">
              <a:buFont typeface="Wingdings" pitchFamily="2" charset="2"/>
              <a:buChar char="Ø"/>
            </a:pPr>
            <a:r>
              <a:rPr dirty="0" sz="2400" lang="en-US" smtClean="0">
                <a:solidFill>
                  <a:schemeClr val="tx1"/>
                </a:solidFill>
              </a:rPr>
              <a:t>Multiple </a:t>
            </a:r>
            <a:r>
              <a:rPr dirty="0" sz="2400" lang="en-US">
                <a:solidFill>
                  <a:schemeClr val="tx1"/>
                </a:solidFill>
              </a:rPr>
              <a:t>434MHz or 315MHz receivers can listen to one 434MHz transmitter or 315 MHz transmitter.</a:t>
            </a:r>
            <a:endParaRPr dirty="0" sz="2400" lang="en-IN">
              <a:solidFill>
                <a:schemeClr val="tx1"/>
              </a:solidFill>
            </a:endParaRPr>
          </a:p>
          <a:p>
            <a:pPr algn="l"/>
            <a:endParaRPr dirty="0" sz="2400" lang="en-IN">
              <a:solidFill>
                <a:schemeClr val="tx1"/>
              </a:solidFill>
            </a:endParaRPr>
          </a:p>
        </p:txBody>
      </p:sp>
      <p:sp>
        <p:nvSpPr>
          <p:cNvPr id="1048617" name="Title 1"/>
          <p:cNvSpPr>
            <a:spLocks noGrp="1"/>
          </p:cNvSpPr>
          <p:nvPr>
            <p:ph type="ctrTitle"/>
          </p:nvPr>
        </p:nvSpPr>
        <p:spPr>
          <a:xfrm>
            <a:off x="533400" y="1143000"/>
            <a:ext cx="7696200" cy="609600"/>
          </a:xfrm>
        </p:spPr>
        <p:txBody>
          <a:bodyPr>
            <a:normAutofit fontScale="90000"/>
          </a:bodyPr>
          <a:p>
            <a:pPr algn="l"/>
            <a:r>
              <a:rPr b="1" dirty="0" sz="4000" lang="en-US" smtClean="0">
                <a:solidFill>
                  <a:schemeClr val="tx2">
                    <a:lumMod val="75000"/>
                  </a:schemeClr>
                </a:solidFill>
              </a:rPr>
              <a:t>RF </a:t>
            </a:r>
            <a:r>
              <a:rPr b="1" dirty="0" sz="4000" lang="en-US">
                <a:solidFill>
                  <a:schemeClr val="tx2">
                    <a:lumMod val="75000"/>
                  </a:schemeClr>
                </a:solidFill>
              </a:rPr>
              <a:t>RECIEVER</a:t>
            </a:r>
            <a:r>
              <a:rPr b="1" dirty="0" lang="en-IN"/>
              <a:t/>
            </a:r>
            <a:br>
              <a:rPr b="1" dirty="0" lang="en-IN"/>
            </a:br>
            <a:endParaRPr dirty="0" lang="en-IN"/>
          </a:p>
        </p:txBody>
      </p:sp>
      <p:pic>
        <p:nvPicPr>
          <p:cNvPr id="2097161" name="image7.jpeg"/>
          <p:cNvPicPr>
            <a:picLocks/>
          </p:cNvPicPr>
          <p:nvPr/>
        </p:nvPicPr>
        <p:blipFill>
          <a:blip xmlns:r="http://schemas.openxmlformats.org/officeDocument/2006/relationships" r:embed="rId1" cstate="print"/>
          <a:stretch>
            <a:fillRect/>
          </a:stretch>
        </p:blipFill>
        <p:spPr>
          <a:xfrm>
            <a:off x="2590800" y="3886200"/>
            <a:ext cx="4038600" cy="274784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Subtitle 2"/>
          <p:cNvSpPr>
            <a:spLocks noGrp="1"/>
          </p:cNvSpPr>
          <p:nvPr>
            <p:ph type="subTitle" idx="1"/>
          </p:nvPr>
        </p:nvSpPr>
        <p:spPr>
          <a:xfrm>
            <a:off x="228600" y="838200"/>
            <a:ext cx="8839200" cy="5715000"/>
          </a:xfrm>
        </p:spPr>
        <p:txBody>
          <a:bodyPr>
            <a:normAutofit/>
          </a:bodyPr>
          <a:p>
            <a:pPr algn="just"/>
            <a:r>
              <a:rPr dirty="0" sz="2000" lang="en-US">
                <a:solidFill>
                  <a:schemeClr val="tx1"/>
                </a:solidFill>
              </a:rPr>
              <a:t>The </a:t>
            </a:r>
            <a:r>
              <a:rPr dirty="0" sz="2000" lang="en-US" smtClean="0">
                <a:solidFill>
                  <a:schemeClr val="tx1"/>
                </a:solidFill>
              </a:rPr>
              <a:t>ADXL345-EP </a:t>
            </a:r>
            <a:r>
              <a:rPr dirty="0" sz="2000" lang="en-US">
                <a:solidFill>
                  <a:schemeClr val="tx1"/>
                </a:solidFill>
              </a:rPr>
              <a:t>is an extended performance version of the ADXL345, which is a small, thin, ultralow power, 3-axis accelerometer with high resolution (13-bit) measurement at up </a:t>
            </a:r>
            <a:r>
              <a:rPr dirty="0" sz="2000" lang="en-US" smtClean="0">
                <a:solidFill>
                  <a:schemeClr val="tx1"/>
                </a:solidFill>
              </a:rPr>
              <a:t>to</a:t>
            </a:r>
            <a:r>
              <a:rPr dirty="0" sz="2000" lang="en-IN" smtClean="0">
                <a:solidFill>
                  <a:schemeClr val="tx1"/>
                </a:solidFill>
              </a:rPr>
              <a:t> </a:t>
            </a:r>
            <a:r>
              <a:rPr dirty="0" sz="2000" lang="en-US" smtClean="0">
                <a:solidFill>
                  <a:schemeClr val="tx1"/>
                </a:solidFill>
              </a:rPr>
              <a:t>±16 </a:t>
            </a:r>
            <a:r>
              <a:rPr dirty="0" sz="2000" lang="en-US">
                <a:solidFill>
                  <a:schemeClr val="tx1"/>
                </a:solidFill>
              </a:rPr>
              <a:t>g. Digital output data is formatted as 16-bit twos complement and is accessible through either a SPI (3- or 4-wire) or I2C digital interface</a:t>
            </a:r>
            <a:r>
              <a:rPr dirty="0" sz="2000" lang="en-US" smtClean="0">
                <a:solidFill>
                  <a:schemeClr val="tx1"/>
                </a:solidFill>
              </a:rPr>
              <a:t>.</a:t>
            </a:r>
          </a:p>
          <a:p>
            <a:pPr algn="just"/>
            <a:endParaRPr dirty="0" sz="2000" lang="en-US">
              <a:solidFill>
                <a:schemeClr val="tx1"/>
              </a:solidFill>
            </a:endParaRPr>
          </a:p>
          <a:p>
            <a:pPr algn="just"/>
            <a:endParaRPr dirty="0" sz="2000" lang="en-US" smtClean="0">
              <a:solidFill>
                <a:schemeClr val="tx1"/>
              </a:solidFill>
            </a:endParaRPr>
          </a:p>
          <a:p>
            <a:pPr algn="just"/>
            <a:endParaRPr b="1" dirty="0" sz="2400" lang="en-US" u="sng" smtClean="0">
              <a:solidFill>
                <a:schemeClr val="tx1"/>
              </a:solidFill>
            </a:endParaRPr>
          </a:p>
          <a:p>
            <a:pPr algn="just"/>
            <a:r>
              <a:rPr b="1" dirty="0" sz="2400" lang="en-US" u="sng" smtClean="0">
                <a:solidFill>
                  <a:schemeClr val="tx2">
                    <a:lumMod val="75000"/>
                  </a:schemeClr>
                </a:solidFill>
              </a:rPr>
              <a:t>BUZZER </a:t>
            </a:r>
            <a:r>
              <a:rPr b="1" dirty="0" sz="2400" lang="en-US" u="sng">
                <a:solidFill>
                  <a:schemeClr val="tx2">
                    <a:lumMod val="75000"/>
                  </a:schemeClr>
                </a:solidFill>
              </a:rPr>
              <a:t>5V DC</a:t>
            </a:r>
            <a:endParaRPr b="1" dirty="0" sz="2400" lang="en-IN" u="sng">
              <a:solidFill>
                <a:schemeClr val="tx2">
                  <a:lumMod val="75000"/>
                </a:schemeClr>
              </a:solidFill>
            </a:endParaRPr>
          </a:p>
          <a:p>
            <a:pPr algn="just"/>
            <a:r>
              <a:rPr dirty="0" sz="1800" lang="en-US">
                <a:solidFill>
                  <a:schemeClr val="tx1"/>
                </a:solidFill>
              </a:rPr>
              <a:t>Buzzer is an audio signaling device that has many applications includes timers and alarm devices. Many types of buzzers are available mainly they are electromechanical, mechanical and electrical buzzers.</a:t>
            </a:r>
            <a:endParaRPr dirty="0" sz="1800" lang="en-IN">
              <a:solidFill>
                <a:schemeClr val="tx1"/>
              </a:solidFill>
            </a:endParaRPr>
          </a:p>
          <a:p>
            <a:endParaRPr dirty="0" sz="1800" lang="en-IN">
              <a:solidFill>
                <a:schemeClr val="tx1"/>
              </a:solidFill>
            </a:endParaRPr>
          </a:p>
        </p:txBody>
      </p:sp>
      <p:sp>
        <p:nvSpPr>
          <p:cNvPr id="1048619" name="Title 1"/>
          <p:cNvSpPr>
            <a:spLocks noGrp="1"/>
          </p:cNvSpPr>
          <p:nvPr>
            <p:ph type="ctrTitle"/>
          </p:nvPr>
        </p:nvSpPr>
        <p:spPr>
          <a:xfrm>
            <a:off x="685800" y="304801"/>
            <a:ext cx="7772400" cy="990599"/>
          </a:xfrm>
        </p:spPr>
        <p:txBody>
          <a:bodyPr>
            <a:noAutofit/>
          </a:bodyPr>
          <a:p>
            <a:pPr algn="l"/>
            <a:r>
              <a:rPr b="1" dirty="0" sz="2400" lang="en-US" u="sng">
                <a:solidFill>
                  <a:schemeClr val="tx2">
                    <a:lumMod val="90000"/>
                  </a:schemeClr>
                </a:solidFill>
              </a:rPr>
              <a:t>ACCELEROMETER &amp; GYRO</a:t>
            </a:r>
            <a:r>
              <a:rPr b="1" dirty="0" sz="3200" lang="en-IN" u="sng">
                <a:solidFill>
                  <a:schemeClr val="tx2">
                    <a:lumMod val="90000"/>
                  </a:schemeClr>
                </a:solidFill>
              </a:rPr>
              <a:t/>
            </a:r>
            <a:br>
              <a:rPr b="1" dirty="0" sz="3200" lang="en-IN" u="sng">
                <a:solidFill>
                  <a:schemeClr val="tx2">
                    <a:lumMod val="90000"/>
                  </a:schemeClr>
                </a:solidFill>
              </a:rPr>
            </a:br>
            <a:endParaRPr dirty="0" sz="3200" lang="en-IN" u="sng">
              <a:solidFill>
                <a:schemeClr val="tx2">
                  <a:lumMod val="90000"/>
                </a:schemeClr>
              </a:solidFill>
            </a:endParaRPr>
          </a:p>
        </p:txBody>
      </p:sp>
      <p:pic>
        <p:nvPicPr>
          <p:cNvPr id="2097162" name="image8.jpeg"/>
          <p:cNvPicPr>
            <a:picLocks/>
          </p:cNvPicPr>
          <p:nvPr/>
        </p:nvPicPr>
        <p:blipFill>
          <a:blip xmlns:r="http://schemas.openxmlformats.org/officeDocument/2006/relationships" r:embed="rId1" cstate="print"/>
          <a:stretch>
            <a:fillRect/>
          </a:stretch>
        </p:blipFill>
        <p:spPr>
          <a:xfrm>
            <a:off x="6248400" y="2209800"/>
            <a:ext cx="2277110" cy="1371601"/>
          </a:xfrm>
          <a:prstGeom prst="rect"/>
        </p:spPr>
      </p:pic>
      <p:pic>
        <p:nvPicPr>
          <p:cNvPr id="2097163" name="image5.jpeg"/>
          <p:cNvPicPr>
            <a:picLocks/>
          </p:cNvPicPr>
          <p:nvPr/>
        </p:nvPicPr>
        <p:blipFill>
          <a:blip xmlns:r="http://schemas.openxmlformats.org/officeDocument/2006/relationships" r:embed="rId2" cstate="print"/>
          <a:stretch>
            <a:fillRect/>
          </a:stretch>
        </p:blipFill>
        <p:spPr>
          <a:xfrm>
            <a:off x="3581400" y="5181600"/>
            <a:ext cx="1752600" cy="15240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Subtitle 2"/>
          <p:cNvSpPr>
            <a:spLocks noGrp="1"/>
          </p:cNvSpPr>
          <p:nvPr>
            <p:ph type="subTitle" idx="1"/>
          </p:nvPr>
        </p:nvSpPr>
        <p:spPr>
          <a:xfrm>
            <a:off x="152400" y="685800"/>
            <a:ext cx="8839200" cy="5943600"/>
          </a:xfrm>
        </p:spPr>
        <p:txBody>
          <a:bodyPr>
            <a:normAutofit/>
          </a:bodyPr>
          <a:p>
            <a:pPr algn="l"/>
            <a:endParaRPr dirty="0" sz="2000" lang="en-US" smtClean="0"/>
          </a:p>
          <a:p>
            <a:pPr algn="l"/>
            <a:endParaRPr dirty="0" sz="2000" lang="en-US"/>
          </a:p>
          <a:p>
            <a:pPr algn="l"/>
            <a:endParaRPr dirty="0" sz="2000" lang="en-US" smtClean="0"/>
          </a:p>
          <a:p>
            <a:pPr algn="l"/>
            <a:endParaRPr dirty="0" sz="2000" lang="en-US"/>
          </a:p>
          <a:p>
            <a:pPr algn="l"/>
            <a:endParaRPr dirty="0" sz="2000" lang="en-US" smtClean="0"/>
          </a:p>
          <a:p>
            <a:pPr algn="l"/>
            <a:endParaRPr dirty="0" sz="2000" lang="en-US"/>
          </a:p>
          <a:p>
            <a:pPr algn="l"/>
            <a:endParaRPr dirty="0" sz="2000" lang="en-US" smtClean="0"/>
          </a:p>
          <a:p>
            <a:pPr algn="l"/>
            <a:endParaRPr dirty="0" sz="2000" lang="en-US">
              <a:solidFill>
                <a:schemeClr val="tx2">
                  <a:lumMod val="75000"/>
                </a:schemeClr>
              </a:solidFill>
            </a:endParaRPr>
          </a:p>
          <a:p>
            <a:pPr algn="l"/>
            <a:r>
              <a:rPr b="1" dirty="0" sz="2400" lang="en-US" u="sng" smtClean="0">
                <a:solidFill>
                  <a:schemeClr val="tx2">
                    <a:lumMod val="75000"/>
                  </a:schemeClr>
                </a:solidFill>
              </a:rPr>
              <a:t>PCB BOARD</a:t>
            </a:r>
          </a:p>
          <a:p>
            <a:endParaRPr b="1" dirty="0" sz="2000" lang="en-IN" u="sng">
              <a:solidFill>
                <a:schemeClr val="tx1"/>
              </a:solidFill>
            </a:endParaRPr>
          </a:p>
        </p:txBody>
      </p:sp>
      <p:sp>
        <p:nvSpPr>
          <p:cNvPr id="1048621" name="Title 1"/>
          <p:cNvSpPr>
            <a:spLocks noGrp="1"/>
          </p:cNvSpPr>
          <p:nvPr>
            <p:ph type="ctrTitle"/>
          </p:nvPr>
        </p:nvSpPr>
        <p:spPr>
          <a:xfrm>
            <a:off x="381000" y="304801"/>
            <a:ext cx="3429000" cy="761999"/>
          </a:xfrm>
        </p:spPr>
        <p:txBody>
          <a:bodyPr>
            <a:normAutofit fontScale="90000"/>
          </a:bodyPr>
          <a:p>
            <a:pPr algn="l"/>
            <a:r>
              <a:rPr b="1" dirty="0" sz="2700" lang="en-US" u="sng">
                <a:solidFill>
                  <a:schemeClr val="tx2">
                    <a:lumMod val="75000"/>
                  </a:schemeClr>
                </a:solidFill>
              </a:rPr>
              <a:t>BREAD BOARD</a:t>
            </a:r>
            <a:r>
              <a:rPr dirty="0" sz="2400" lang="en-IN"/>
              <a:t/>
            </a:r>
            <a:br>
              <a:rPr dirty="0" sz="2400" lang="en-IN"/>
            </a:br>
            <a:endParaRPr dirty="0" sz="2400" lang="en-IN"/>
          </a:p>
        </p:txBody>
      </p:sp>
      <p:pic>
        <p:nvPicPr>
          <p:cNvPr id="2097164" name="image9.jpeg"/>
          <p:cNvPicPr>
            <a:picLocks/>
          </p:cNvPicPr>
          <p:nvPr/>
        </p:nvPicPr>
        <p:blipFill>
          <a:blip xmlns:r="http://schemas.openxmlformats.org/officeDocument/2006/relationships" r:embed="rId1" cstate="print"/>
          <a:stretch>
            <a:fillRect/>
          </a:stretch>
        </p:blipFill>
        <p:spPr>
          <a:xfrm>
            <a:off x="2819400" y="1135380"/>
            <a:ext cx="3220085" cy="1988820"/>
          </a:xfrm>
          <a:prstGeom prst="rect"/>
        </p:spPr>
      </p:pic>
      <p:pic>
        <p:nvPicPr>
          <p:cNvPr id="2097165" name="Picture 2" descr="C:\Users\jagap\Desktop\jpvarma\pcb.jpeg"/>
          <p:cNvPicPr>
            <a:picLocks noChangeAspect="1" noChangeArrowheads="1"/>
          </p:cNvPicPr>
          <p:nvPr/>
        </p:nvPicPr>
        <p:blipFill>
          <a:blip xmlns:r="http://schemas.openxmlformats.org/officeDocument/2006/relationships" r:embed="rId2"/>
          <a:srcRect/>
          <a:stretch>
            <a:fillRect/>
          </a:stretch>
        </p:blipFill>
        <p:spPr bwMode="auto">
          <a:xfrm>
            <a:off x="3248342" y="4267200"/>
            <a:ext cx="2362200" cy="2207852"/>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2" name="Rectangle 2"/>
          <p:cNvSpPr>
            <a:spLocks noChangeArrowheads="1"/>
          </p:cNvSpPr>
          <p:nvPr/>
        </p:nvSpPr>
        <p:spPr bwMode="auto">
          <a:xfrm>
            <a:off x="0" y="0"/>
            <a:ext cx="9144000" cy="457200"/>
          </a:xfrm>
          <a:prstGeom prst="rect"/>
          <a:noFill/>
          <a:ln>
            <a:noFill/>
          </a:ln>
          <a:effectLst/>
        </p:spPr>
        <p:txBody>
          <a:bodyPr anchor="ctr" anchorCtr="0" bIns="0" compatLnSpc="1" lIns="76176" numCol="1" rIns="91440" tIns="31740" vert="horz" wrap="none">
            <a:prstTxWarp prst="textNoShape"/>
            <a:spAutoFit/>
          </a:bodyPr>
          <a:p>
            <a:endParaRPr lang="en-IN"/>
          </a:p>
        </p:txBody>
      </p:sp>
      <p:pic>
        <p:nvPicPr>
          <p:cNvPr id="2097166" name="image10.jpeg"/>
          <p:cNvPicPr>
            <a:picLocks noChangeAspect="1" noChangeArrowheads="1"/>
          </p:cNvPicPr>
          <p:nvPr/>
        </p:nvPicPr>
        <p:blipFill>
          <a:blip xmlns:r="http://schemas.openxmlformats.org/officeDocument/2006/relationships" r:embed="rId1"/>
          <a:srcRect/>
          <a:stretch>
            <a:fillRect/>
          </a:stretch>
        </p:blipFill>
        <p:spPr bwMode="auto">
          <a:xfrm>
            <a:off x="4800600" y="685800"/>
            <a:ext cx="4114800" cy="3116650"/>
          </a:xfrm>
          <a:prstGeom prst="rect"/>
          <a:noFill/>
        </p:spPr>
      </p:pic>
      <p:sp>
        <p:nvSpPr>
          <p:cNvPr id="1048623" name="Rectangle 3"/>
          <p:cNvSpPr>
            <a:spLocks noChangeArrowheads="1"/>
          </p:cNvSpPr>
          <p:nvPr/>
        </p:nvSpPr>
        <p:spPr bwMode="auto">
          <a:xfrm>
            <a:off x="0" y="3181"/>
            <a:ext cx="4269716" cy="908040"/>
          </a:xfrm>
          <a:prstGeom prst="rect"/>
          <a:noFill/>
          <a:ln>
            <a:noFill/>
          </a:ln>
          <a:effectLst/>
        </p:spPr>
        <p:txBody>
          <a:bodyPr anchor="ctr" anchorCtr="0" bIns="0" compatLnSpc="1" lIns="76176" numCol="1" rIns="91440" tIns="3174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2000" i="0" kumimoji="0" lang="en-US" normalizeH="0" strike="noStrike" u="none" smtClean="0">
                <a:ln>
                  <a:noFill/>
                </a:ln>
                <a:solidFill>
                  <a:schemeClr val="tx1"/>
                </a:solidFill>
                <a:effectLst/>
                <a:latin typeface="Arial" pitchFamily="34" charset="0"/>
                <a:ea typeface="Times New Roman" pitchFamily="18" charset="0"/>
                <a:cs typeface="Arial" pitchFamily="34" charset="0"/>
              </a:rPr>
              <a:t/>
            </a:r>
            <a:br>
              <a:rPr baseline="0" b="1" cap="none" dirty="0" sz="2000" i="0" kumimoji="0" lang="en-US" normalizeH="0" strike="noStrike" u="none" smtClean="0">
                <a:ln>
                  <a:noFill/>
                </a:ln>
                <a:solidFill>
                  <a:schemeClr val="tx1"/>
                </a:solidFill>
                <a:effectLst/>
                <a:latin typeface="Arial" pitchFamily="34" charset="0"/>
                <a:ea typeface="Times New Roman" pitchFamily="18" charset="0"/>
                <a:cs typeface="Arial" pitchFamily="34" charset="0"/>
              </a:rPr>
            </a:br>
            <a:r>
              <a:rPr baseline="0" b="1" cap="none" dirty="0" sz="2000" i="0" kumimoji="0" lang="en-US" normalizeH="0" strike="noStrike" u="sng" smtClean="0">
                <a:ln>
                  <a:noFill/>
                </a:ln>
                <a:solidFill>
                  <a:schemeClr val="tx2">
                    <a:lumMod val="75000"/>
                  </a:schemeClr>
                </a:solidFill>
                <a:effectLst/>
                <a:latin typeface="Arial" pitchFamily="34" charset="0"/>
                <a:ea typeface="Times New Roman" pitchFamily="18" charset="0"/>
                <a:cs typeface="Arial" pitchFamily="34" charset="0"/>
              </a:rPr>
              <a:t>CIRCUIT DIAGRAM &amp; CONNECTIONS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pitchFamily="34" charset="0"/>
              <a:cs typeface="Arial" pitchFamily="34" charset="0"/>
            </a:endParaRPr>
          </a:p>
        </p:txBody>
      </p:sp>
      <p:sp>
        <p:nvSpPr>
          <p:cNvPr id="1048624" name="TextBox 3"/>
          <p:cNvSpPr txBox="1"/>
          <p:nvPr/>
        </p:nvSpPr>
        <p:spPr>
          <a:xfrm>
            <a:off x="461501" y="832406"/>
            <a:ext cx="3810000" cy="6187439"/>
          </a:xfrm>
          <a:prstGeom prst="rect"/>
          <a:noFill/>
        </p:spPr>
        <p:txBody>
          <a:bodyPr rtlCol="0" wrap="square">
            <a:spAutoFit/>
          </a:bodyPr>
          <a:p>
            <a:pPr algn="just"/>
            <a:r>
              <a:rPr b="1" dirty="0" sz="2000" lang="en-US" smtClean="0"/>
              <a:t> </a:t>
            </a:r>
            <a:r>
              <a:rPr b="1" dirty="0" sz="2000" lang="en-US" u="sng" smtClean="0">
                <a:solidFill>
                  <a:schemeClr val="tx2">
                    <a:lumMod val="75000"/>
                  </a:schemeClr>
                </a:solidFill>
              </a:rPr>
              <a:t>TRANSMITTER CIRCUIT</a:t>
            </a:r>
          </a:p>
          <a:p>
            <a:pPr algn="just" indent="-342900" marL="342900">
              <a:buFont typeface="Wingdings" pitchFamily="2" charset="2"/>
              <a:buChar char="Ø"/>
            </a:pPr>
            <a:r>
              <a:rPr dirty="0" sz="2000" lang="en-US" smtClean="0"/>
              <a:t>Similarly </a:t>
            </a:r>
            <a:r>
              <a:rPr dirty="0" sz="2000" lang="en-US"/>
              <a:t>connect the VCC Pin of OLED Display to </a:t>
            </a:r>
            <a:r>
              <a:rPr dirty="0" sz="2000" lang="en-US" err="1"/>
              <a:t>Arduino</a:t>
            </a:r>
            <a:r>
              <a:rPr dirty="0" sz="2000" lang="en-US"/>
              <a:t> 3.3V pin and GND to GND</a:t>
            </a:r>
            <a:r>
              <a:rPr dirty="0" sz="2000" lang="en-US" smtClean="0"/>
              <a:t>.</a:t>
            </a:r>
          </a:p>
          <a:p>
            <a:pPr algn="just" indent="-342900" marL="342900">
              <a:buFont typeface="Wingdings" pitchFamily="2" charset="2"/>
              <a:buChar char="Ø"/>
            </a:pPr>
            <a:r>
              <a:rPr dirty="0" sz="2000" lang="en-US" smtClean="0"/>
              <a:t> </a:t>
            </a:r>
            <a:r>
              <a:rPr dirty="0" sz="2000" lang="en-US"/>
              <a:t>Connect a buzzer to </a:t>
            </a:r>
            <a:r>
              <a:rPr dirty="0" sz="2000" lang="en-US" err="1"/>
              <a:t>Arduino</a:t>
            </a:r>
            <a:r>
              <a:rPr dirty="0" sz="2000" lang="en-US"/>
              <a:t> digital pin 8 and other pin to GND.</a:t>
            </a:r>
            <a:endParaRPr dirty="0" sz="2000" lang="en-IN"/>
          </a:p>
          <a:p>
            <a:pPr algn="just"/>
            <a:endParaRPr dirty="0" sz="2000" lang="en-US" smtClean="0"/>
          </a:p>
          <a:p>
            <a:pPr algn="just"/>
            <a:endParaRPr dirty="0" sz="2000" lang="en-US"/>
          </a:p>
          <a:p>
            <a:pPr algn="just"/>
            <a:r>
              <a:rPr b="1" dirty="0" sz="2000" lang="en-US" u="sng" smtClean="0">
                <a:solidFill>
                  <a:schemeClr val="tx2">
                    <a:lumMod val="75000"/>
                  </a:schemeClr>
                </a:solidFill>
              </a:rPr>
              <a:t>RECEIVER CIRCUIT</a:t>
            </a:r>
          </a:p>
          <a:p>
            <a:pPr algn="just" indent="-342900" marL="342900">
              <a:buFont typeface="Wingdings" pitchFamily="2" charset="2"/>
              <a:buChar char="Ø"/>
            </a:pPr>
            <a:r>
              <a:rPr dirty="0" sz="2000" lang="en-US"/>
              <a:t>Connect accelerometer sensor VCC pin to </a:t>
            </a:r>
            <a:r>
              <a:rPr dirty="0" sz="2000" lang="en-US" err="1"/>
              <a:t>Arduino</a:t>
            </a:r>
            <a:r>
              <a:rPr dirty="0" sz="2000" lang="en-US"/>
              <a:t> 5V Pin and GND to GND. </a:t>
            </a:r>
            <a:endParaRPr dirty="0" sz="2000" lang="en-US" smtClean="0"/>
          </a:p>
          <a:p>
            <a:pPr algn="just" indent="-342900" marL="342900">
              <a:buFont typeface="Wingdings" pitchFamily="2" charset="2"/>
              <a:buChar char="Ø"/>
            </a:pPr>
            <a:r>
              <a:rPr dirty="0" sz="2000" lang="en-US" smtClean="0"/>
              <a:t>Connects </a:t>
            </a:r>
            <a:r>
              <a:rPr dirty="0" sz="2000" lang="en-US"/>
              <a:t>its signal pin to </a:t>
            </a:r>
            <a:r>
              <a:rPr dirty="0" sz="2000" lang="en-US" err="1"/>
              <a:t>Arduino</a:t>
            </a:r>
            <a:r>
              <a:rPr dirty="0" sz="2000" lang="en-US"/>
              <a:t> Analog pin A0. </a:t>
            </a:r>
            <a:endParaRPr dirty="0" sz="2000" lang="en-US" smtClean="0"/>
          </a:p>
          <a:p>
            <a:pPr algn="just" indent="-342900" marL="342900">
              <a:buFont typeface="Wingdings" pitchFamily="2" charset="2"/>
              <a:buChar char="Ø"/>
            </a:pPr>
            <a:r>
              <a:rPr dirty="0" sz="2000" lang="en-US" smtClean="0"/>
              <a:t>Connect </a:t>
            </a:r>
            <a:r>
              <a:rPr dirty="0" sz="2000" lang="en-US"/>
              <a:t>its SDA &amp; SDL pins to </a:t>
            </a:r>
            <a:r>
              <a:rPr dirty="0" sz="2000" lang="en-US" err="1"/>
              <a:t>Arduino</a:t>
            </a:r>
            <a:r>
              <a:rPr dirty="0" sz="2000" lang="en-US"/>
              <a:t> A4 &amp; A5 pins respectively</a:t>
            </a:r>
            <a:endParaRPr dirty="0" sz="2000" lang="en-IN"/>
          </a:p>
          <a:p>
            <a:pPr algn="just"/>
            <a:endParaRPr b="1" dirty="0" sz="2000" lang="en-IN" u="sng"/>
          </a:p>
        </p:txBody>
      </p:sp>
      <p:pic>
        <p:nvPicPr>
          <p:cNvPr id="2097167" name="image11.jpeg"/>
          <p:cNvPicPr>
            <a:picLocks/>
          </p:cNvPicPr>
          <p:nvPr/>
        </p:nvPicPr>
        <p:blipFill>
          <a:blip xmlns:r="http://schemas.openxmlformats.org/officeDocument/2006/relationships" r:embed="rId2" cstate="print"/>
          <a:stretch>
            <a:fillRect/>
          </a:stretch>
        </p:blipFill>
        <p:spPr>
          <a:xfrm>
            <a:off x="4800600" y="4448810"/>
            <a:ext cx="3652520" cy="203962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5" name="TextBox 1"/>
          <p:cNvSpPr txBox="1"/>
          <p:nvPr/>
        </p:nvSpPr>
        <p:spPr>
          <a:xfrm>
            <a:off x="457200" y="528935"/>
            <a:ext cx="6019800" cy="461665"/>
          </a:xfrm>
          <a:prstGeom prst="rect"/>
          <a:noFill/>
        </p:spPr>
        <p:txBody>
          <a:bodyPr rtlCol="0" wrap="square">
            <a:spAutoFit/>
          </a:bodyPr>
          <a:p>
            <a:r>
              <a:rPr b="1" dirty="0" sz="2400" lang="en-US" u="sng">
                <a:solidFill>
                  <a:schemeClr val="tx2">
                    <a:lumMod val="90000"/>
                  </a:schemeClr>
                </a:solidFill>
              </a:rPr>
              <a:t>MONITORING SYSTEM</a:t>
            </a:r>
            <a:endParaRPr dirty="0" lang="en-IN">
              <a:solidFill>
                <a:schemeClr val="tx2">
                  <a:lumMod val="90000"/>
                </a:schemeClr>
              </a:solidFill>
            </a:endParaRPr>
          </a:p>
        </p:txBody>
      </p:sp>
      <p:pic>
        <p:nvPicPr>
          <p:cNvPr id="2097168" name="Picture 2" descr="C:\Users\jagap\Desktop\jpvarma\IP wed camera.jpg"/>
          <p:cNvPicPr>
            <a:picLocks/>
          </p:cNvPicPr>
          <p:nvPr/>
        </p:nvPicPr>
        <p:blipFill>
          <a:blip xmlns:r="http://schemas.openxmlformats.org/officeDocument/2006/relationships" r:embed="rId1"/>
          <a:srcRect/>
          <a:stretch>
            <a:fillRect/>
          </a:stretch>
        </p:blipFill>
        <p:spPr bwMode="auto">
          <a:xfrm>
            <a:off x="914400" y="1828800"/>
            <a:ext cx="7391400" cy="4114800"/>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9" name="Picture 12"/>
          <p:cNvPicPr>
            <a:picLocks noChangeAspect="1" noChangeArrowheads="1"/>
          </p:cNvPicPr>
          <p:nvPr/>
        </p:nvPicPr>
        <p:blipFill>
          <a:blip xmlns:r="http://schemas.openxmlformats.org/officeDocument/2006/relationships" r:embed="rId1"/>
          <a:srcRect/>
          <a:stretch>
            <a:fillRect/>
          </a:stretch>
        </p:blipFill>
        <p:spPr bwMode="auto">
          <a:xfrm>
            <a:off x="990600" y="2188998"/>
            <a:ext cx="6934200" cy="3388408"/>
          </a:xfrm>
          <a:prstGeom prst="rect"/>
          <a:noFill/>
          <a:ln>
            <a:noFill/>
          </a:ln>
          <a:effectLst/>
        </p:spPr>
      </p:pic>
      <p:sp>
        <p:nvSpPr>
          <p:cNvPr id="1048626" name="TextBox 11"/>
          <p:cNvSpPr txBox="1"/>
          <p:nvPr/>
        </p:nvSpPr>
        <p:spPr>
          <a:xfrm>
            <a:off x="263938" y="681335"/>
            <a:ext cx="8610600" cy="461665"/>
          </a:xfrm>
          <a:prstGeom prst="rect"/>
          <a:noFill/>
        </p:spPr>
        <p:txBody>
          <a:bodyPr rtlCol="0" wrap="square">
            <a:spAutoFit/>
          </a:bodyPr>
          <a:p>
            <a:r>
              <a:rPr b="1" dirty="0" sz="2400" lang="en-US" u="sng" smtClean="0">
                <a:solidFill>
                  <a:schemeClr val="tx2">
                    <a:lumMod val="75000"/>
                  </a:schemeClr>
                </a:solidFill>
              </a:rPr>
              <a:t>PROCESS FOR THE CONNECTION OF </a:t>
            </a:r>
            <a:r>
              <a:rPr altLang="en" b="1" dirty="0" sz="2400" lang="en-US" u="sng" smtClean="0">
                <a:solidFill>
                  <a:schemeClr val="tx2">
                    <a:lumMod val="75000"/>
                  </a:schemeClr>
                </a:solidFill>
              </a:rPr>
              <a:t>IP</a:t>
            </a:r>
            <a:r>
              <a:rPr altLang="en" b="1" dirty="0" sz="2400" lang="en-US" u="sng" smtClean="0">
                <a:solidFill>
                  <a:schemeClr val="tx2">
                    <a:lumMod val="75000"/>
                  </a:schemeClr>
                </a:solidFill>
              </a:rPr>
              <a:t> </a:t>
            </a:r>
            <a:r>
              <a:rPr b="1" dirty="0" sz="2400" lang="en-US" u="sng" smtClean="0">
                <a:solidFill>
                  <a:schemeClr val="tx2">
                    <a:lumMod val="75000"/>
                  </a:schemeClr>
                </a:solidFill>
              </a:rPr>
              <a:t>WEBCAM</a:t>
            </a:r>
            <a:endParaRPr b="1" dirty="0" sz="2400" lang="en-IN" u="sng">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
          <p:cNvSpPr>
            <a:spLocks noGrp="1"/>
          </p:cNvSpPr>
          <p:nvPr>
            <p:ph type="title"/>
          </p:nvPr>
        </p:nvSpPr>
        <p:spPr/>
        <p:txBody>
          <a:bodyPr/>
          <a:p>
            <a:r>
              <a:rPr altLang="en" b="1" sz="4200" lang="en-US">
                <a:solidFill>
                  <a:srgbClr val="FFFF00"/>
                </a:solidFill>
              </a:rPr>
              <a:t>Overview</a:t>
            </a:r>
            <a:r>
              <a:rPr altLang="en" b="1" sz="4200" lang="en-US"/>
              <a:t> </a:t>
            </a:r>
            <a:endParaRPr b="1" sz="4200" lang="en-IN"/>
          </a:p>
        </p:txBody>
      </p:sp>
      <p:sp>
        <p:nvSpPr>
          <p:cNvPr id="1048586" name=""/>
          <p:cNvSpPr txBox="1"/>
          <p:nvPr/>
        </p:nvSpPr>
        <p:spPr>
          <a:xfrm>
            <a:off x="457200" y="1548243"/>
            <a:ext cx="7787272" cy="4282439"/>
          </a:xfrm>
          <a:prstGeom prst="rect"/>
        </p:spPr>
        <p:txBody>
          <a:bodyPr rtlCol="0" wrap="square">
            <a:spAutoFit/>
          </a:bodyPr>
          <a:p>
            <a:r>
              <a:rPr altLang="en" sz="2800" lang="en-US">
                <a:solidFill>
                  <a:srgbClr val="FFFFFF"/>
                </a:solidFill>
              </a:rPr>
              <a:t>1.About</a:t>
            </a:r>
            <a:r>
              <a:rPr altLang="en" sz="2800" lang="en-US">
                <a:solidFill>
                  <a:srgbClr val="FFFFFF"/>
                </a:solidFill>
              </a:rPr>
              <a:t> </a:t>
            </a:r>
            <a:r>
              <a:rPr altLang="en" sz="2800" lang="en-US">
                <a:solidFill>
                  <a:srgbClr val="FFFFFF"/>
                </a:solidFill>
              </a:rPr>
              <a:t>paralysis</a:t>
            </a:r>
            <a:r>
              <a:rPr altLang="en" sz="2800" lang="en-US">
                <a:solidFill>
                  <a:srgbClr val="FFFFFF"/>
                </a:solidFill>
              </a:rPr>
              <a:t> </a:t>
            </a:r>
            <a:r>
              <a:rPr altLang="en" sz="2800" lang="en-US">
                <a:solidFill>
                  <a:srgbClr val="FFFFFF"/>
                </a:solidFill>
              </a:rPr>
              <a:t>patient</a:t>
            </a:r>
            <a:endParaRPr sz="2800" lang="en-IN">
              <a:solidFill>
                <a:srgbClr val="FFFFFF"/>
              </a:solidFill>
            </a:endParaRPr>
          </a:p>
          <a:p>
            <a:r>
              <a:rPr altLang="en" sz="2800" lang="en-US">
                <a:solidFill>
                  <a:srgbClr val="FFFFFF"/>
                </a:solidFill>
              </a:rPr>
              <a:t>2.Facial</a:t>
            </a:r>
            <a:r>
              <a:rPr altLang="en" sz="2800" lang="en-US">
                <a:solidFill>
                  <a:srgbClr val="FFFFFF"/>
                </a:solidFill>
              </a:rPr>
              <a:t> </a:t>
            </a:r>
            <a:r>
              <a:rPr altLang="en" sz="2800" lang="en-US">
                <a:solidFill>
                  <a:srgbClr val="FFFFFF"/>
                </a:solidFill>
              </a:rPr>
              <a:t>deformation</a:t>
            </a:r>
            <a:endParaRPr sz="2800" lang="en-IN">
              <a:solidFill>
                <a:srgbClr val="FFFFFF"/>
              </a:solidFill>
            </a:endParaRPr>
          </a:p>
          <a:p>
            <a:r>
              <a:rPr altLang="en" sz="2800" lang="en-US">
                <a:solidFill>
                  <a:srgbClr val="FFFFFF"/>
                </a:solidFill>
              </a:rPr>
              <a:t>3 Objectiv</a:t>
            </a:r>
            <a:r>
              <a:rPr altLang="en" sz="2800" lang="en-US">
                <a:solidFill>
                  <a:srgbClr val="FFFFFF"/>
                </a:solidFill>
              </a:rPr>
              <a:t>e</a:t>
            </a:r>
            <a:endParaRPr sz="2800" lang="en-IN">
              <a:solidFill>
                <a:srgbClr val="FFFFFF"/>
              </a:solidFill>
            </a:endParaRPr>
          </a:p>
          <a:p>
            <a:r>
              <a:rPr altLang="en" sz="2800" lang="en-US">
                <a:solidFill>
                  <a:srgbClr val="FFFFFF"/>
                </a:solidFill>
              </a:rPr>
              <a:t>4.problem</a:t>
            </a:r>
            <a:r>
              <a:rPr altLang="en" sz="2800" lang="en-US">
                <a:solidFill>
                  <a:srgbClr val="FFFFFF"/>
                </a:solidFill>
              </a:rPr>
              <a:t> </a:t>
            </a:r>
            <a:r>
              <a:rPr altLang="en" sz="2800" lang="en-US">
                <a:solidFill>
                  <a:srgbClr val="FFFFFF"/>
                </a:solidFill>
              </a:rPr>
              <a:t>description</a:t>
            </a:r>
            <a:r>
              <a:rPr altLang="en" sz="2800" lang="en-US">
                <a:solidFill>
                  <a:srgbClr val="FFFFFF"/>
                </a:solidFill>
              </a:rPr>
              <a:t> </a:t>
            </a:r>
            <a:r>
              <a:rPr altLang="en" sz="2800" lang="en-US">
                <a:solidFill>
                  <a:srgbClr val="FFFFFF"/>
                </a:solidFill>
              </a:rPr>
              <a:t>&amp;</a:t>
            </a:r>
            <a:r>
              <a:rPr altLang="en" sz="2800" lang="en-US">
                <a:solidFill>
                  <a:srgbClr val="FFFFFF"/>
                </a:solidFill>
              </a:rPr>
              <a:t> </a:t>
            </a:r>
            <a:r>
              <a:rPr altLang="en" sz="2800" lang="en-US">
                <a:solidFill>
                  <a:srgbClr val="FFFFFF"/>
                </a:solidFill>
              </a:rPr>
              <a:t>focus</a:t>
            </a:r>
            <a:r>
              <a:rPr altLang="en" sz="2800" lang="en-US">
                <a:solidFill>
                  <a:srgbClr val="FFFFFF"/>
                </a:solidFill>
              </a:rPr>
              <a:t> </a:t>
            </a:r>
            <a:r>
              <a:rPr altLang="en" sz="2800" lang="en-US">
                <a:solidFill>
                  <a:srgbClr val="FFFFFF"/>
                </a:solidFill>
              </a:rPr>
              <a:t>of</a:t>
            </a:r>
            <a:r>
              <a:rPr altLang="en" sz="2800" lang="en-US">
                <a:solidFill>
                  <a:srgbClr val="FFFFFF"/>
                </a:solidFill>
              </a:rPr>
              <a:t> </a:t>
            </a:r>
            <a:r>
              <a:rPr altLang="en" sz="2800" lang="en-US">
                <a:solidFill>
                  <a:srgbClr val="FFFFFF"/>
                </a:solidFill>
              </a:rPr>
              <a:t>the</a:t>
            </a:r>
            <a:r>
              <a:rPr altLang="en" sz="2800" lang="en-US">
                <a:solidFill>
                  <a:srgbClr val="FFFFFF"/>
                </a:solidFill>
              </a:rPr>
              <a:t> </a:t>
            </a:r>
            <a:r>
              <a:rPr altLang="en" sz="2800" lang="en-US">
                <a:solidFill>
                  <a:srgbClr val="FFFFFF"/>
                </a:solidFill>
              </a:rPr>
              <a:t>p</a:t>
            </a:r>
            <a:r>
              <a:rPr altLang="en" sz="2800" lang="en-US">
                <a:solidFill>
                  <a:srgbClr val="FFFFFF"/>
                </a:solidFill>
              </a:rPr>
              <a:t>r</a:t>
            </a:r>
            <a:r>
              <a:rPr altLang="en" sz="2800" lang="en-US">
                <a:solidFill>
                  <a:srgbClr val="FFFFFF"/>
                </a:solidFill>
              </a:rPr>
              <a:t>o</a:t>
            </a:r>
            <a:r>
              <a:rPr altLang="en" sz="2800" lang="en-US">
                <a:solidFill>
                  <a:srgbClr val="FFFFFF"/>
                </a:solidFill>
              </a:rPr>
              <a:t>j</a:t>
            </a:r>
            <a:r>
              <a:rPr altLang="en" sz="2800" lang="en-US">
                <a:solidFill>
                  <a:srgbClr val="FFFFFF"/>
                </a:solidFill>
              </a:rPr>
              <a:t>e</a:t>
            </a:r>
            <a:r>
              <a:rPr altLang="en" sz="2800" lang="en-US">
                <a:solidFill>
                  <a:srgbClr val="FFFFFF"/>
                </a:solidFill>
              </a:rPr>
              <a:t>c</a:t>
            </a:r>
            <a:r>
              <a:rPr altLang="en" sz="2800" lang="en-US">
                <a:solidFill>
                  <a:srgbClr val="FFFFFF"/>
                </a:solidFill>
              </a:rPr>
              <a:t>t</a:t>
            </a:r>
            <a:endParaRPr sz="2800" lang="en-IN">
              <a:solidFill>
                <a:srgbClr val="FFFFFF"/>
              </a:solidFill>
            </a:endParaRPr>
          </a:p>
          <a:p>
            <a:r>
              <a:rPr altLang="en" sz="2800" lang="en-US">
                <a:solidFill>
                  <a:srgbClr val="FFFFFF"/>
                </a:solidFill>
              </a:rPr>
              <a:t>5.System</a:t>
            </a:r>
            <a:r>
              <a:rPr altLang="en" sz="2800" lang="en-US">
                <a:solidFill>
                  <a:srgbClr val="FFFFFF"/>
                </a:solidFill>
              </a:rPr>
              <a:t> </a:t>
            </a:r>
            <a:r>
              <a:rPr altLang="en" sz="2800" lang="en-US">
                <a:solidFill>
                  <a:srgbClr val="FFFFFF"/>
                </a:solidFill>
              </a:rPr>
              <a:t>design</a:t>
            </a:r>
            <a:r>
              <a:rPr altLang="en" sz="2800" lang="en-US">
                <a:solidFill>
                  <a:srgbClr val="FFFFFF"/>
                </a:solidFill>
              </a:rPr>
              <a:t> </a:t>
            </a:r>
            <a:r>
              <a:rPr altLang="en" sz="2800" lang="en-US">
                <a:solidFill>
                  <a:srgbClr val="FFFFFF"/>
                </a:solidFill>
              </a:rPr>
              <a:t>and</a:t>
            </a:r>
            <a:r>
              <a:rPr altLang="en" sz="2800" lang="en-US">
                <a:solidFill>
                  <a:srgbClr val="FFFFFF"/>
                </a:solidFill>
              </a:rPr>
              <a:t> </a:t>
            </a:r>
            <a:r>
              <a:rPr altLang="en" sz="2800" lang="en-US">
                <a:solidFill>
                  <a:srgbClr val="FFFFFF"/>
                </a:solidFill>
              </a:rPr>
              <a:t>implementation</a:t>
            </a:r>
            <a:endParaRPr sz="2800" lang="en-IN">
              <a:solidFill>
                <a:srgbClr val="FFFFFF"/>
              </a:solidFill>
            </a:endParaRPr>
          </a:p>
          <a:p>
            <a:r>
              <a:rPr altLang="en" sz="2800" lang="en-US">
                <a:solidFill>
                  <a:srgbClr val="FFFFFF"/>
                </a:solidFill>
              </a:rPr>
              <a:t>6 specifications</a:t>
            </a:r>
            <a:r>
              <a:rPr altLang="en" sz="2800" lang="en-US">
                <a:solidFill>
                  <a:srgbClr val="FFFFFF"/>
                </a:solidFill>
              </a:rPr>
              <a:t> </a:t>
            </a:r>
            <a:r>
              <a:rPr altLang="en" sz="2800" lang="en-US">
                <a:solidFill>
                  <a:srgbClr val="FFFFFF"/>
                </a:solidFill>
              </a:rPr>
              <a:t>&amp;</a:t>
            </a:r>
            <a:r>
              <a:rPr altLang="en" sz="2800" lang="en-US">
                <a:solidFill>
                  <a:srgbClr val="FFFFFF"/>
                </a:solidFill>
              </a:rPr>
              <a:t> </a:t>
            </a:r>
            <a:r>
              <a:rPr altLang="en" sz="2800" lang="en-US">
                <a:solidFill>
                  <a:srgbClr val="FFFFFF"/>
                </a:solidFill>
              </a:rPr>
              <a:t>components</a:t>
            </a:r>
            <a:endParaRPr sz="2800" lang="en-IN">
              <a:solidFill>
                <a:srgbClr val="FFFFFF"/>
              </a:solidFill>
            </a:endParaRPr>
          </a:p>
          <a:p>
            <a:r>
              <a:rPr altLang="en" sz="2800" lang="en-US">
                <a:solidFill>
                  <a:srgbClr val="FFFFFF"/>
                </a:solidFill>
              </a:rPr>
              <a:t>7.Circuit</a:t>
            </a:r>
            <a:r>
              <a:rPr altLang="en" sz="2800" lang="en-US">
                <a:solidFill>
                  <a:srgbClr val="FFFFFF"/>
                </a:solidFill>
              </a:rPr>
              <a:t> </a:t>
            </a:r>
            <a:r>
              <a:rPr altLang="en" sz="2800" lang="en-US">
                <a:solidFill>
                  <a:srgbClr val="FFFFFF"/>
                </a:solidFill>
              </a:rPr>
              <a:t>diagram</a:t>
            </a:r>
            <a:r>
              <a:rPr altLang="en" sz="2800" lang="en-US">
                <a:solidFill>
                  <a:srgbClr val="FFFFFF"/>
                </a:solidFill>
              </a:rPr>
              <a:t> </a:t>
            </a:r>
            <a:r>
              <a:rPr altLang="en" sz="2800" lang="en-US">
                <a:solidFill>
                  <a:srgbClr val="FFFFFF"/>
                </a:solidFill>
              </a:rPr>
              <a:t>&amp;</a:t>
            </a:r>
            <a:r>
              <a:rPr altLang="en" sz="2800" lang="en-US">
                <a:solidFill>
                  <a:srgbClr val="FFFFFF"/>
                </a:solidFill>
              </a:rPr>
              <a:t> </a:t>
            </a:r>
            <a:r>
              <a:rPr altLang="en" sz="2800" lang="en-US">
                <a:solidFill>
                  <a:srgbClr val="FFFFFF"/>
                </a:solidFill>
              </a:rPr>
              <a:t>connections</a:t>
            </a:r>
            <a:endParaRPr sz="2800" lang="en-IN">
              <a:solidFill>
                <a:srgbClr val="FFFFFF"/>
              </a:solidFill>
            </a:endParaRPr>
          </a:p>
          <a:p>
            <a:r>
              <a:rPr altLang="en" sz="2800" lang="en-US">
                <a:solidFill>
                  <a:srgbClr val="FFFFFF"/>
                </a:solidFill>
              </a:rPr>
              <a:t>8.Monitoring</a:t>
            </a:r>
            <a:r>
              <a:rPr altLang="en" sz="2800" lang="en-US">
                <a:solidFill>
                  <a:srgbClr val="FFFFFF"/>
                </a:solidFill>
              </a:rPr>
              <a:t> </a:t>
            </a:r>
            <a:r>
              <a:rPr altLang="en" sz="2800" lang="en-US">
                <a:solidFill>
                  <a:srgbClr val="FFFFFF"/>
                </a:solidFill>
              </a:rPr>
              <a:t>system</a:t>
            </a:r>
            <a:endParaRPr sz="2800" lang="en-IN">
              <a:solidFill>
                <a:srgbClr val="FFFFFF"/>
              </a:solidFill>
            </a:endParaRPr>
          </a:p>
          <a:p>
            <a:r>
              <a:rPr altLang="en" sz="2800" lang="en-US">
                <a:solidFill>
                  <a:srgbClr val="FFFFFF"/>
                </a:solidFill>
              </a:rPr>
              <a:t>9.Process</a:t>
            </a:r>
            <a:r>
              <a:rPr altLang="en" sz="2800" lang="en-US">
                <a:solidFill>
                  <a:srgbClr val="FFFFFF"/>
                </a:solidFill>
              </a:rPr>
              <a:t> </a:t>
            </a:r>
            <a:r>
              <a:rPr altLang="en" sz="2800" lang="en-US">
                <a:solidFill>
                  <a:srgbClr val="FFFFFF"/>
                </a:solidFill>
              </a:rPr>
              <a:t>for the</a:t>
            </a:r>
            <a:r>
              <a:rPr altLang="en" sz="2800" lang="en-US">
                <a:solidFill>
                  <a:srgbClr val="FFFFFF"/>
                </a:solidFill>
              </a:rPr>
              <a:t> </a:t>
            </a:r>
            <a:r>
              <a:rPr altLang="en" sz="2800" lang="en-US">
                <a:solidFill>
                  <a:srgbClr val="FFFFFF"/>
                </a:solidFill>
              </a:rPr>
              <a:t>connection</a:t>
            </a:r>
            <a:r>
              <a:rPr altLang="en" sz="2800" lang="en-US">
                <a:solidFill>
                  <a:srgbClr val="FFFFFF"/>
                </a:solidFill>
              </a:rPr>
              <a:t> </a:t>
            </a:r>
            <a:r>
              <a:rPr altLang="en" sz="2800" lang="en-US">
                <a:solidFill>
                  <a:srgbClr val="FFFFFF"/>
                </a:solidFill>
              </a:rPr>
              <a:t>of</a:t>
            </a:r>
            <a:r>
              <a:rPr altLang="en" sz="2800" lang="en-US">
                <a:solidFill>
                  <a:srgbClr val="FFFFFF"/>
                </a:solidFill>
              </a:rPr>
              <a:t> </a:t>
            </a:r>
            <a:r>
              <a:rPr altLang="en" sz="2800" lang="en-US">
                <a:solidFill>
                  <a:srgbClr val="FFFFFF"/>
                </a:solidFill>
              </a:rPr>
              <a:t>IP</a:t>
            </a:r>
            <a:r>
              <a:rPr altLang="en" sz="2800" lang="en-US">
                <a:solidFill>
                  <a:srgbClr val="FFFFFF"/>
                </a:solidFill>
              </a:rPr>
              <a:t> </a:t>
            </a:r>
            <a:r>
              <a:rPr altLang="en" sz="2800" lang="en-US">
                <a:solidFill>
                  <a:srgbClr val="FFFFFF"/>
                </a:solidFill>
              </a:rPr>
              <a:t>Web</a:t>
            </a:r>
            <a:r>
              <a:rPr altLang="en" sz="2800" lang="en-US">
                <a:solidFill>
                  <a:srgbClr val="FFFFFF"/>
                </a:solidFill>
              </a:rPr>
              <a:t>c</a:t>
            </a:r>
            <a:r>
              <a:rPr altLang="en" sz="2800" lang="en-US">
                <a:solidFill>
                  <a:srgbClr val="FFFFFF"/>
                </a:solidFill>
              </a:rPr>
              <a:t>a</a:t>
            </a:r>
            <a:r>
              <a:rPr altLang="en" sz="2800" lang="en-US">
                <a:solidFill>
                  <a:srgbClr val="FFFFFF"/>
                </a:solidFill>
              </a:rPr>
              <a:t>m</a:t>
            </a:r>
            <a:endParaRPr sz="2800" lang="en-IN">
              <a:solidFill>
                <a:srgbClr val="FFFFFF"/>
              </a:solidFill>
            </a:endParaRPr>
          </a:p>
          <a:p>
            <a:r>
              <a:rPr altLang="en" sz="2800" lang="en-US">
                <a:solidFill>
                  <a:srgbClr val="FFFFFF"/>
                </a:solidFill>
              </a:rPr>
              <a:t>10 Results</a:t>
            </a:r>
            <a:r>
              <a:rPr altLang="en" sz="2800" lang="en-US">
                <a:solidFill>
                  <a:srgbClr val="FFFFFF"/>
                </a:solidFill>
              </a:rPr>
              <a:t> </a:t>
            </a:r>
            <a:r>
              <a:rPr altLang="en" sz="2800" lang="en-US">
                <a:solidFill>
                  <a:srgbClr val="FFFFFF"/>
                </a:solidFill>
              </a:rPr>
              <a:t>&amp;</a:t>
            </a:r>
            <a:r>
              <a:rPr altLang="en" sz="2800" lang="en-US">
                <a:solidFill>
                  <a:srgbClr val="FFFFFF"/>
                </a:solidFill>
              </a:rPr>
              <a:t> </a:t>
            </a:r>
            <a:r>
              <a:rPr altLang="en" sz="2800" lang="en-US">
                <a:solidFill>
                  <a:srgbClr val="FFFFFF"/>
                </a:solidFill>
              </a:rPr>
              <a:t>conclusion</a:t>
            </a:r>
            <a:r>
              <a:rPr altLang="en" sz="2800" lang="en-US">
                <a:solidFill>
                  <a:srgbClr val="000000"/>
                </a:solidFill>
              </a:rPr>
              <a:t> </a:t>
            </a:r>
            <a:endParaRPr sz="2800" lang="en-IN">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7" name="TextBox 1"/>
          <p:cNvSpPr txBox="1"/>
          <p:nvPr/>
        </p:nvSpPr>
        <p:spPr>
          <a:xfrm>
            <a:off x="533400" y="304800"/>
            <a:ext cx="2667000" cy="523220"/>
          </a:xfrm>
          <a:prstGeom prst="rect"/>
          <a:noFill/>
        </p:spPr>
        <p:txBody>
          <a:bodyPr rtlCol="0" wrap="square">
            <a:spAutoFit/>
          </a:bodyPr>
          <a:p>
            <a:r>
              <a:rPr b="1" dirty="0" sz="2800" lang="en-US" u="heavy">
                <a:solidFill>
                  <a:schemeClr val="tx2">
                    <a:lumMod val="75000"/>
                  </a:schemeClr>
                </a:solidFill>
              </a:rPr>
              <a:t>RESULTS </a:t>
            </a:r>
            <a:endParaRPr b="1" dirty="0" lang="en-IN">
              <a:solidFill>
                <a:schemeClr val="tx2">
                  <a:lumMod val="75000"/>
                </a:schemeClr>
              </a:solidFill>
            </a:endParaRPr>
          </a:p>
        </p:txBody>
      </p:sp>
      <p:pic>
        <p:nvPicPr>
          <p:cNvPr id="2097170" name="image12.jpeg"/>
          <p:cNvPicPr>
            <a:picLocks/>
          </p:cNvPicPr>
          <p:nvPr/>
        </p:nvPicPr>
        <p:blipFill>
          <a:blip xmlns:r="http://schemas.openxmlformats.org/officeDocument/2006/relationships" r:embed="rId1" cstate="print"/>
          <a:stretch>
            <a:fillRect/>
          </a:stretch>
        </p:blipFill>
        <p:spPr>
          <a:xfrm>
            <a:off x="3581400" y="566410"/>
            <a:ext cx="5105400" cy="2405390"/>
          </a:xfrm>
          <a:prstGeom prst="rect"/>
        </p:spPr>
      </p:pic>
      <p:pic>
        <p:nvPicPr>
          <p:cNvPr id="2097171" name="Picture 3"/>
          <p:cNvPicPr>
            <a:picLocks/>
          </p:cNvPicPr>
          <p:nvPr/>
        </p:nvPicPr>
        <p:blipFill>
          <a:blip xmlns:r="http://schemas.openxmlformats.org/officeDocument/2006/relationships" r:embed="rId2"/>
          <a:stretch>
            <a:fillRect/>
          </a:stretch>
        </p:blipFill>
        <p:spPr>
          <a:xfrm>
            <a:off x="3581400" y="3733800"/>
            <a:ext cx="5105400" cy="2286000"/>
          </a:xfrm>
          <a:prstGeom prst="rect"/>
        </p:spPr>
      </p:pic>
      <p:sp>
        <p:nvSpPr>
          <p:cNvPr id="1048628" name="Right Arrow 5"/>
          <p:cNvSpPr/>
          <p:nvPr/>
        </p:nvSpPr>
        <p:spPr>
          <a:xfrm>
            <a:off x="457200" y="1447800"/>
            <a:ext cx="2819400" cy="129540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smtClean="0">
                <a:solidFill>
                  <a:schemeClr val="tx2">
                    <a:lumMod val="75000"/>
                  </a:schemeClr>
                </a:solidFill>
              </a:rPr>
              <a:t>BEFORE EXTENSTION</a:t>
            </a:r>
            <a:endParaRPr dirty="0" lang="en-IN">
              <a:solidFill>
                <a:schemeClr val="tx2">
                  <a:lumMod val="75000"/>
                </a:schemeClr>
              </a:solidFill>
            </a:endParaRPr>
          </a:p>
        </p:txBody>
      </p:sp>
      <p:sp>
        <p:nvSpPr>
          <p:cNvPr id="1048629" name="Right Arrow 7"/>
          <p:cNvSpPr/>
          <p:nvPr/>
        </p:nvSpPr>
        <p:spPr>
          <a:xfrm>
            <a:off x="381000" y="4724400"/>
            <a:ext cx="3048000" cy="137160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0" name="TextBox 8"/>
          <p:cNvSpPr txBox="1"/>
          <p:nvPr/>
        </p:nvSpPr>
        <p:spPr>
          <a:xfrm>
            <a:off x="533400" y="5105400"/>
            <a:ext cx="2057400" cy="332740"/>
          </a:xfrm>
          <a:prstGeom prst="rect"/>
          <a:noFill/>
        </p:spPr>
        <p:txBody>
          <a:bodyPr rtlCol="0" wrap="square">
            <a:spAutoFit/>
          </a:bodyPr>
          <a:p>
            <a:pPr algn="ctr"/>
            <a:r>
              <a:rPr dirty="0" sz="1600" lang="en-US" smtClean="0">
                <a:solidFill>
                  <a:schemeClr val="tx2">
                    <a:lumMod val="75000"/>
                  </a:schemeClr>
                </a:solidFill>
              </a:rPr>
              <a:t>AFTER EXTENSTION</a:t>
            </a:r>
            <a:endParaRPr dirty="0" sz="1400" lang="en-IN">
              <a:solidFill>
                <a:schemeClr val="tx2">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1" name="Subtitle 2"/>
          <p:cNvSpPr>
            <a:spLocks noGrp="1"/>
          </p:cNvSpPr>
          <p:nvPr>
            <p:ph type="subTitle" idx="1"/>
          </p:nvPr>
        </p:nvSpPr>
        <p:spPr>
          <a:xfrm>
            <a:off x="381000" y="1524000"/>
            <a:ext cx="8458200" cy="4876800"/>
          </a:xfrm>
        </p:spPr>
        <p:txBody>
          <a:bodyPr>
            <a:normAutofit/>
          </a:bodyPr>
          <a:p>
            <a:pPr algn="just"/>
            <a:r>
              <a:rPr dirty="0" sz="2000" lang="en-US" smtClean="0">
                <a:solidFill>
                  <a:schemeClr val="tx1"/>
                </a:solidFill>
              </a:rPr>
              <a:t>By taking a overall survey, it can be found that there are many problems existing for the paralyzed people such as paralysis in their leg, hand, vocal tract and also in other body parts. </a:t>
            </a:r>
          </a:p>
          <a:p>
            <a:pPr algn="just"/>
            <a:r>
              <a:rPr dirty="0" sz="2000" lang="en-US" smtClean="0">
                <a:solidFill>
                  <a:schemeClr val="tx1"/>
                </a:solidFill>
              </a:rPr>
              <a:t>     </a:t>
            </a:r>
          </a:p>
          <a:p>
            <a:pPr algn="just"/>
            <a:r>
              <a:rPr dirty="0" sz="2000" lang="en-US">
                <a:solidFill>
                  <a:schemeClr val="tx1"/>
                </a:solidFill>
              </a:rPr>
              <a:t> </a:t>
            </a:r>
            <a:r>
              <a:rPr dirty="0" sz="2000" lang="en-US" smtClean="0">
                <a:solidFill>
                  <a:schemeClr val="tx1"/>
                </a:solidFill>
              </a:rPr>
              <a:t>       There are systems existing for their comforts individually. But, this system will help to monitor all the factors that cause paralysis and intimate that to the caretakers so that treatment can be given before the paralysis reaches hike.</a:t>
            </a:r>
          </a:p>
          <a:p>
            <a:pPr algn="just"/>
            <a:r>
              <a:rPr dirty="0" sz="2000" lang="en-US" smtClean="0">
                <a:solidFill>
                  <a:schemeClr val="tx1"/>
                </a:solidFill>
              </a:rPr>
              <a:t>       </a:t>
            </a:r>
          </a:p>
          <a:p>
            <a:pPr algn="just"/>
            <a:r>
              <a:rPr dirty="0" sz="2000" lang="en-US" smtClean="0">
                <a:solidFill>
                  <a:schemeClr val="tx1"/>
                </a:solidFill>
              </a:rPr>
              <a:t>         This </a:t>
            </a:r>
            <a:r>
              <a:rPr dirty="0" sz="2000" lang="en-US">
                <a:solidFill>
                  <a:schemeClr val="tx1"/>
                </a:solidFill>
              </a:rPr>
              <a:t>system helps patient overcome barriers to convey their needs without putting efforts. Moreover this can be modified to be used for several purposes where person’s mobility is affected.</a:t>
            </a:r>
            <a:endParaRPr dirty="0" sz="2000" lang="en-IN">
              <a:solidFill>
                <a:schemeClr val="tx1"/>
              </a:solidFill>
            </a:endParaRPr>
          </a:p>
          <a:p>
            <a:pPr algn="just"/>
            <a:endParaRPr dirty="0" sz="2000" lang="en-IN">
              <a:solidFill>
                <a:schemeClr val="tx1"/>
              </a:solidFill>
            </a:endParaRPr>
          </a:p>
        </p:txBody>
      </p:sp>
      <p:sp>
        <p:nvSpPr>
          <p:cNvPr id="1048632" name="Title 1"/>
          <p:cNvSpPr>
            <a:spLocks noGrp="1"/>
          </p:cNvSpPr>
          <p:nvPr>
            <p:ph type="ctrTitle"/>
          </p:nvPr>
        </p:nvSpPr>
        <p:spPr>
          <a:xfrm>
            <a:off x="685800" y="152401"/>
            <a:ext cx="7772400" cy="761999"/>
          </a:xfrm>
        </p:spPr>
        <p:txBody>
          <a:bodyPr/>
          <a:p>
            <a:r>
              <a:rPr b="1" dirty="0" sz="4000" lang="en-US" smtClean="0">
                <a:solidFill>
                  <a:schemeClr val="tx2">
                    <a:lumMod val="75000"/>
                  </a:schemeClr>
                </a:solidFill>
              </a:rPr>
              <a:t>CONCLUSION</a:t>
            </a:r>
            <a:endParaRPr b="1" dirty="0" lang="en-IN">
              <a:solidFill>
                <a:schemeClr val="tx2">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3" name="Title 1"/>
          <p:cNvSpPr>
            <a:spLocks noGrp="1"/>
          </p:cNvSpPr>
          <p:nvPr>
            <p:ph type="title"/>
          </p:nvPr>
        </p:nvSpPr>
        <p:spPr>
          <a:xfrm>
            <a:off x="1447800" y="2667000"/>
            <a:ext cx="8229600" cy="1219200"/>
          </a:xfrm>
        </p:spPr>
        <p:txBody>
          <a:bodyPr>
            <a:noAutofit/>
          </a:bodyPr>
          <a:p>
            <a:r>
              <a:rPr dirty="0" sz="8000" lang="en-IN" smtClean="0">
                <a:solidFill>
                  <a:schemeClr val="tx2">
                    <a:lumMod val="75000"/>
                  </a:schemeClr>
                </a:solidFill>
              </a:rPr>
              <a:t>THANK  YOU</a:t>
            </a:r>
            <a:endParaRPr dirty="0" sz="8000" lang="en-IN">
              <a:solidFill>
                <a:schemeClr val="tx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2" name="Picture 2"/>
          <p:cNvPicPr>
            <a:picLocks noChangeAspect="1" noChangeArrowheads="1"/>
          </p:cNvPicPr>
          <p:nvPr/>
        </p:nvPicPr>
        <p:blipFill>
          <a:blip xmlns:r="http://schemas.openxmlformats.org/officeDocument/2006/relationships" r:embed="rId1"/>
          <a:srcRect/>
          <a:stretch>
            <a:fillRect/>
          </a:stretch>
        </p:blipFill>
        <p:spPr bwMode="auto">
          <a:xfrm>
            <a:off x="1066800" y="1524000"/>
            <a:ext cx="7086600" cy="4978908"/>
          </a:xfrm>
          <a:prstGeom prst="rect"/>
          <a:noFill/>
          <a:ln>
            <a:noFill/>
          </a:ln>
          <a:effectLst/>
        </p:spPr>
      </p:pic>
      <p:sp>
        <p:nvSpPr>
          <p:cNvPr id="1048590" name="TextBox 1"/>
          <p:cNvSpPr txBox="1"/>
          <p:nvPr/>
        </p:nvSpPr>
        <p:spPr>
          <a:xfrm>
            <a:off x="533400" y="457200"/>
            <a:ext cx="8153400" cy="584775"/>
          </a:xfrm>
          <a:prstGeom prst="rect"/>
          <a:noFill/>
        </p:spPr>
        <p:txBody>
          <a:bodyPr rtlCol="0" wrap="square">
            <a:spAutoFit/>
          </a:bodyPr>
          <a:p>
            <a:pPr algn="ctr"/>
            <a:r>
              <a:rPr dirty="0" sz="3200" lang="en-IN" smtClean="0">
                <a:solidFill>
                  <a:schemeClr val="tx2">
                    <a:lumMod val="90000"/>
                  </a:schemeClr>
                </a:solidFill>
              </a:rPr>
              <a:t>Paralysis patient</a:t>
            </a:r>
            <a:endParaRPr dirty="0" lang="en-IN">
              <a:solidFill>
                <a:schemeClr val="tx2">
                  <a:lumMod val="9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762000" y="381000"/>
            <a:ext cx="7772400" cy="5829621"/>
          </a:xfrm>
          <a:prstGeom prst="rect"/>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1295400" y="1752600"/>
            <a:ext cx="6629400" cy="4267200"/>
          </a:xfrm>
          <a:prstGeom prst="rect"/>
          <a:noFill/>
          <a:ln>
            <a:noFill/>
          </a:ln>
          <a:effectLst/>
        </p:spPr>
      </p:pic>
      <p:sp>
        <p:nvSpPr>
          <p:cNvPr id="1048595" name="TextBox 2"/>
          <p:cNvSpPr txBox="1"/>
          <p:nvPr/>
        </p:nvSpPr>
        <p:spPr>
          <a:xfrm>
            <a:off x="876300" y="381000"/>
            <a:ext cx="7467600" cy="707886"/>
          </a:xfrm>
          <a:prstGeom prst="rect"/>
          <a:noFill/>
        </p:spPr>
        <p:txBody>
          <a:bodyPr rtlCol="0" wrap="square">
            <a:spAutoFit/>
          </a:bodyPr>
          <a:p>
            <a:pPr algn="ctr"/>
            <a:r>
              <a:rPr b="1" dirty="0" sz="4000" lang="en-IN" smtClean="0">
                <a:solidFill>
                  <a:schemeClr val="tx2">
                    <a:lumMod val="75000"/>
                  </a:schemeClr>
                </a:solidFill>
              </a:rPr>
              <a:t>Facial deformation</a:t>
            </a:r>
            <a:endParaRPr b="1" dirty="0" lang="en-IN">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2" name="Subtitle 2"/>
          <p:cNvSpPr>
            <a:spLocks noGrp="1"/>
          </p:cNvSpPr>
          <p:nvPr>
            <p:ph type="subTitle" idx="1"/>
          </p:nvPr>
        </p:nvSpPr>
        <p:spPr>
          <a:xfrm>
            <a:off x="-30480" y="457200"/>
            <a:ext cx="9144000" cy="5867400"/>
          </a:xfrm>
        </p:spPr>
        <p:txBody>
          <a:bodyPr>
            <a:normAutofit lnSpcReduction="10000"/>
          </a:bodyPr>
          <a:p>
            <a:r>
              <a:rPr dirty="0" lang="en-IN" smtClean="0"/>
              <a:t>“</a:t>
            </a:r>
            <a:r>
              <a:rPr dirty="0" lang="en-US" smtClean="0">
                <a:solidFill>
                  <a:srgbClr val="FFFF00"/>
                </a:solidFill>
              </a:rPr>
              <a:t>Health </a:t>
            </a:r>
            <a:r>
              <a:rPr dirty="0" lang="en-US">
                <a:solidFill>
                  <a:srgbClr val="FFFF00"/>
                </a:solidFill>
              </a:rPr>
              <a:t>is one of the global challenges for </a:t>
            </a:r>
            <a:r>
              <a:rPr dirty="0" lang="en-US" smtClean="0">
                <a:solidFill>
                  <a:srgbClr val="FFFF00"/>
                </a:solidFill>
              </a:rPr>
              <a:t>humanity</a:t>
            </a:r>
            <a:r>
              <a:rPr dirty="0" lang="en-US" smtClean="0"/>
              <a:t>”</a:t>
            </a:r>
            <a:endParaRPr dirty="0" sz="2400" lang="en-US" smtClean="0"/>
          </a:p>
          <a:p>
            <a:pPr algn="l" indent="-342900" marL="342900">
              <a:buFont typeface="Wingdings" pitchFamily="2" charset="2"/>
              <a:buChar char="v"/>
            </a:pPr>
            <a:endParaRPr b="1" dirty="0" sz="2400" lang="en-US" u="sng" smtClean="0">
              <a:solidFill>
                <a:schemeClr val="tx2">
                  <a:lumMod val="75000"/>
                </a:schemeClr>
              </a:solidFill>
            </a:endParaRPr>
          </a:p>
          <a:p>
            <a:pPr algn="l" indent="-342900" marL="342900">
              <a:buFont typeface="Wingdings" pitchFamily="2" charset="2"/>
              <a:buChar char="v"/>
            </a:pPr>
            <a:r>
              <a:rPr b="1" dirty="0" sz="2400" lang="en-US" u="sng" smtClean="0">
                <a:solidFill>
                  <a:schemeClr val="tx2">
                    <a:lumMod val="75000"/>
                  </a:schemeClr>
                </a:solidFill>
              </a:rPr>
              <a:t>OBJECTIVE</a:t>
            </a:r>
            <a:r>
              <a:rPr b="1" dirty="0" sz="2400" lang="en-US" smtClean="0">
                <a:solidFill>
                  <a:schemeClr val="tx1"/>
                </a:solidFill>
              </a:rPr>
              <a:t> </a:t>
            </a:r>
            <a:r>
              <a:rPr b="1" dirty="0" lang="en-US" smtClean="0">
                <a:solidFill>
                  <a:schemeClr val="tx1"/>
                </a:solidFill>
              </a:rPr>
              <a:t>:-</a:t>
            </a:r>
          </a:p>
          <a:p>
            <a:pPr algn="l"/>
            <a:r>
              <a:rPr b="1" dirty="0" sz="2000" lang="en-US">
                <a:solidFill>
                  <a:schemeClr val="tx1"/>
                </a:solidFill>
              </a:rPr>
              <a:t> </a:t>
            </a:r>
            <a:r>
              <a:rPr b="1" dirty="0" sz="2000" lang="en-US" smtClean="0">
                <a:solidFill>
                  <a:schemeClr val="tx1"/>
                </a:solidFill>
              </a:rPr>
              <a:t>     </a:t>
            </a:r>
          </a:p>
          <a:p>
            <a:pPr algn="l" lvl="2" marL="0"/>
            <a:r>
              <a:rPr b="1" dirty="0" sz="2000" lang="en-US">
                <a:solidFill>
                  <a:schemeClr val="tx1"/>
                </a:solidFill>
              </a:rPr>
              <a:t> </a:t>
            </a:r>
            <a:r>
              <a:rPr b="1" dirty="0" sz="2000" lang="en-US" smtClean="0">
                <a:solidFill>
                  <a:schemeClr val="tx1"/>
                </a:solidFill>
              </a:rPr>
              <a:t>    </a:t>
            </a:r>
            <a:r>
              <a:rPr dirty="0" lang="en-US">
                <a:solidFill>
                  <a:schemeClr val="tx1"/>
                </a:solidFill>
              </a:rPr>
              <a:t>This project may play vital role in saving the patient life at </a:t>
            </a:r>
            <a:r>
              <a:rPr dirty="0" lang="en-US" smtClean="0">
                <a:solidFill>
                  <a:schemeClr val="tx1"/>
                </a:solidFill>
              </a:rPr>
              <a:t>emergency </a:t>
            </a:r>
            <a:r>
              <a:rPr dirty="0" lang="en-US" smtClean="0">
                <a:solidFill>
                  <a:schemeClr val="tx1"/>
                </a:solidFill>
              </a:rPr>
              <a:t>time </a:t>
            </a:r>
            <a:r>
              <a:rPr dirty="0" lang="en-US">
                <a:solidFill>
                  <a:schemeClr val="tx1"/>
                </a:solidFill>
              </a:rPr>
              <a:t>since </a:t>
            </a:r>
            <a:r>
              <a:rPr dirty="0" lang="en-US" smtClean="0">
                <a:solidFill>
                  <a:schemeClr val="tx1"/>
                </a:solidFill>
              </a:rPr>
              <a:t>   “</a:t>
            </a:r>
            <a:r>
              <a:rPr dirty="0" lang="en-US">
                <a:solidFill>
                  <a:schemeClr val="tx1"/>
                </a:solidFill>
              </a:rPr>
              <a:t>Time is life”</a:t>
            </a:r>
            <a:endParaRPr dirty="0" sz="1800" lang="en-IN">
              <a:solidFill>
                <a:schemeClr val="tx1"/>
              </a:solidFill>
            </a:endParaRPr>
          </a:p>
          <a:p>
            <a:pPr algn="l"/>
            <a:endParaRPr b="1" dirty="0" sz="2000" lang="en-IN" smtClean="0">
              <a:solidFill>
                <a:schemeClr val="tx1"/>
              </a:solidFill>
            </a:endParaRPr>
          </a:p>
          <a:p>
            <a:pPr algn="l" indent="-457200" lvl="1">
              <a:buFont typeface="Wingdings" pitchFamily="2" charset="2"/>
              <a:buChar char="v"/>
            </a:pPr>
            <a:r>
              <a:rPr b="1" dirty="0" sz="2400" lang="en-US" u="sng" smtClean="0">
                <a:solidFill>
                  <a:schemeClr val="tx2">
                    <a:lumMod val="75000"/>
                  </a:schemeClr>
                </a:solidFill>
              </a:rPr>
              <a:t>PROBLEM </a:t>
            </a:r>
            <a:r>
              <a:rPr b="1" dirty="0" sz="2400" lang="en-US" u="sng">
                <a:solidFill>
                  <a:schemeClr val="tx2">
                    <a:lumMod val="75000"/>
                  </a:schemeClr>
                </a:solidFill>
              </a:rPr>
              <a:t>DESCRIPTION AND FOCUS OF THE </a:t>
            </a:r>
            <a:r>
              <a:rPr b="1" dirty="0" sz="2400" lang="en-US" u="sng" smtClean="0">
                <a:solidFill>
                  <a:schemeClr val="tx2">
                    <a:lumMod val="75000"/>
                  </a:schemeClr>
                </a:solidFill>
              </a:rPr>
              <a:t>PROJECT</a:t>
            </a:r>
          </a:p>
          <a:p>
            <a:pPr algn="l" indent="-457200" lvl="1">
              <a:buFont typeface="Wingdings" pitchFamily="2" charset="2"/>
              <a:buChar char="v"/>
            </a:pPr>
            <a:endParaRPr b="1" dirty="0" sz="2000" lang="en-IN" u="sng">
              <a:solidFill>
                <a:schemeClr val="tx2">
                  <a:lumMod val="75000"/>
                </a:schemeClr>
              </a:solidFill>
            </a:endParaRPr>
          </a:p>
          <a:p>
            <a:pPr algn="l" indent="-342900" marL="342900">
              <a:buFont typeface="Wingdings" pitchFamily="2" charset="2"/>
              <a:buChar char="ü"/>
            </a:pPr>
            <a:r>
              <a:rPr dirty="0" sz="2000" lang="en-US" smtClean="0">
                <a:solidFill>
                  <a:schemeClr val="tx1"/>
                </a:solidFill>
              </a:rPr>
              <a:t>Paralysis </a:t>
            </a:r>
            <a:r>
              <a:rPr dirty="0" sz="2000" lang="en-US">
                <a:solidFill>
                  <a:schemeClr val="tx1"/>
                </a:solidFill>
              </a:rPr>
              <a:t>is the inability to move muscles on your own and with purpose</a:t>
            </a:r>
            <a:r>
              <a:rPr dirty="0" sz="2000" lang="en-US" smtClean="0">
                <a:solidFill>
                  <a:schemeClr val="tx1"/>
                </a:solidFill>
              </a:rPr>
              <a:t>.</a:t>
            </a:r>
          </a:p>
          <a:p>
            <a:pPr algn="l" indent="-342900" marL="342900">
              <a:buFont typeface="Wingdings" pitchFamily="2" charset="2"/>
              <a:buChar char="ü"/>
            </a:pPr>
            <a:r>
              <a:rPr dirty="0" sz="2000" lang="en-IN" smtClean="0">
                <a:solidFill>
                  <a:schemeClr val="tx1"/>
                </a:solidFill>
              </a:rPr>
              <a:t>It can be </a:t>
            </a:r>
            <a:r>
              <a:rPr dirty="0" sz="2000" lang="en-US">
                <a:solidFill>
                  <a:schemeClr val="tx1"/>
                </a:solidFill>
              </a:rPr>
              <a:t>temporary or </a:t>
            </a:r>
            <a:r>
              <a:rPr dirty="0" sz="2000" lang="en-US" smtClean="0">
                <a:solidFill>
                  <a:schemeClr val="tx1"/>
                </a:solidFill>
              </a:rPr>
              <a:t>permanent. The </a:t>
            </a:r>
            <a:r>
              <a:rPr dirty="0" sz="2000" lang="en-US">
                <a:solidFill>
                  <a:schemeClr val="tx1"/>
                </a:solidFill>
              </a:rPr>
              <a:t>most common causes are stroke, spinal cord </a:t>
            </a:r>
            <a:r>
              <a:rPr dirty="0" sz="2000" lang="en-US" smtClean="0">
                <a:solidFill>
                  <a:schemeClr val="tx1"/>
                </a:solidFill>
              </a:rPr>
              <a:t>injury.</a:t>
            </a:r>
          </a:p>
          <a:p>
            <a:pPr algn="l" indent="-342900" marL="342900">
              <a:buFont typeface="Wingdings" pitchFamily="2" charset="2"/>
              <a:buChar char="ü"/>
            </a:pPr>
            <a:r>
              <a:rPr dirty="0" sz="2000" lang="en-US">
                <a:solidFill>
                  <a:schemeClr val="tx1"/>
                </a:solidFill>
              </a:rPr>
              <a:t>Paralysis can be a complete loss of movement known as </a:t>
            </a:r>
            <a:r>
              <a:rPr dirty="0" sz="2000" lang="en-US" err="1">
                <a:solidFill>
                  <a:schemeClr val="tx1"/>
                </a:solidFill>
              </a:rPr>
              <a:t>plegia</a:t>
            </a:r>
            <a:r>
              <a:rPr dirty="0" sz="2000" lang="en-US">
                <a:solidFill>
                  <a:schemeClr val="tx1"/>
                </a:solidFill>
              </a:rPr>
              <a:t>, or a significant weakness called paresis.</a:t>
            </a:r>
            <a:endParaRPr dirty="0" sz="2000" lang="en-IN">
              <a:solidFill>
                <a:schemeClr val="tx1"/>
              </a:solidFill>
            </a:endParaRPr>
          </a:p>
          <a:p>
            <a:pPr algn="l" indent="-342900" marL="342900">
              <a:buFont typeface="Wingdings" pitchFamily="2" charset="2"/>
              <a:buChar char="ü"/>
            </a:pPr>
            <a:r>
              <a:rPr dirty="0" sz="2000" lang="en-US">
                <a:solidFill>
                  <a:schemeClr val="tx1"/>
                </a:solidFill>
              </a:rPr>
              <a:t>Paralysis is most often caused by damage in the nervous system, especially the spinal cord.</a:t>
            </a:r>
            <a:endParaRPr dirty="0" sz="2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Subtitle 2"/>
          <p:cNvSpPr>
            <a:spLocks noGrp="1"/>
          </p:cNvSpPr>
          <p:nvPr>
            <p:ph type="subTitle" idx="1"/>
          </p:nvPr>
        </p:nvSpPr>
        <p:spPr>
          <a:xfrm>
            <a:off x="304800" y="914400"/>
            <a:ext cx="8610600" cy="5715000"/>
          </a:xfrm>
        </p:spPr>
        <p:txBody>
          <a:bodyPr>
            <a:normAutofit/>
          </a:bodyPr>
          <a:p>
            <a:pPr algn="l"/>
            <a:r>
              <a:rPr dirty="0" sz="2400" lang="en-US">
                <a:solidFill>
                  <a:schemeClr val="tx1"/>
                </a:solidFill>
              </a:rPr>
              <a:t>To overcome all the above drawbacks and meet the requirements of the system, we propose a system which mainly consists of a transmitter and a </a:t>
            </a:r>
            <a:r>
              <a:rPr dirty="0" sz="2400" lang="en-US" smtClean="0">
                <a:solidFill>
                  <a:schemeClr val="tx1"/>
                </a:solidFill>
              </a:rPr>
              <a:t>receiver section.</a:t>
            </a:r>
          </a:p>
          <a:p>
            <a:pPr algn="l"/>
            <a:endParaRPr b="1" dirty="0" sz="2400" lang="en-US" u="sng" smtClean="0">
              <a:solidFill>
                <a:schemeClr val="tx2">
                  <a:lumMod val="75000"/>
                </a:schemeClr>
              </a:solidFill>
            </a:endParaRPr>
          </a:p>
          <a:p>
            <a:pPr algn="l"/>
            <a:r>
              <a:rPr b="1" dirty="0" sz="2400" lang="en-US" u="sng" smtClean="0">
                <a:solidFill>
                  <a:schemeClr val="tx2">
                    <a:lumMod val="75000"/>
                  </a:schemeClr>
                </a:solidFill>
              </a:rPr>
              <a:t>TRANSMITTER</a:t>
            </a:r>
            <a:endParaRPr b="1" dirty="0" sz="2400" lang="en-IN" u="sng">
              <a:solidFill>
                <a:schemeClr val="tx2">
                  <a:lumMod val="75000"/>
                </a:schemeClr>
              </a:solidFill>
            </a:endParaRPr>
          </a:p>
          <a:p>
            <a:pPr algn="l"/>
            <a:endParaRPr dirty="0" sz="2400" lang="en-IN">
              <a:solidFill>
                <a:schemeClr val="tx1"/>
              </a:solidFill>
            </a:endParaRPr>
          </a:p>
        </p:txBody>
      </p:sp>
      <p:sp>
        <p:nvSpPr>
          <p:cNvPr id="1048604" name="Title 1"/>
          <p:cNvSpPr>
            <a:spLocks noGrp="1"/>
          </p:cNvSpPr>
          <p:nvPr>
            <p:ph type="ctrTitle"/>
          </p:nvPr>
        </p:nvSpPr>
        <p:spPr>
          <a:xfrm>
            <a:off x="685800" y="381001"/>
            <a:ext cx="7772400" cy="685799"/>
          </a:xfrm>
        </p:spPr>
        <p:txBody>
          <a:bodyPr>
            <a:normAutofit fontScale="90000"/>
          </a:bodyPr>
          <a:p>
            <a:pPr algn="ctr" lvl="1" rtl="0">
              <a:spcBef>
                <a:spcPct val="0"/>
              </a:spcBef>
            </a:pPr>
            <a:r>
              <a:rPr b="1" dirty="0" sz="2700" lang="en-US" u="sng">
                <a:solidFill>
                  <a:schemeClr val="tx2">
                    <a:lumMod val="90000"/>
                  </a:schemeClr>
                </a:solidFill>
              </a:rPr>
              <a:t>SYSTEM DESIGN AND IMPLEMENTATION</a:t>
            </a:r>
            <a:r>
              <a:rPr b="1" dirty="0" lang="en-IN">
                <a:solidFill>
                  <a:schemeClr val="tx2">
                    <a:lumMod val="90000"/>
                  </a:schemeClr>
                </a:solidFill>
              </a:rPr>
              <a:t/>
            </a:r>
            <a:br>
              <a:rPr b="1" dirty="0" lang="en-IN">
                <a:solidFill>
                  <a:schemeClr val="tx2">
                    <a:lumMod val="90000"/>
                  </a:schemeClr>
                </a:solidFill>
              </a:rPr>
            </a:br>
            <a:endParaRPr dirty="0" lang="en-IN">
              <a:solidFill>
                <a:schemeClr val="tx2">
                  <a:lumMod val="90000"/>
                </a:schemeClr>
              </a:solidFill>
            </a:endParaRPr>
          </a:p>
        </p:txBody>
      </p:sp>
      <p:pic>
        <p:nvPicPr>
          <p:cNvPr id="2097156" name="image1.jpeg"/>
          <p:cNvPicPr>
            <a:picLocks/>
          </p:cNvPicPr>
          <p:nvPr/>
        </p:nvPicPr>
        <p:blipFill>
          <a:blip xmlns:r="http://schemas.openxmlformats.org/officeDocument/2006/relationships" r:embed="rId1" cstate="print"/>
          <a:stretch>
            <a:fillRect/>
          </a:stretch>
        </p:blipFill>
        <p:spPr>
          <a:xfrm>
            <a:off x="1600200" y="3276600"/>
            <a:ext cx="6248400" cy="31242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7" name="image2.jpeg"/>
          <p:cNvPicPr>
            <a:picLocks/>
          </p:cNvPicPr>
          <p:nvPr/>
        </p:nvPicPr>
        <p:blipFill>
          <a:blip xmlns:r="http://schemas.openxmlformats.org/officeDocument/2006/relationships" r:embed="rId1" cstate="print"/>
          <a:stretch>
            <a:fillRect/>
          </a:stretch>
        </p:blipFill>
        <p:spPr>
          <a:xfrm>
            <a:off x="1295400" y="1676400"/>
            <a:ext cx="6934200" cy="4267200"/>
          </a:xfrm>
          <a:prstGeom prst="rect"/>
        </p:spPr>
      </p:pic>
      <p:sp>
        <p:nvSpPr>
          <p:cNvPr id="1048605" name="TextBox 2"/>
          <p:cNvSpPr txBox="1"/>
          <p:nvPr/>
        </p:nvSpPr>
        <p:spPr>
          <a:xfrm>
            <a:off x="533400" y="533400"/>
            <a:ext cx="2286000" cy="523220"/>
          </a:xfrm>
          <a:prstGeom prst="rect"/>
          <a:noFill/>
        </p:spPr>
        <p:txBody>
          <a:bodyPr rtlCol="0" wrap="square">
            <a:spAutoFit/>
          </a:bodyPr>
          <a:p>
            <a:r>
              <a:rPr b="1" dirty="0" sz="2800" lang="en-US" u="sng" smtClean="0">
                <a:solidFill>
                  <a:schemeClr val="tx2">
                    <a:lumMod val="75000"/>
                  </a:schemeClr>
                </a:solidFill>
              </a:rPr>
              <a:t>RECIEVER</a:t>
            </a:r>
            <a:endParaRPr b="1" dirty="0" lang="en-IN" u="sng">
              <a:solidFill>
                <a:schemeClr val="tx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extBox 1"/>
          <p:cNvSpPr txBox="1"/>
          <p:nvPr/>
        </p:nvSpPr>
        <p:spPr>
          <a:xfrm>
            <a:off x="609600" y="411480"/>
            <a:ext cx="8305800" cy="461665"/>
          </a:xfrm>
          <a:prstGeom prst="rect"/>
          <a:noFill/>
        </p:spPr>
        <p:txBody>
          <a:bodyPr rtlCol="0" wrap="square">
            <a:spAutoFit/>
          </a:bodyPr>
          <a:p>
            <a:r>
              <a:rPr b="1" dirty="0" sz="2400" lang="en-US" u="sng">
                <a:solidFill>
                  <a:schemeClr val="tx2">
                    <a:lumMod val="90000"/>
                  </a:schemeClr>
                </a:solidFill>
              </a:rPr>
              <a:t>HARDWARE SPECIFICATIONS AND CONNECTIONS</a:t>
            </a:r>
            <a:endParaRPr b="1" dirty="0" sz="1600" lang="en-IN" u="sng">
              <a:solidFill>
                <a:schemeClr val="tx2">
                  <a:lumMod val="90000"/>
                </a:schemeClr>
              </a:solidFill>
            </a:endParaRPr>
          </a:p>
        </p:txBody>
      </p:sp>
      <p:sp>
        <p:nvSpPr>
          <p:cNvPr id="1048607" name="TextBox 2"/>
          <p:cNvSpPr txBox="1"/>
          <p:nvPr/>
        </p:nvSpPr>
        <p:spPr>
          <a:xfrm>
            <a:off x="609600" y="1066800"/>
            <a:ext cx="4800600" cy="5882641"/>
          </a:xfrm>
          <a:prstGeom prst="rect"/>
          <a:noFill/>
        </p:spPr>
        <p:txBody>
          <a:bodyPr rtlCol="0" wrap="square">
            <a:spAutoFit/>
          </a:bodyPr>
          <a:p>
            <a:pPr lvl="1"/>
            <a:r>
              <a:rPr b="1" dirty="0" sz="2000" lang="en-US">
                <a:solidFill>
                  <a:schemeClr val="tx2">
                    <a:lumMod val="75000"/>
                  </a:schemeClr>
                </a:solidFill>
              </a:rPr>
              <a:t>Components Required</a:t>
            </a:r>
            <a:r>
              <a:rPr b="1" dirty="0" sz="2000" lang="en-US" smtClean="0">
                <a:solidFill>
                  <a:schemeClr val="tx2">
                    <a:lumMod val="75000"/>
                  </a:schemeClr>
                </a:solidFill>
              </a:rPr>
              <a:t>:-</a:t>
            </a:r>
          </a:p>
          <a:p>
            <a:pPr lvl="1"/>
            <a:endParaRPr b="1" dirty="0" sz="2000" lang="en-IN"/>
          </a:p>
          <a:p>
            <a:pPr indent="-342900" lvl="2" marL="1257300">
              <a:buFont typeface="+mj-lt"/>
              <a:buAutoNum type="arabicPeriod"/>
            </a:pPr>
            <a:r>
              <a:rPr dirty="0" sz="2000" lang="en-US" err="1"/>
              <a:t>Atmega</a:t>
            </a:r>
            <a:r>
              <a:rPr dirty="0" sz="2000" lang="en-US"/>
              <a:t> Microcontroller Uno</a:t>
            </a:r>
            <a:endParaRPr dirty="0" sz="1600" lang="en-IN"/>
          </a:p>
          <a:p>
            <a:pPr indent="-342900" lvl="2" marL="1257300">
              <a:buFont typeface="+mj-lt"/>
              <a:buAutoNum type="arabicPeriod"/>
            </a:pPr>
            <a:r>
              <a:rPr dirty="0" sz="2000" lang="en-US" err="1"/>
              <a:t>Arduino</a:t>
            </a:r>
            <a:r>
              <a:rPr dirty="0" sz="2000" lang="en-US"/>
              <a:t> Nano</a:t>
            </a:r>
            <a:endParaRPr dirty="0" sz="1600" lang="en-IN"/>
          </a:p>
          <a:p>
            <a:pPr indent="-342900" lvl="2" marL="1257300">
              <a:buFont typeface="+mj-lt"/>
              <a:buAutoNum type="arabicPeriod"/>
            </a:pPr>
            <a:r>
              <a:rPr dirty="0" sz="2000" lang="en-US"/>
              <a:t>Accelerometer &amp; Gyro</a:t>
            </a:r>
            <a:endParaRPr dirty="0" sz="1600" lang="en-IN"/>
          </a:p>
          <a:p>
            <a:pPr indent="-342900" lvl="2" marL="1257300">
              <a:buFont typeface="+mj-lt"/>
              <a:buAutoNum type="arabicPeriod"/>
            </a:pPr>
            <a:r>
              <a:rPr dirty="0" sz="2000" lang="en-US"/>
              <a:t>RF </a:t>
            </a:r>
            <a:r>
              <a:rPr dirty="0" sz="2000" lang="en-US" err="1"/>
              <a:t>Tx</a:t>
            </a:r>
            <a:r>
              <a:rPr dirty="0" sz="2000" lang="en-US"/>
              <a:t> Rx</a:t>
            </a:r>
            <a:endParaRPr dirty="0" sz="1600" lang="en-IN"/>
          </a:p>
          <a:p>
            <a:pPr indent="-342900" lvl="2" marL="1257300">
              <a:buFont typeface="+mj-lt"/>
              <a:buAutoNum type="arabicPeriod"/>
            </a:pPr>
            <a:r>
              <a:rPr dirty="0" sz="2000" lang="en-US"/>
              <a:t>LCD Display</a:t>
            </a:r>
            <a:endParaRPr dirty="0" sz="1600" lang="en-IN"/>
          </a:p>
          <a:p>
            <a:pPr indent="-342900" lvl="2" marL="1257300">
              <a:buFont typeface="+mj-lt"/>
              <a:buAutoNum type="arabicPeriod"/>
            </a:pPr>
            <a:r>
              <a:rPr dirty="0" sz="2000" lang="en-US"/>
              <a:t>Resistors</a:t>
            </a:r>
            <a:endParaRPr dirty="0" sz="1600" lang="en-IN"/>
          </a:p>
          <a:p>
            <a:pPr indent="-342900" lvl="2" marL="1257300">
              <a:buFont typeface="+mj-lt"/>
              <a:buAutoNum type="arabicPeriod"/>
            </a:pPr>
            <a:r>
              <a:rPr dirty="0" sz="2000" lang="en-US"/>
              <a:t>Capacitors</a:t>
            </a:r>
            <a:endParaRPr dirty="0" sz="1600" lang="en-IN"/>
          </a:p>
          <a:p>
            <a:pPr indent="-342900" lvl="2" marL="1257300">
              <a:buFont typeface="+mj-lt"/>
              <a:buAutoNum type="arabicPeriod"/>
            </a:pPr>
            <a:r>
              <a:rPr dirty="0" sz="2000" lang="en-US"/>
              <a:t>Transistors</a:t>
            </a:r>
            <a:endParaRPr dirty="0" sz="1600" lang="en-IN"/>
          </a:p>
          <a:p>
            <a:pPr indent="-342900" lvl="2" marL="1257300">
              <a:buFont typeface="+mj-lt"/>
              <a:buAutoNum type="arabicPeriod"/>
            </a:pPr>
            <a:r>
              <a:rPr dirty="0" sz="2000" lang="en-US"/>
              <a:t>Cables and Connectors</a:t>
            </a:r>
            <a:endParaRPr dirty="0" sz="1600" lang="en-IN"/>
          </a:p>
          <a:p>
            <a:pPr indent="-342900" lvl="2" marL="1257300">
              <a:buFont typeface="+mj-lt"/>
              <a:buAutoNum type="arabicPeriod"/>
            </a:pPr>
            <a:r>
              <a:rPr dirty="0" sz="2000" lang="en-US"/>
              <a:t>Diodes</a:t>
            </a:r>
            <a:endParaRPr dirty="0" sz="1600" lang="en-IN"/>
          </a:p>
          <a:p>
            <a:pPr indent="-342900" lvl="2" marL="1257300">
              <a:buFont typeface="+mj-lt"/>
              <a:buAutoNum type="arabicPeriod"/>
            </a:pPr>
            <a:r>
              <a:rPr dirty="0" sz="2000" lang="en-US"/>
              <a:t>PCB and Breadboards</a:t>
            </a:r>
            <a:endParaRPr dirty="0" sz="1600" lang="en-IN"/>
          </a:p>
          <a:p>
            <a:pPr indent="-342900" lvl="2" marL="1257300">
              <a:buFont typeface="+mj-lt"/>
              <a:buAutoNum type="arabicPeriod"/>
            </a:pPr>
            <a:r>
              <a:rPr dirty="0" sz="2000" lang="en-US"/>
              <a:t>LED</a:t>
            </a:r>
            <a:endParaRPr dirty="0" sz="1600" lang="en-IN"/>
          </a:p>
          <a:p>
            <a:pPr indent="-342900" lvl="2" marL="1257300">
              <a:buFont typeface="+mj-lt"/>
              <a:buAutoNum type="arabicPeriod"/>
            </a:pPr>
            <a:r>
              <a:rPr dirty="0" sz="2000" lang="en-US"/>
              <a:t>Transformer/Adapter</a:t>
            </a:r>
            <a:endParaRPr dirty="0" sz="1600" lang="en-IN"/>
          </a:p>
          <a:p>
            <a:pPr indent="-342900" lvl="2" marL="1257300">
              <a:buFont typeface="+mj-lt"/>
              <a:buAutoNum type="arabicPeriod"/>
            </a:pPr>
            <a:r>
              <a:rPr dirty="0" sz="2000" lang="en-US"/>
              <a:t>Switch</a:t>
            </a:r>
            <a:endParaRPr dirty="0" sz="1600" lang="en-IN"/>
          </a:p>
          <a:p>
            <a:pPr indent="-342900" lvl="2" marL="1257300">
              <a:buFont typeface="+mj-lt"/>
              <a:buAutoNum type="arabicPeriod"/>
            </a:pPr>
            <a:r>
              <a:rPr dirty="0" sz="2000" lang="en-US"/>
              <a:t>IC</a:t>
            </a:r>
            <a:endParaRPr dirty="0" sz="1600" lang="en-IN"/>
          </a:p>
          <a:p>
            <a:pPr indent="-342900" lvl="2" marL="1257300">
              <a:buFont typeface="+mj-lt"/>
              <a:buAutoNum type="arabicPeriod"/>
            </a:pPr>
            <a:r>
              <a:rPr dirty="0" sz="2000" lang="en-US"/>
              <a:t>IC Sockets</a:t>
            </a:r>
            <a:endParaRPr dirty="0" sz="1600" lang="en-IN"/>
          </a:p>
          <a:p>
            <a:pPr indent="-342900" marL="342900">
              <a:buFont typeface="+mj-lt"/>
              <a:buAutoNum type="arabicPeriod"/>
            </a:pPr>
            <a:r>
              <a:rPr dirty="0" sz="2000" lang="en-US"/>
              <a:t> </a:t>
            </a:r>
            <a:endParaRPr dirty="0" sz="320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aper">
  <a:themeElements>
    <a:clrScheme name="Paper">
      <a:dk1>
        <a:sysClr lastClr="000000" val="windowText"/>
      </a:dk1>
      <a:lt1>
        <a:sysClr lastClr="FFFFFF" val="window"/>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algn="tl" flip="none" sx="40000" sy="40000" tx="0" ty="0"/>
        </a:blipFill>
        <a:blipFill>
          <a:blip xmlns:r="http://schemas.openxmlformats.org/officeDocument/2006/relationships" r:embed="rId1">
            <a:duotone>
              <a:schemeClr val="phClr">
                <a:shade val="40000"/>
              </a:schemeClr>
              <a:schemeClr val="phClr">
                <a:tint val="42000"/>
              </a:schemeClr>
            </a:duotone>
          </a:blip>
          <a:tile algn="tl" flip="none" sx="40000" sy="40000" tx="0" ty="0"/>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algn="tl" blurRad="95000" rotWithShape="0">
              <a:srgbClr val="000000">
                <a:alpha val="50000"/>
              </a:srgbClr>
            </a:outerShdw>
          </a:effectLst>
          <a:scene3d>
            <a:camera prst="orthographicFront"/>
            <a:lightRig dir="t" rig="sof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algn="tl" flip="none" sx="58000" sy="38000" tx="0" ty="0"/>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mahapatruni jagapathi varma</dc:creator>
  <cp:lastModifiedBy>mahapatruni jagapathi varma</cp:lastModifiedBy>
  <dcterms:created xsi:type="dcterms:W3CDTF">2006-08-15T02:00:00Z</dcterms:created>
  <dcterms:modified xsi:type="dcterms:W3CDTF">2020-07-11T02:14:49Z</dcterms:modified>
</cp:coreProperties>
</file>