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67" r:id="rId4"/>
    <p:sldId id="258" r:id="rId5"/>
    <p:sldId id="260" r:id="rId6"/>
    <p:sldId id="264" r:id="rId7"/>
    <p:sldId id="274" r:id="rId8"/>
    <p:sldId id="261" r:id="rId9"/>
    <p:sldId id="265" r:id="rId10"/>
    <p:sldId id="275" r:id="rId1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140" y="-8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IN"/>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41A9A1-F2AF-4A41-B81F-B00D2BAA7A82}"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392637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41A9A1-F2AF-4A41-B81F-B00D2BAA7A82}"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18895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42900" y="396701"/>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41A9A1-F2AF-4A41-B81F-B00D2BAA7A82}"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417463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41A9A1-F2AF-4A41-B81F-B00D2BAA7A82}"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423036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41A9A1-F2AF-4A41-B81F-B00D2BAA7A82}" type="datetimeFigureOut">
              <a:rPr lang="en-IN" smtClean="0"/>
              <a:t>03-05-2019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398404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41A9A1-F2AF-4A41-B81F-B00D2BAA7A82}"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149329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41A9A1-F2AF-4A41-B81F-B00D2BAA7A82}" type="datetimeFigureOut">
              <a:rPr lang="en-IN" smtClean="0"/>
              <a:t>03-05-2019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34847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41A9A1-F2AF-4A41-B81F-B00D2BAA7A82}" type="datetimeFigureOut">
              <a:rPr lang="en-IN" smtClean="0"/>
              <a:t>03-05-2019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408151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1A9A1-F2AF-4A41-B81F-B00D2BAA7A82}" type="datetimeFigureOut">
              <a:rPr lang="en-IN" smtClean="0"/>
              <a:t>03-05-2019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321612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1A9A1-F2AF-4A41-B81F-B00D2BAA7A82}"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59087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1A9A1-F2AF-4A41-B81F-B00D2BAA7A82}" type="datetimeFigureOut">
              <a:rPr lang="en-IN" smtClean="0"/>
              <a:t>03-05-2019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18E17-A2EC-4203-9B58-A94CC8E777AF}" type="slidenum">
              <a:rPr lang="en-IN" smtClean="0"/>
              <a:t>‹#›</a:t>
            </a:fld>
            <a:endParaRPr lang="en-IN"/>
          </a:p>
        </p:txBody>
      </p:sp>
    </p:spTree>
    <p:extLst>
      <p:ext uri="{BB962C8B-B14F-4D97-AF65-F5344CB8AC3E}">
        <p14:creationId xmlns:p14="http://schemas.microsoft.com/office/powerpoint/2010/main" val="335276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ED41A9A1-F2AF-4A41-B81F-B00D2BAA7A82}" type="datetimeFigureOut">
              <a:rPr lang="en-IN" smtClean="0"/>
              <a:t>03-05-2019</a:t>
            </a:fld>
            <a:endParaRPr lang="en-IN"/>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5818E17-A2EC-4203-9B58-A94CC8E777AF}" type="slidenum">
              <a:rPr lang="en-IN" smtClean="0"/>
              <a:t>‹#›</a:t>
            </a:fld>
            <a:endParaRPr lang="en-IN"/>
          </a:p>
        </p:txBody>
      </p:sp>
    </p:spTree>
    <p:extLst>
      <p:ext uri="{BB962C8B-B14F-4D97-AF65-F5344CB8AC3E}">
        <p14:creationId xmlns:p14="http://schemas.microsoft.com/office/powerpoint/2010/main" val="359045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9045" y="374570"/>
            <a:ext cx="3249757" cy="631188"/>
          </a:xfrm>
          <a:prstGeom prst="rect">
            <a:avLst/>
          </a:prstGeom>
          <a:noFill/>
        </p:spPr>
        <p:txBody>
          <a:bodyPr wrap="square" lIns="76444" tIns="38222" rIns="76444" bIns="38222" rtlCol="0">
            <a:spAutoFit/>
          </a:bodyPr>
          <a:lstStyle/>
          <a:p>
            <a:pPr defTabSz="764438">
              <a:defRPr/>
            </a:pPr>
            <a:r>
              <a:rPr lang="en-US" b="1" dirty="0">
                <a:solidFill>
                  <a:srgbClr val="FF0000"/>
                </a:solidFill>
                <a:latin typeface="Times New Roman" panose="02020603050405020304" pitchFamily="18" charset="0"/>
                <a:cs typeface="Times New Roman" panose="02020603050405020304" pitchFamily="18" charset="0"/>
              </a:rPr>
              <a:t>RAGHU  ENGINEERING  COLLEGE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125" y="992561"/>
            <a:ext cx="1029659" cy="1566704"/>
          </a:xfrm>
          <a:prstGeom prst="rect">
            <a:avLst/>
          </a:prstGeom>
        </p:spPr>
      </p:pic>
      <p:sp>
        <p:nvSpPr>
          <p:cNvPr id="4" name="TextBox 3"/>
          <p:cNvSpPr txBox="1"/>
          <p:nvPr/>
        </p:nvSpPr>
        <p:spPr>
          <a:xfrm>
            <a:off x="2420888" y="992560"/>
            <a:ext cx="1926474" cy="323412"/>
          </a:xfrm>
          <a:prstGeom prst="rect">
            <a:avLst/>
          </a:prstGeom>
          <a:noFill/>
        </p:spPr>
        <p:txBody>
          <a:bodyPr wrap="square" lIns="76444" tIns="38222" rIns="76444" bIns="38222" rtlCol="0">
            <a:spAutoFit/>
          </a:bodyPr>
          <a:lstStyle/>
          <a:p>
            <a:pPr algn="ctr" defTabSz="764438">
              <a:defRPr/>
            </a:pPr>
            <a:r>
              <a:rPr lang="en-US" sz="1600" dirty="0">
                <a:solidFill>
                  <a:prstClr val="black"/>
                </a:solidFill>
                <a:latin typeface="Times New Roman" panose="02020603050405020304" pitchFamily="18" charset="0"/>
                <a:cs typeface="Times New Roman" panose="02020603050405020304" pitchFamily="18" charset="0"/>
              </a:rPr>
              <a:t>(AUTONOMOUS)</a:t>
            </a:r>
          </a:p>
        </p:txBody>
      </p:sp>
      <p:sp>
        <p:nvSpPr>
          <p:cNvPr id="5" name="TextBox 4"/>
          <p:cNvSpPr txBox="1"/>
          <p:nvPr/>
        </p:nvSpPr>
        <p:spPr>
          <a:xfrm>
            <a:off x="2506889" y="1352600"/>
            <a:ext cx="2506287" cy="308023"/>
          </a:xfrm>
          <a:prstGeom prst="rect">
            <a:avLst/>
          </a:prstGeom>
          <a:noFill/>
        </p:spPr>
        <p:txBody>
          <a:bodyPr wrap="square" lIns="76444" tIns="38222" rIns="76444" bIns="38222" rtlCol="0">
            <a:spAutoFit/>
          </a:bodyPr>
          <a:lstStyle/>
          <a:p>
            <a:pPr defTabSz="764438">
              <a:defRPr/>
            </a:pPr>
            <a:r>
              <a:rPr lang="en-US" sz="1500" b="1" dirty="0">
                <a:solidFill>
                  <a:prstClr val="black"/>
                </a:solidFill>
                <a:latin typeface="Times New Roman" panose="02020603050405020304" pitchFamily="18" charset="0"/>
                <a:cs typeface="Times New Roman" panose="02020603050405020304" pitchFamily="18" charset="0"/>
              </a:rPr>
              <a:t>DEPARTMENT OF EEE</a:t>
            </a:r>
          </a:p>
        </p:txBody>
      </p:sp>
      <p:sp>
        <p:nvSpPr>
          <p:cNvPr id="6" name="TextBox 5"/>
          <p:cNvSpPr txBox="1"/>
          <p:nvPr/>
        </p:nvSpPr>
        <p:spPr>
          <a:xfrm>
            <a:off x="2427403" y="1640632"/>
            <a:ext cx="2225733" cy="308023"/>
          </a:xfrm>
          <a:prstGeom prst="rect">
            <a:avLst/>
          </a:prstGeom>
          <a:noFill/>
        </p:spPr>
        <p:txBody>
          <a:bodyPr wrap="square" lIns="76444" tIns="38222" rIns="76444" bIns="38222" rtlCol="0">
            <a:spAutoFit/>
          </a:bodyPr>
          <a:lstStyle/>
          <a:p>
            <a:pPr defTabSz="764438">
              <a:defRPr/>
            </a:pPr>
            <a:r>
              <a:rPr lang="en-US" sz="1500" dirty="0">
                <a:solidFill>
                  <a:prstClr val="black"/>
                </a:solidFill>
                <a:latin typeface="Times New Roman" panose="02020603050405020304" pitchFamily="18" charset="0"/>
                <a:cs typeface="Times New Roman" panose="02020603050405020304" pitchFamily="18" charset="0"/>
              </a:rPr>
              <a:t>Academic year: 2018-2019</a:t>
            </a:r>
          </a:p>
        </p:txBody>
      </p:sp>
      <p:sp>
        <p:nvSpPr>
          <p:cNvPr id="7" name="TextBox 6"/>
          <p:cNvSpPr txBox="1"/>
          <p:nvPr/>
        </p:nvSpPr>
        <p:spPr>
          <a:xfrm>
            <a:off x="2780928" y="2000672"/>
            <a:ext cx="2417445" cy="308023"/>
          </a:xfrm>
          <a:prstGeom prst="rect">
            <a:avLst/>
          </a:prstGeom>
          <a:noFill/>
        </p:spPr>
        <p:txBody>
          <a:bodyPr wrap="square" lIns="76444" tIns="38222" rIns="76444" bIns="38222" rtlCol="0">
            <a:spAutoFit/>
          </a:bodyPr>
          <a:lstStyle/>
          <a:p>
            <a:pPr defTabSz="764438">
              <a:defRPr/>
            </a:pPr>
            <a:r>
              <a:rPr lang="en-US" sz="1500" dirty="0">
                <a:solidFill>
                  <a:prstClr val="black"/>
                </a:solidFill>
                <a:latin typeface="Times New Roman" panose="02020603050405020304" pitchFamily="18" charset="0"/>
                <a:cs typeface="Times New Roman" panose="02020603050405020304" pitchFamily="18" charset="0"/>
              </a:rPr>
              <a:t>II year  2-semister</a:t>
            </a:r>
          </a:p>
        </p:txBody>
      </p:sp>
      <p:sp>
        <p:nvSpPr>
          <p:cNvPr id="8" name="TextBox 7"/>
          <p:cNvSpPr txBox="1"/>
          <p:nvPr/>
        </p:nvSpPr>
        <p:spPr>
          <a:xfrm>
            <a:off x="2134686" y="2432720"/>
            <a:ext cx="2950498" cy="354189"/>
          </a:xfrm>
          <a:prstGeom prst="rect">
            <a:avLst/>
          </a:prstGeom>
          <a:noFill/>
        </p:spPr>
        <p:txBody>
          <a:bodyPr wrap="square" lIns="76444" tIns="38222" rIns="76444" bIns="38222" rtlCol="0">
            <a:spAutoFit/>
          </a:bodyPr>
          <a:lstStyle/>
          <a:p>
            <a:pPr algn="ctr" defTabSz="764438">
              <a:defRPr/>
            </a:pPr>
            <a:r>
              <a:rPr lang="en-US" b="1" noProof="0" dirty="0" smtClean="0">
                <a:solidFill>
                  <a:prstClr val="black"/>
                </a:solidFill>
                <a:latin typeface="Times New Roman" panose="02020603050405020304" pitchFamily="18" charset="0"/>
                <a:cs typeface="Times New Roman" panose="02020603050405020304" pitchFamily="18" charset="0"/>
              </a:rPr>
              <a:t>CONTROL SYSTEMS</a:t>
            </a:r>
            <a:endParaRPr lang="en-US" sz="1500" b="1" dirty="0">
              <a:solidFill>
                <a:prstClr val="black"/>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2921" y="3890949"/>
            <a:ext cx="6506440" cy="1462185"/>
          </a:xfrm>
          <a:prstGeom prst="rect">
            <a:avLst/>
          </a:prstGeom>
          <a:noFill/>
        </p:spPr>
        <p:txBody>
          <a:bodyPr wrap="square" lIns="76444" tIns="38222" rIns="76444" bIns="38222" rtlCol="0">
            <a:spAutoFit/>
          </a:bodyPr>
          <a:lstStyle/>
          <a:p>
            <a:pPr defTabSz="764438">
              <a:defRPr/>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CASE STUDY</a:t>
            </a:r>
          </a:p>
          <a:p>
            <a:pPr defTabSz="764438">
              <a:defRPr/>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ON</a:t>
            </a:r>
            <a:endParaRPr lang="en-US" b="1" dirty="0">
              <a:latin typeface="Times New Roman" panose="02020603050405020304" pitchFamily="18" charset="0"/>
              <a:cs typeface="Times New Roman" panose="02020603050405020304" pitchFamily="18" charset="0"/>
            </a:endParaRPr>
          </a:p>
          <a:p>
            <a:pPr defTabSz="764438">
              <a:defRPr/>
            </a:pPr>
            <a:r>
              <a:rPr lang="en-US" b="1" dirty="0" smtClean="0">
                <a:latin typeface="Times New Roman" panose="02020603050405020304" pitchFamily="18" charset="0"/>
                <a:cs typeface="Times New Roman" panose="02020603050405020304" pitchFamily="18" charset="0"/>
              </a:rPr>
              <a:t>   TIME </a:t>
            </a:r>
            <a:r>
              <a:rPr lang="en-US" b="1" dirty="0">
                <a:latin typeface="Times New Roman" panose="02020603050405020304" pitchFamily="18" charset="0"/>
                <a:cs typeface="Times New Roman" panose="02020603050405020304" pitchFamily="18" charset="0"/>
              </a:rPr>
              <a:t>RESPONSE OF FIRST ORDER ELECTRICAL </a:t>
            </a:r>
            <a:r>
              <a:rPr lang="en-US" b="1" dirty="0" smtClean="0">
                <a:latin typeface="Times New Roman" panose="02020603050405020304" pitchFamily="18" charset="0"/>
                <a:cs typeface="Times New Roman" panose="02020603050405020304" pitchFamily="18" charset="0"/>
              </a:rPr>
              <a:t>CIRCUIT FOR COMBINATION </a:t>
            </a:r>
            <a:r>
              <a:rPr lang="en-US" b="1" dirty="0">
                <a:latin typeface="Times New Roman" panose="02020603050405020304" pitchFamily="18" charset="0"/>
                <a:cs typeface="Times New Roman" panose="02020603050405020304" pitchFamily="18" charset="0"/>
              </a:rPr>
              <a:t>OF STEP </a:t>
            </a:r>
            <a:r>
              <a:rPr lang="en-US" b="1" dirty="0" smtClean="0">
                <a:latin typeface="Times New Roman" panose="02020603050405020304" pitchFamily="18" charset="0"/>
                <a:cs typeface="Times New Roman" panose="02020603050405020304" pitchFamily="18" charset="0"/>
              </a:rPr>
              <a:t>AND  SINUSOIDAL </a:t>
            </a:r>
            <a:r>
              <a:rPr lang="en-US" b="1" dirty="0">
                <a:latin typeface="Times New Roman" panose="02020603050405020304" pitchFamily="18" charset="0"/>
                <a:cs typeface="Times New Roman" panose="02020603050405020304" pitchFamily="18" charset="0"/>
              </a:rPr>
              <a:t>INPUT. </a:t>
            </a:r>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754308" y="6393160"/>
            <a:ext cx="3174874" cy="1585296"/>
          </a:xfrm>
          <a:prstGeom prst="rect">
            <a:avLst/>
          </a:prstGeom>
          <a:noFill/>
        </p:spPr>
        <p:txBody>
          <a:bodyPr wrap="square" lIns="76444" tIns="38222" rIns="76444" bIns="38222" rtlCol="0">
            <a:spAutoFit/>
          </a:bodyPr>
          <a:lstStyle/>
          <a:p>
            <a:pPr defTabSz="764438">
              <a:defRPr/>
            </a:pPr>
            <a:r>
              <a:rPr lang="en-US" sz="1500" b="1" dirty="0">
                <a:solidFill>
                  <a:prstClr val="black"/>
                </a:solidFill>
                <a:latin typeface="Times New Roman" panose="02020603050405020304" pitchFamily="18" charset="0"/>
                <a:cs typeface="Times New Roman" panose="02020603050405020304" pitchFamily="18" charset="0"/>
              </a:rPr>
              <a:t>BATCH-3</a:t>
            </a:r>
          </a:p>
          <a:p>
            <a:pPr defTabSz="764438">
              <a:defRPr/>
            </a:pPr>
            <a:r>
              <a:rPr lang="en-US" sz="1500" dirty="0">
                <a:solidFill>
                  <a:prstClr val="black"/>
                </a:solidFill>
                <a:latin typeface="Times New Roman" panose="02020603050405020304" pitchFamily="18" charset="0"/>
                <a:cs typeface="Times New Roman" panose="02020603050405020304" pitchFamily="18" charset="0"/>
              </a:rPr>
              <a:t>18985A0246 – </a:t>
            </a:r>
            <a:r>
              <a:rPr lang="en-US" dirty="0" err="1" smtClean="0">
                <a:solidFill>
                  <a:prstClr val="black"/>
                </a:solidFill>
                <a:latin typeface="Times New Roman" panose="02020603050405020304" pitchFamily="18" charset="0"/>
                <a:cs typeface="Times New Roman" panose="02020603050405020304" pitchFamily="18" charset="0"/>
              </a:rPr>
              <a:t>K.Karthik</a:t>
            </a:r>
            <a:endParaRPr lang="en-US" sz="1500" dirty="0">
              <a:solidFill>
                <a:prstClr val="black"/>
              </a:solidFill>
              <a:latin typeface="Times New Roman" panose="02020603050405020304" pitchFamily="18" charset="0"/>
              <a:cs typeface="Times New Roman" panose="02020603050405020304" pitchFamily="18" charset="0"/>
            </a:endParaRPr>
          </a:p>
          <a:p>
            <a:pPr defTabSz="764438">
              <a:defRPr/>
            </a:pPr>
            <a:r>
              <a:rPr lang="en-US" sz="1500" dirty="0">
                <a:solidFill>
                  <a:prstClr val="black"/>
                </a:solidFill>
                <a:latin typeface="Times New Roman" panose="02020603050405020304" pitchFamily="18" charset="0"/>
                <a:cs typeface="Times New Roman" panose="02020603050405020304" pitchFamily="18" charset="0"/>
              </a:rPr>
              <a:t>18985A0247 – </a:t>
            </a:r>
            <a:r>
              <a:rPr lang="en-US" dirty="0" smtClean="0">
                <a:solidFill>
                  <a:prstClr val="black"/>
                </a:solidFill>
                <a:latin typeface="Times New Roman" panose="02020603050405020304" pitchFamily="18" charset="0"/>
                <a:cs typeface="Times New Roman" panose="02020603050405020304" pitchFamily="18" charset="0"/>
              </a:rPr>
              <a:t>L</a:t>
            </a:r>
            <a:r>
              <a:rPr lang="en-US" sz="1500" dirty="0">
                <a:solidFill>
                  <a:prstClr val="black"/>
                </a:solidFill>
                <a:latin typeface="Times New Roman" panose="02020603050405020304" pitchFamily="18" charset="0"/>
                <a:cs typeface="Times New Roman" panose="02020603050405020304" pitchFamily="18" charset="0"/>
              </a:rPr>
              <a:t>.</a:t>
            </a:r>
            <a:r>
              <a:rPr lang="en-US" sz="1500" dirty="0" err="1">
                <a:solidFill>
                  <a:prstClr val="black"/>
                </a:solidFill>
                <a:latin typeface="Times New Roman" panose="02020603050405020304" pitchFamily="18" charset="0"/>
                <a:cs typeface="Times New Roman" panose="02020603050405020304" pitchFamily="18" charset="0"/>
              </a:rPr>
              <a:t>Ratnakara</a:t>
            </a:r>
            <a:r>
              <a:rPr lang="en-US" sz="1500" dirty="0">
                <a:solidFill>
                  <a:prstClr val="black"/>
                </a:solidFill>
                <a:latin typeface="Times New Roman" panose="02020603050405020304" pitchFamily="18" charset="0"/>
                <a:cs typeface="Times New Roman" panose="02020603050405020304" pitchFamily="18" charset="0"/>
              </a:rPr>
              <a:t> Rao</a:t>
            </a:r>
          </a:p>
          <a:p>
            <a:pPr defTabSz="764438">
              <a:defRPr/>
            </a:pPr>
            <a:r>
              <a:rPr lang="en-US" sz="1500" dirty="0">
                <a:solidFill>
                  <a:prstClr val="black"/>
                </a:solidFill>
                <a:latin typeface="Times New Roman" panose="02020603050405020304" pitchFamily="18" charset="0"/>
                <a:cs typeface="Times New Roman" panose="02020603050405020304" pitchFamily="18" charset="0"/>
              </a:rPr>
              <a:t>18985A0248 – </a:t>
            </a:r>
            <a:r>
              <a:rPr lang="en-US" sz="1500" dirty="0" err="1">
                <a:solidFill>
                  <a:prstClr val="black"/>
                </a:solidFill>
                <a:latin typeface="Times New Roman" panose="02020603050405020304" pitchFamily="18" charset="0"/>
                <a:cs typeface="Times New Roman" panose="02020603050405020304" pitchFamily="18" charset="0"/>
              </a:rPr>
              <a:t>M.Gaddim</a:t>
            </a:r>
            <a:r>
              <a:rPr lang="en-US" sz="1500" dirty="0">
                <a:solidFill>
                  <a:prstClr val="black"/>
                </a:solidFill>
                <a:latin typeface="Times New Roman" panose="02020603050405020304" pitchFamily="18" charset="0"/>
                <a:cs typeface="Times New Roman" panose="02020603050405020304" pitchFamily="18" charset="0"/>
              </a:rPr>
              <a:t> Naidu</a:t>
            </a:r>
          </a:p>
          <a:p>
            <a:pPr lvl="0">
              <a:defRPr/>
            </a:pPr>
            <a:r>
              <a:rPr lang="en-US" sz="1600" dirty="0" smtClean="0">
                <a:solidFill>
                  <a:prstClr val="black"/>
                </a:solidFill>
                <a:latin typeface="Times New Roman" panose="02020603050405020304" pitchFamily="18" charset="0"/>
                <a:cs typeface="Times New Roman" panose="02020603050405020304" pitchFamily="18" charset="0"/>
              </a:rPr>
              <a:t>18985A0249– </a:t>
            </a:r>
            <a:r>
              <a:rPr lang="en-US" sz="1600" dirty="0" err="1" smtClean="0">
                <a:solidFill>
                  <a:prstClr val="black"/>
                </a:solidFill>
                <a:latin typeface="Times New Roman" panose="02020603050405020304" pitchFamily="18" charset="0"/>
                <a:cs typeface="Times New Roman" panose="02020603050405020304" pitchFamily="18" charset="0"/>
              </a:rPr>
              <a:t>M.Jagapathi</a:t>
            </a:r>
            <a:r>
              <a:rPr lang="en-US" sz="1600" dirty="0" smtClean="0">
                <a:solidFill>
                  <a:prstClr val="black"/>
                </a:solidFill>
                <a:latin typeface="Times New Roman" panose="02020603050405020304" pitchFamily="18" charset="0"/>
                <a:cs typeface="Times New Roman" panose="02020603050405020304" pitchFamily="18" charset="0"/>
              </a:rPr>
              <a:t> </a:t>
            </a:r>
            <a:r>
              <a:rPr lang="en-US" sz="1600" dirty="0" err="1">
                <a:solidFill>
                  <a:prstClr val="black"/>
                </a:solidFill>
                <a:latin typeface="Times New Roman" panose="02020603050405020304" pitchFamily="18" charset="0"/>
                <a:cs typeface="Times New Roman" panose="02020603050405020304" pitchFamily="18" charset="0"/>
              </a:rPr>
              <a:t>varma</a:t>
            </a:r>
            <a:endParaRPr lang="en-US" sz="1400" dirty="0">
              <a:solidFill>
                <a:prstClr val="black"/>
              </a:solidFill>
              <a:latin typeface="Times New Roman" panose="02020603050405020304" pitchFamily="18" charset="0"/>
              <a:cs typeface="Times New Roman" panose="02020603050405020304" pitchFamily="18" charset="0"/>
            </a:endParaRPr>
          </a:p>
          <a:p>
            <a:pPr defTabSz="764438">
              <a:defRPr/>
            </a:pPr>
            <a:r>
              <a:rPr lang="en-US" sz="1500" dirty="0">
                <a:solidFill>
                  <a:prstClr val="black"/>
                </a:solidFill>
                <a:latin typeface="Times New Roman" panose="02020603050405020304" pitchFamily="18" charset="0"/>
                <a:cs typeface="Times New Roman" panose="02020603050405020304" pitchFamily="18" charset="0"/>
              </a:rPr>
              <a:t>18985A0250 – </a:t>
            </a:r>
            <a:r>
              <a:rPr lang="en-US" sz="1600" dirty="0" err="1" smtClean="0">
                <a:solidFill>
                  <a:prstClr val="black"/>
                </a:solidFill>
                <a:latin typeface="Times New Roman" panose="02020603050405020304" pitchFamily="18" charset="0"/>
                <a:cs typeface="Times New Roman" panose="02020603050405020304" pitchFamily="18" charset="0"/>
              </a:rPr>
              <a:t>M.Sai</a:t>
            </a:r>
            <a:endParaRPr lang="en-US" sz="1500" dirty="0">
              <a:solidFill>
                <a:prstClr val="black"/>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13302" y="6465168"/>
            <a:ext cx="2035578" cy="815854"/>
          </a:xfrm>
          <a:prstGeom prst="rect">
            <a:avLst/>
          </a:prstGeom>
          <a:noFill/>
        </p:spPr>
        <p:txBody>
          <a:bodyPr wrap="square" lIns="76444" tIns="38222" rIns="76444" bIns="38222" rtlCol="0">
            <a:spAutoFit/>
          </a:bodyPr>
          <a:lstStyle/>
          <a:p>
            <a:pPr defTabSz="764438">
              <a:defRPr/>
            </a:pPr>
            <a:r>
              <a:rPr lang="en-US" sz="1500" b="1" dirty="0">
                <a:solidFill>
                  <a:prstClr val="black"/>
                </a:solidFill>
                <a:latin typeface="Times New Roman" panose="02020603050405020304" pitchFamily="18" charset="0"/>
                <a:cs typeface="Times New Roman" panose="02020603050405020304" pitchFamily="18" charset="0"/>
              </a:rPr>
              <a:t>FACULTY:</a:t>
            </a:r>
          </a:p>
          <a:p>
            <a:pPr defTabSz="764438">
              <a:defRPr/>
            </a:pPr>
            <a:r>
              <a:rPr lang="en-US" sz="1500" dirty="0" err="1">
                <a:solidFill>
                  <a:prstClr val="black"/>
                </a:solidFill>
                <a:latin typeface="Times New Roman" panose="02020603050405020304" pitchFamily="18" charset="0"/>
                <a:cs typeface="Times New Roman" panose="02020603050405020304" pitchFamily="18" charset="0"/>
              </a:rPr>
              <a:t>Mrs</a:t>
            </a:r>
            <a:r>
              <a:rPr lang="en-US" dirty="0">
                <a:solidFill>
                  <a:prstClr val="black"/>
                </a:solidFill>
                <a:latin typeface="Times New Roman" panose="02020603050405020304" pitchFamily="18" charset="0"/>
                <a:cs typeface="Times New Roman" panose="02020603050405020304" pitchFamily="18" charset="0"/>
              </a:rPr>
              <a:t>.</a:t>
            </a:r>
            <a:r>
              <a:rPr lang="en-US" sz="1500" dirty="0">
                <a:solidFill>
                  <a:prstClr val="black"/>
                </a:solidFill>
                <a:latin typeface="Times New Roman" panose="02020603050405020304" pitchFamily="18" charset="0"/>
                <a:cs typeface="Times New Roman" panose="02020603050405020304" pitchFamily="18" charset="0"/>
              </a:rPr>
              <a:t> </a:t>
            </a:r>
            <a:r>
              <a:rPr lang="en-US" sz="1500" dirty="0" err="1">
                <a:solidFill>
                  <a:prstClr val="black"/>
                </a:solidFill>
                <a:latin typeface="Times New Roman" panose="02020603050405020304" pitchFamily="18" charset="0"/>
                <a:cs typeface="Times New Roman" panose="02020603050405020304" pitchFamily="18" charset="0"/>
              </a:rPr>
              <a:t>K.Sulochana</a:t>
            </a:r>
            <a:endParaRPr lang="en-US" sz="1500" dirty="0">
              <a:solidFill>
                <a:prstClr val="black"/>
              </a:solidFill>
              <a:latin typeface="Times New Roman" panose="02020603050405020304" pitchFamily="18" charset="0"/>
              <a:cs typeface="Times New Roman" panose="02020603050405020304" pitchFamily="18" charset="0"/>
            </a:endParaRPr>
          </a:p>
          <a:p>
            <a:pPr defTabSz="764438">
              <a:defRPr/>
            </a:pPr>
            <a:r>
              <a:rPr lang="en-US" sz="1500" dirty="0">
                <a:solidFill>
                  <a:prstClr val="black"/>
                </a:solidFill>
                <a:latin typeface="Times New Roman" panose="02020603050405020304" pitchFamily="18" charset="0"/>
                <a:cs typeface="Times New Roman" panose="02020603050405020304" pitchFamily="18" charset="0"/>
              </a:rPr>
              <a:t>Associate professor</a:t>
            </a:r>
          </a:p>
        </p:txBody>
      </p:sp>
      <p:sp>
        <p:nvSpPr>
          <p:cNvPr id="17" name="Rectangle 16"/>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13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334" y="983082"/>
            <a:ext cx="1625333" cy="478235"/>
          </a:xfrm>
        </p:spPr>
        <p:txBody>
          <a:bodyPr>
            <a:normAutofit fontScale="90000"/>
          </a:bodyPr>
          <a:lstStyle/>
          <a:p>
            <a:pPr algn="l"/>
            <a:r>
              <a:rPr lang="en-IN" sz="2400"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2768759"/>
            <a:ext cx="6172200" cy="6080145"/>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learning all things related to 1st order control system, we come to the following </a:t>
            </a:r>
            <a:r>
              <a:rPr lang="en-US" sz="1800" dirty="0" smtClean="0">
                <a:latin typeface="Times New Roman" panose="02020603050405020304" pitchFamily="18" charset="0"/>
                <a:cs typeface="Times New Roman" panose="02020603050405020304" pitchFamily="18" charset="0"/>
              </a:rPr>
              <a:t>conclusions</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pole of the input function generates the form of the forced response. It is because of pole at the origin which generates a step function at output.</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pole of the transfer function generates the natural response. It the pole of the system.</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pole on the real axis generates an exponential frequency of the form e-at. Thus, the farther the pole to the origin, the faster the exponential transient response will decay to zero.</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Using poles and zeros, we can speed up the performance of system and get the desired output.</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383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640" y="783173"/>
            <a:ext cx="6426714" cy="7509748"/>
          </a:xfrm>
          <a:prstGeom prst="rect">
            <a:avLst/>
          </a:prstGeom>
        </p:spPr>
        <p:txBody>
          <a:bodyPr wrap="square" rtlCol="0">
            <a:spAutoFit/>
          </a:bodyPr>
          <a:lstStyle/>
          <a:p>
            <a:pPr algn="just"/>
            <a:r>
              <a:rPr lang="en-US" sz="2800" b="1" dirty="0" smtClean="0">
                <a:solidFill>
                  <a:srgbClr val="000000"/>
                </a:solidFill>
                <a:latin typeface="Times New Roman" panose="02020603050405020304" pitchFamily="18" charset="0"/>
                <a:cs typeface="Times New Roman" panose="02020603050405020304" pitchFamily="18" charset="0"/>
              </a:rPr>
              <a:t>Introduction:</a:t>
            </a:r>
          </a:p>
          <a:p>
            <a:pPr algn="just"/>
            <a:endParaRPr lang="en-IN" sz="12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 are two methods to analyze functioning of a control system that are time domain analysis and control domain analysis. In time domain analysis the response of a system is a function of time. It analyzes the working of a dynamic control </a:t>
            </a:r>
            <a:r>
              <a:rPr lang="en-US" sz="2000" dirty="0" smtClean="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analysis can only be applied when nature of input plus mathematical model of the control system is known. It is not easy to express the actual input signals by simple equations as the input signals of the control systems are not fully known. There are two components of any system’s time response, transient response and steady </a:t>
            </a:r>
            <a:r>
              <a:rPr lang="en-US" dirty="0" smtClean="0">
                <a:latin typeface="Times New Roman" panose="02020603050405020304" pitchFamily="18" charset="0"/>
                <a:cs typeface="Times New Roman" panose="02020603050405020304" pitchFamily="18" charset="0"/>
              </a:rPr>
              <a:t>response.</a:t>
            </a:r>
          </a:p>
          <a:p>
            <a:pPr algn="just"/>
            <a:endParaRPr lang="en-IN" sz="1200"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order system</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Introduction to First-Order Systems </a:t>
            </a: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whose input-output equation is a first order differential equation is called first order system. The order of the differential equation is the highest degree of derivative present in an equation. First order system contains only one energy storing element. Usually a capacitor </a:t>
            </a:r>
            <a:r>
              <a:rPr lang="en-US" dirty="0" smtClean="0">
                <a:latin typeface="Times New Roman" panose="02020603050405020304" pitchFamily="18" charset="0"/>
                <a:cs typeface="Times New Roman" panose="02020603050405020304" pitchFamily="18" charset="0"/>
              </a:rPr>
              <a:t>or an inductor </a:t>
            </a:r>
            <a:r>
              <a:rPr lang="en-US" dirty="0">
                <a:latin typeface="Times New Roman" panose="02020603050405020304" pitchFamily="18" charset="0"/>
                <a:cs typeface="Times New Roman" panose="02020603050405020304" pitchFamily="18" charset="0"/>
              </a:rPr>
              <a:t>is used for this purpose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Most of the practical models are first order systems. If a system with higher order has a dominant first order mode it can be considered as a first order system.</a:t>
            </a:r>
            <a:endParaRPr lang="en-IN" dirty="0">
              <a:latin typeface="Times New Roman" panose="02020603050405020304" pitchFamily="18" charset="0"/>
              <a:cs typeface="Times New Roman" panose="02020603050405020304" pitchFamily="18" charset="0"/>
            </a:endParaRPr>
          </a:p>
          <a:p>
            <a:pPr algn="just"/>
            <a:endParaRPr lang="en-US" sz="2400" b="1" dirty="0">
              <a:solidFill>
                <a:srgbClr val="0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6281" y="7746211"/>
            <a:ext cx="6439073" cy="1754326"/>
          </a:xfrm>
          <a:prstGeom prst="rect">
            <a:avLst/>
          </a:prstGeom>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Time </a:t>
            </a:r>
            <a:r>
              <a:rPr lang="en-US" dirty="0" smtClean="0">
                <a:solidFill>
                  <a:srgbClr val="000000"/>
                </a:solidFill>
                <a:latin typeface="Times New Roman" panose="02020603050405020304" pitchFamily="18" charset="0"/>
                <a:cs typeface="Times New Roman" panose="02020603050405020304" pitchFamily="18" charset="0"/>
              </a:rPr>
              <a:t>Response: the output of a control system for an input varies with respect to time, then it is called time response of the system. </a:t>
            </a:r>
            <a:endParaRPr lang="en-US" dirty="0">
              <a:solidFill>
                <a:srgbClr val="000000"/>
              </a:solidFill>
              <a:latin typeface="Times New Roman" panose="02020603050405020304" pitchFamily="18" charset="0"/>
              <a:cs typeface="Times New Roman" panose="02020603050405020304" pitchFamily="18" charset="0"/>
            </a:endParaRPr>
          </a:p>
          <a:p>
            <a:r>
              <a:rPr lang="en-US" dirty="0" smtClean="0">
                <a:solidFill>
                  <a:srgbClr val="000000"/>
                </a:solidFill>
                <a:latin typeface="Times New Roman" panose="02020603050405020304" pitchFamily="18" charset="0"/>
                <a:cs typeface="Times New Roman" panose="02020603050405020304" pitchFamily="18" charset="0"/>
              </a:rPr>
              <a:t> </a:t>
            </a:r>
          </a:p>
          <a:p>
            <a:r>
              <a:rPr lang="en-US" dirty="0" smtClean="0">
                <a:solidFill>
                  <a:srgbClr val="000000"/>
                </a:solidFill>
                <a:latin typeface="Times New Roman" panose="02020603050405020304" pitchFamily="18" charset="0"/>
                <a:cs typeface="Times New Roman" panose="02020603050405020304" pitchFamily="18" charset="0"/>
              </a:rPr>
              <a:t>Time response consists of two parts transient response and steady state response .</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14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1048585"/>
          <p:cNvSpPr txBox="1"/>
          <p:nvPr/>
        </p:nvSpPr>
        <p:spPr>
          <a:xfrm>
            <a:off x="188640" y="128464"/>
            <a:ext cx="6398056" cy="4893647"/>
          </a:xfrm>
          <a:prstGeom prst="rect">
            <a:avLst/>
          </a:prstGeom>
        </p:spPr>
        <p:txBody>
          <a:bodyPr wrap="square" rtlCol="0">
            <a:spAutoFit/>
          </a:bodyPr>
          <a:lstStyle/>
          <a:p>
            <a:pPr algn="just"/>
            <a:r>
              <a:rPr lang="en-US" dirty="0">
                <a:solidFill>
                  <a:srgbClr val="000000"/>
                </a:solidFill>
                <a:latin typeface="Times New Roman" panose="02020603050405020304" pitchFamily="18" charset="0"/>
                <a:cs typeface="Times New Roman" panose="02020603050405020304" pitchFamily="18" charset="0"/>
              </a:rPr>
              <a:t>Time Response Overview
The time response represents how the state of a dynamic system changes in time when subjected to a particular input. Since the models we have derived consist of differential equations, some integration must be performed in order to determine the time response of the system. For some simple systems, a closed-form analytical solution may be available. However, for most systems, especially nonlinear systems or those subject to complicated inputs, this integration must be carried out numerically. Fortunately, MATLAB provides many useful resources for calculating time</a:t>
            </a:r>
          </a:p>
          <a:p>
            <a:pPr algn="just"/>
            <a:r>
              <a:rPr lang="en-US" sz="2400"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The time response of a linear dynamic system consists of the sum of the transient response which depends on the initial conditions and the steady-state response which depends on the system input. These correspond to the homogenous (free or zero input) and the particular solutions of the governing differential equations, respectively.</a:t>
            </a:r>
          </a:p>
        </p:txBody>
      </p:sp>
      <p:sp>
        <p:nvSpPr>
          <p:cNvPr id="3" name="Rectangle 2"/>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6672" y="5996885"/>
            <a:ext cx="2465740" cy="252259"/>
          </a:xfrm>
          <a:prstGeom prst="rect">
            <a:avLst/>
          </a:prstGeom>
          <a:noFill/>
        </p:spPr>
        <p:txBody>
          <a:bodyPr wrap="none" rtlCol="0">
            <a:spAutoFit/>
          </a:bodyPr>
          <a:lstStyle/>
          <a:p>
            <a:r>
              <a:rPr lang="en-IN" dirty="0" smtClean="0"/>
              <a:t>RL circuit and response :</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80" y="6750062"/>
            <a:ext cx="2852580" cy="266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665" y="7257256"/>
            <a:ext cx="2014607" cy="203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95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4" name="Picture 18"/>
          <p:cNvPicPr>
            <a:picLocks noChangeAspect="1" noChangeArrowheads="1"/>
          </p:cNvPicPr>
          <p:nvPr/>
        </p:nvPicPr>
        <p:blipFill>
          <a:blip r:embed="rId2">
            <a:extLst>
              <a:ext uri="{28A0092B-C50C-407E-A947-70E740481C1C}">
                <a14:useLocalDpi xmlns:a14="http://schemas.microsoft.com/office/drawing/2010/main" val="0"/>
              </a:ext>
            </a:extLst>
          </a:blip>
          <a:srcRect l="20076" t="13289" r="32176" b="8971"/>
          <a:stretch>
            <a:fillRect/>
          </a:stretch>
        </p:blipFill>
        <p:spPr bwMode="auto">
          <a:xfrm>
            <a:off x="216956" y="272480"/>
            <a:ext cx="6404590" cy="3672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9"/>
          <p:cNvSpPr>
            <a:spLocks noChangeArrowheads="1"/>
          </p:cNvSpPr>
          <p:nvPr/>
        </p:nvSpPr>
        <p:spPr bwMode="auto">
          <a:xfrm>
            <a:off x="0" y="145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0"/>
          <p:cNvSpPr>
            <a:spLocks noChangeArrowheads="1"/>
          </p:cNvSpPr>
          <p:nvPr/>
        </p:nvSpPr>
        <p:spPr bwMode="auto">
          <a:xfrm>
            <a:off x="0" y="5174104"/>
            <a:ext cx="18473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t/>
            </a:r>
            <a:b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b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1"/>
          <p:cNvSpPr>
            <a:spLocks noChangeArrowheads="1"/>
          </p:cNvSpPr>
          <p:nvPr/>
        </p:nvSpPr>
        <p:spPr bwMode="auto">
          <a:xfrm>
            <a:off x="0" y="10271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2"/>
          <p:cNvSpPr>
            <a:spLocks noChangeArrowheads="1"/>
          </p:cNvSpPr>
          <p:nvPr/>
        </p:nvSpPr>
        <p:spPr bwMode="auto">
          <a:xfrm>
            <a:off x="0" y="1515358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3"/>
          <p:cNvSpPr>
            <a:spLocks noChangeArrowheads="1"/>
          </p:cNvSpPr>
          <p:nvPr/>
        </p:nvSpPr>
        <p:spPr bwMode="auto">
          <a:xfrm>
            <a:off x="0" y="20035705"/>
            <a:ext cx="560922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372100" algn="l"/>
              </a:tabLst>
              <a:defRPr>
                <a:solidFill>
                  <a:schemeClr val="tx1"/>
                </a:solidFill>
                <a:latin typeface="Arial" pitchFamily="34" charset="0"/>
                <a:cs typeface="Arial" pitchFamily="34" charset="0"/>
              </a:defRPr>
            </a:lvl1pPr>
            <a:lvl2pPr fontAlgn="base">
              <a:spcBef>
                <a:spcPct val="0"/>
              </a:spcBef>
              <a:spcAft>
                <a:spcPct val="0"/>
              </a:spcAft>
              <a:tabLst>
                <a:tab pos="5372100" algn="l"/>
              </a:tabLst>
              <a:defRPr>
                <a:solidFill>
                  <a:schemeClr val="tx1"/>
                </a:solidFill>
                <a:latin typeface="Arial" pitchFamily="34" charset="0"/>
                <a:cs typeface="Arial" pitchFamily="34" charset="0"/>
              </a:defRPr>
            </a:lvl2pPr>
            <a:lvl3pPr fontAlgn="base">
              <a:spcBef>
                <a:spcPct val="0"/>
              </a:spcBef>
              <a:spcAft>
                <a:spcPct val="0"/>
              </a:spcAft>
              <a:tabLst>
                <a:tab pos="5372100" algn="l"/>
              </a:tabLst>
              <a:defRPr>
                <a:solidFill>
                  <a:schemeClr val="tx1"/>
                </a:solidFill>
                <a:latin typeface="Arial" pitchFamily="34" charset="0"/>
                <a:cs typeface="Arial" pitchFamily="34" charset="0"/>
              </a:defRPr>
            </a:lvl3pPr>
            <a:lvl4pPr fontAlgn="base">
              <a:spcBef>
                <a:spcPct val="0"/>
              </a:spcBef>
              <a:spcAft>
                <a:spcPct val="0"/>
              </a:spcAft>
              <a:tabLst>
                <a:tab pos="5372100" algn="l"/>
              </a:tabLst>
              <a:defRPr>
                <a:solidFill>
                  <a:schemeClr val="tx1"/>
                </a:solidFill>
                <a:latin typeface="Arial" pitchFamily="34" charset="0"/>
                <a:cs typeface="Arial" pitchFamily="34" charset="0"/>
              </a:defRPr>
            </a:lvl4pPr>
            <a:lvl5pPr fontAlgn="base">
              <a:spcBef>
                <a:spcPct val="0"/>
              </a:spcBef>
              <a:spcAft>
                <a:spcPct val="0"/>
              </a:spcAft>
              <a:tabLst>
                <a:tab pos="5372100" algn="l"/>
              </a:tabLst>
              <a:defRPr>
                <a:solidFill>
                  <a:schemeClr val="tx1"/>
                </a:solidFill>
                <a:latin typeface="Arial" pitchFamily="34" charset="0"/>
                <a:cs typeface="Arial" pitchFamily="34" charset="0"/>
              </a:defRPr>
            </a:lvl5pPr>
            <a:lvl6pPr fontAlgn="base">
              <a:spcBef>
                <a:spcPct val="0"/>
              </a:spcBef>
              <a:spcAft>
                <a:spcPct val="0"/>
              </a:spcAft>
              <a:tabLst>
                <a:tab pos="5372100" algn="l"/>
              </a:tabLst>
              <a:defRPr>
                <a:solidFill>
                  <a:schemeClr val="tx1"/>
                </a:solidFill>
                <a:latin typeface="Arial" pitchFamily="34" charset="0"/>
                <a:cs typeface="Arial" pitchFamily="34" charset="0"/>
              </a:defRPr>
            </a:lvl6pPr>
            <a:lvl7pPr fontAlgn="base">
              <a:spcBef>
                <a:spcPct val="0"/>
              </a:spcBef>
              <a:spcAft>
                <a:spcPct val="0"/>
              </a:spcAft>
              <a:tabLst>
                <a:tab pos="5372100" algn="l"/>
              </a:tabLst>
              <a:defRPr>
                <a:solidFill>
                  <a:schemeClr val="tx1"/>
                </a:solidFill>
                <a:latin typeface="Arial" pitchFamily="34" charset="0"/>
                <a:cs typeface="Arial" pitchFamily="34" charset="0"/>
              </a:defRPr>
            </a:lvl7pPr>
            <a:lvl8pPr fontAlgn="base">
              <a:spcBef>
                <a:spcPct val="0"/>
              </a:spcBef>
              <a:spcAft>
                <a:spcPct val="0"/>
              </a:spcAft>
              <a:tabLst>
                <a:tab pos="5372100" algn="l"/>
              </a:tabLst>
              <a:defRPr>
                <a:solidFill>
                  <a:schemeClr val="tx1"/>
                </a:solidFill>
                <a:latin typeface="Arial" pitchFamily="34" charset="0"/>
                <a:cs typeface="Arial" pitchFamily="34" charset="0"/>
              </a:defRPr>
            </a:lvl8pPr>
            <a:lvl9pPr fontAlgn="base">
              <a:spcBef>
                <a:spcPct val="0"/>
              </a:spcBef>
              <a:spcAft>
                <a:spcPct val="0"/>
              </a:spcAft>
              <a:tabLst>
                <a:tab pos="53721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5372100" algn="l"/>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t>	</a:t>
            </a: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721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4"/>
          <p:cNvSpPr>
            <a:spLocks noChangeArrowheads="1"/>
          </p:cNvSpPr>
          <p:nvPr/>
        </p:nvSpPr>
        <p:spPr bwMode="auto">
          <a:xfrm>
            <a:off x="0" y="2468581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372100" algn="l"/>
              </a:tabLst>
              <a:defRPr>
                <a:solidFill>
                  <a:schemeClr val="tx1"/>
                </a:solidFill>
                <a:latin typeface="Arial" pitchFamily="34" charset="0"/>
                <a:cs typeface="Arial" pitchFamily="34" charset="0"/>
              </a:defRPr>
            </a:lvl1pPr>
            <a:lvl2pPr fontAlgn="base">
              <a:spcBef>
                <a:spcPct val="0"/>
              </a:spcBef>
              <a:spcAft>
                <a:spcPct val="0"/>
              </a:spcAft>
              <a:tabLst>
                <a:tab pos="5372100" algn="l"/>
              </a:tabLst>
              <a:defRPr>
                <a:solidFill>
                  <a:schemeClr val="tx1"/>
                </a:solidFill>
                <a:latin typeface="Arial" pitchFamily="34" charset="0"/>
                <a:cs typeface="Arial" pitchFamily="34" charset="0"/>
              </a:defRPr>
            </a:lvl2pPr>
            <a:lvl3pPr fontAlgn="base">
              <a:spcBef>
                <a:spcPct val="0"/>
              </a:spcBef>
              <a:spcAft>
                <a:spcPct val="0"/>
              </a:spcAft>
              <a:tabLst>
                <a:tab pos="5372100" algn="l"/>
              </a:tabLst>
              <a:defRPr>
                <a:solidFill>
                  <a:schemeClr val="tx1"/>
                </a:solidFill>
                <a:latin typeface="Arial" pitchFamily="34" charset="0"/>
                <a:cs typeface="Arial" pitchFamily="34" charset="0"/>
              </a:defRPr>
            </a:lvl3pPr>
            <a:lvl4pPr fontAlgn="base">
              <a:spcBef>
                <a:spcPct val="0"/>
              </a:spcBef>
              <a:spcAft>
                <a:spcPct val="0"/>
              </a:spcAft>
              <a:tabLst>
                <a:tab pos="5372100" algn="l"/>
              </a:tabLst>
              <a:defRPr>
                <a:solidFill>
                  <a:schemeClr val="tx1"/>
                </a:solidFill>
                <a:latin typeface="Arial" pitchFamily="34" charset="0"/>
                <a:cs typeface="Arial" pitchFamily="34" charset="0"/>
              </a:defRPr>
            </a:lvl4pPr>
            <a:lvl5pPr fontAlgn="base">
              <a:spcBef>
                <a:spcPct val="0"/>
              </a:spcBef>
              <a:spcAft>
                <a:spcPct val="0"/>
              </a:spcAft>
              <a:tabLst>
                <a:tab pos="5372100" algn="l"/>
              </a:tabLst>
              <a:defRPr>
                <a:solidFill>
                  <a:schemeClr val="tx1"/>
                </a:solidFill>
                <a:latin typeface="Arial" pitchFamily="34" charset="0"/>
                <a:cs typeface="Arial" pitchFamily="34" charset="0"/>
              </a:defRPr>
            </a:lvl5pPr>
            <a:lvl6pPr fontAlgn="base">
              <a:spcBef>
                <a:spcPct val="0"/>
              </a:spcBef>
              <a:spcAft>
                <a:spcPct val="0"/>
              </a:spcAft>
              <a:tabLst>
                <a:tab pos="5372100" algn="l"/>
              </a:tabLst>
              <a:defRPr>
                <a:solidFill>
                  <a:schemeClr val="tx1"/>
                </a:solidFill>
                <a:latin typeface="Arial" pitchFamily="34" charset="0"/>
                <a:cs typeface="Arial" pitchFamily="34" charset="0"/>
              </a:defRPr>
            </a:lvl6pPr>
            <a:lvl7pPr fontAlgn="base">
              <a:spcBef>
                <a:spcPct val="0"/>
              </a:spcBef>
              <a:spcAft>
                <a:spcPct val="0"/>
              </a:spcAft>
              <a:tabLst>
                <a:tab pos="5372100" algn="l"/>
              </a:tabLst>
              <a:defRPr>
                <a:solidFill>
                  <a:schemeClr val="tx1"/>
                </a:solidFill>
                <a:latin typeface="Arial" pitchFamily="34" charset="0"/>
                <a:cs typeface="Arial" pitchFamily="34" charset="0"/>
              </a:defRPr>
            </a:lvl7pPr>
            <a:lvl8pPr fontAlgn="base">
              <a:spcBef>
                <a:spcPct val="0"/>
              </a:spcBef>
              <a:spcAft>
                <a:spcPct val="0"/>
              </a:spcAft>
              <a:tabLst>
                <a:tab pos="5372100" algn="l"/>
              </a:tabLst>
              <a:defRPr>
                <a:solidFill>
                  <a:schemeClr val="tx1"/>
                </a:solidFill>
                <a:latin typeface="Arial" pitchFamily="34" charset="0"/>
                <a:cs typeface="Arial" pitchFamily="34" charset="0"/>
              </a:defRPr>
            </a:lvl8pPr>
            <a:lvl9pPr fontAlgn="base">
              <a:spcBef>
                <a:spcPct val="0"/>
              </a:spcBef>
              <a:spcAft>
                <a:spcPct val="0"/>
              </a:spcAft>
              <a:tabLst>
                <a:tab pos="53721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53721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5"/>
          <p:cNvSpPr>
            <a:spLocks noChangeArrowheads="1"/>
          </p:cNvSpPr>
          <p:nvPr/>
        </p:nvSpPr>
        <p:spPr bwMode="auto">
          <a:xfrm>
            <a:off x="0" y="24555009"/>
            <a:ext cx="18473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372100" algn="l"/>
              </a:tabLst>
              <a:defRPr>
                <a:solidFill>
                  <a:schemeClr val="tx1"/>
                </a:solidFill>
                <a:latin typeface="Arial" pitchFamily="34" charset="0"/>
                <a:cs typeface="Arial" pitchFamily="34" charset="0"/>
              </a:defRPr>
            </a:lvl1pPr>
            <a:lvl2pPr fontAlgn="base">
              <a:spcBef>
                <a:spcPct val="0"/>
              </a:spcBef>
              <a:spcAft>
                <a:spcPct val="0"/>
              </a:spcAft>
              <a:tabLst>
                <a:tab pos="5372100" algn="l"/>
              </a:tabLst>
              <a:defRPr>
                <a:solidFill>
                  <a:schemeClr val="tx1"/>
                </a:solidFill>
                <a:latin typeface="Arial" pitchFamily="34" charset="0"/>
                <a:cs typeface="Arial" pitchFamily="34" charset="0"/>
              </a:defRPr>
            </a:lvl2pPr>
            <a:lvl3pPr fontAlgn="base">
              <a:spcBef>
                <a:spcPct val="0"/>
              </a:spcBef>
              <a:spcAft>
                <a:spcPct val="0"/>
              </a:spcAft>
              <a:tabLst>
                <a:tab pos="5372100" algn="l"/>
              </a:tabLst>
              <a:defRPr>
                <a:solidFill>
                  <a:schemeClr val="tx1"/>
                </a:solidFill>
                <a:latin typeface="Arial" pitchFamily="34" charset="0"/>
                <a:cs typeface="Arial" pitchFamily="34" charset="0"/>
              </a:defRPr>
            </a:lvl3pPr>
            <a:lvl4pPr fontAlgn="base">
              <a:spcBef>
                <a:spcPct val="0"/>
              </a:spcBef>
              <a:spcAft>
                <a:spcPct val="0"/>
              </a:spcAft>
              <a:tabLst>
                <a:tab pos="5372100" algn="l"/>
              </a:tabLst>
              <a:defRPr>
                <a:solidFill>
                  <a:schemeClr val="tx1"/>
                </a:solidFill>
                <a:latin typeface="Arial" pitchFamily="34" charset="0"/>
                <a:cs typeface="Arial" pitchFamily="34" charset="0"/>
              </a:defRPr>
            </a:lvl4pPr>
            <a:lvl5pPr fontAlgn="base">
              <a:spcBef>
                <a:spcPct val="0"/>
              </a:spcBef>
              <a:spcAft>
                <a:spcPct val="0"/>
              </a:spcAft>
              <a:tabLst>
                <a:tab pos="5372100" algn="l"/>
              </a:tabLst>
              <a:defRPr>
                <a:solidFill>
                  <a:schemeClr val="tx1"/>
                </a:solidFill>
                <a:latin typeface="Arial" pitchFamily="34" charset="0"/>
                <a:cs typeface="Arial" pitchFamily="34" charset="0"/>
              </a:defRPr>
            </a:lvl5pPr>
            <a:lvl6pPr fontAlgn="base">
              <a:spcBef>
                <a:spcPct val="0"/>
              </a:spcBef>
              <a:spcAft>
                <a:spcPct val="0"/>
              </a:spcAft>
              <a:tabLst>
                <a:tab pos="5372100" algn="l"/>
              </a:tabLst>
              <a:defRPr>
                <a:solidFill>
                  <a:schemeClr val="tx1"/>
                </a:solidFill>
                <a:latin typeface="Arial" pitchFamily="34" charset="0"/>
                <a:cs typeface="Arial" pitchFamily="34" charset="0"/>
              </a:defRPr>
            </a:lvl6pPr>
            <a:lvl7pPr fontAlgn="base">
              <a:spcBef>
                <a:spcPct val="0"/>
              </a:spcBef>
              <a:spcAft>
                <a:spcPct val="0"/>
              </a:spcAft>
              <a:tabLst>
                <a:tab pos="5372100" algn="l"/>
              </a:tabLst>
              <a:defRPr>
                <a:solidFill>
                  <a:schemeClr val="tx1"/>
                </a:solidFill>
                <a:latin typeface="Arial" pitchFamily="34" charset="0"/>
                <a:cs typeface="Arial" pitchFamily="34" charset="0"/>
              </a:defRPr>
            </a:lvl7pPr>
            <a:lvl8pPr fontAlgn="base">
              <a:spcBef>
                <a:spcPct val="0"/>
              </a:spcBef>
              <a:spcAft>
                <a:spcPct val="0"/>
              </a:spcAft>
              <a:tabLst>
                <a:tab pos="5372100" algn="l"/>
              </a:tabLst>
              <a:defRPr>
                <a:solidFill>
                  <a:schemeClr val="tx1"/>
                </a:solidFill>
                <a:latin typeface="Arial" pitchFamily="34" charset="0"/>
                <a:cs typeface="Arial" pitchFamily="34" charset="0"/>
              </a:defRPr>
            </a:lvl8pPr>
            <a:lvl9pPr fontAlgn="base">
              <a:spcBef>
                <a:spcPct val="0"/>
              </a:spcBef>
              <a:spcAft>
                <a:spcPct val="0"/>
              </a:spcAft>
              <a:tabLst>
                <a:tab pos="53721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5372100" algn="l"/>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t/>
            </a:r>
            <a:b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b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721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26"/>
          <p:cNvSpPr>
            <a:spLocks noChangeArrowheads="1"/>
          </p:cNvSpPr>
          <p:nvPr/>
        </p:nvSpPr>
        <p:spPr bwMode="auto">
          <a:xfrm>
            <a:off x="0" y="2933613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27"/>
          <p:cNvSpPr>
            <a:spLocks noChangeArrowheads="1"/>
          </p:cNvSpPr>
          <p:nvPr/>
        </p:nvSpPr>
        <p:spPr bwMode="auto">
          <a:xfrm>
            <a:off x="0" y="34218253"/>
            <a:ext cx="2821926"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611438" algn="l"/>
              </a:tabLst>
              <a:defRPr>
                <a:solidFill>
                  <a:schemeClr val="tx1"/>
                </a:solidFill>
                <a:latin typeface="Arial" pitchFamily="34" charset="0"/>
                <a:cs typeface="Arial" pitchFamily="34" charset="0"/>
              </a:defRPr>
            </a:lvl1pPr>
            <a:lvl2pPr fontAlgn="base">
              <a:spcBef>
                <a:spcPct val="0"/>
              </a:spcBef>
              <a:spcAft>
                <a:spcPct val="0"/>
              </a:spcAft>
              <a:tabLst>
                <a:tab pos="2611438" algn="l"/>
              </a:tabLst>
              <a:defRPr>
                <a:solidFill>
                  <a:schemeClr val="tx1"/>
                </a:solidFill>
                <a:latin typeface="Arial" pitchFamily="34" charset="0"/>
                <a:cs typeface="Arial" pitchFamily="34" charset="0"/>
              </a:defRPr>
            </a:lvl2pPr>
            <a:lvl3pPr fontAlgn="base">
              <a:spcBef>
                <a:spcPct val="0"/>
              </a:spcBef>
              <a:spcAft>
                <a:spcPct val="0"/>
              </a:spcAft>
              <a:tabLst>
                <a:tab pos="2611438" algn="l"/>
              </a:tabLst>
              <a:defRPr>
                <a:solidFill>
                  <a:schemeClr val="tx1"/>
                </a:solidFill>
                <a:latin typeface="Arial" pitchFamily="34" charset="0"/>
                <a:cs typeface="Arial" pitchFamily="34" charset="0"/>
              </a:defRPr>
            </a:lvl3pPr>
            <a:lvl4pPr fontAlgn="base">
              <a:spcBef>
                <a:spcPct val="0"/>
              </a:spcBef>
              <a:spcAft>
                <a:spcPct val="0"/>
              </a:spcAft>
              <a:tabLst>
                <a:tab pos="2611438" algn="l"/>
              </a:tabLst>
              <a:defRPr>
                <a:solidFill>
                  <a:schemeClr val="tx1"/>
                </a:solidFill>
                <a:latin typeface="Arial" pitchFamily="34" charset="0"/>
                <a:cs typeface="Arial" pitchFamily="34" charset="0"/>
              </a:defRPr>
            </a:lvl4pPr>
            <a:lvl5pPr fontAlgn="base">
              <a:spcBef>
                <a:spcPct val="0"/>
              </a:spcBef>
              <a:spcAft>
                <a:spcPct val="0"/>
              </a:spcAft>
              <a:tabLst>
                <a:tab pos="2611438" algn="l"/>
              </a:tabLst>
              <a:defRPr>
                <a:solidFill>
                  <a:schemeClr val="tx1"/>
                </a:solidFill>
                <a:latin typeface="Arial" pitchFamily="34" charset="0"/>
                <a:cs typeface="Arial" pitchFamily="34" charset="0"/>
              </a:defRPr>
            </a:lvl5pPr>
            <a:lvl6pPr fontAlgn="base">
              <a:spcBef>
                <a:spcPct val="0"/>
              </a:spcBef>
              <a:spcAft>
                <a:spcPct val="0"/>
              </a:spcAft>
              <a:tabLst>
                <a:tab pos="2611438" algn="l"/>
              </a:tabLst>
              <a:defRPr>
                <a:solidFill>
                  <a:schemeClr val="tx1"/>
                </a:solidFill>
                <a:latin typeface="Arial" pitchFamily="34" charset="0"/>
                <a:cs typeface="Arial" pitchFamily="34" charset="0"/>
              </a:defRPr>
            </a:lvl6pPr>
            <a:lvl7pPr fontAlgn="base">
              <a:spcBef>
                <a:spcPct val="0"/>
              </a:spcBef>
              <a:spcAft>
                <a:spcPct val="0"/>
              </a:spcAft>
              <a:tabLst>
                <a:tab pos="2611438" algn="l"/>
              </a:tabLst>
              <a:defRPr>
                <a:solidFill>
                  <a:schemeClr val="tx1"/>
                </a:solidFill>
                <a:latin typeface="Arial" pitchFamily="34" charset="0"/>
                <a:cs typeface="Arial" pitchFamily="34" charset="0"/>
              </a:defRPr>
            </a:lvl7pPr>
            <a:lvl8pPr fontAlgn="base">
              <a:spcBef>
                <a:spcPct val="0"/>
              </a:spcBef>
              <a:spcAft>
                <a:spcPct val="0"/>
              </a:spcAft>
              <a:tabLst>
                <a:tab pos="2611438" algn="l"/>
              </a:tabLst>
              <a:defRPr>
                <a:solidFill>
                  <a:schemeClr val="tx1"/>
                </a:solidFill>
                <a:latin typeface="Arial" pitchFamily="34" charset="0"/>
                <a:cs typeface="Arial" pitchFamily="34" charset="0"/>
              </a:defRPr>
            </a:lvl8pPr>
            <a:lvl9pPr fontAlgn="base">
              <a:spcBef>
                <a:spcPct val="0"/>
              </a:spcBef>
              <a:spcAft>
                <a:spcPct val="0"/>
              </a:spcAft>
              <a:tabLst>
                <a:tab pos="26114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11438" algn="l"/>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t>	</a:t>
            </a: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6114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28"/>
          <p:cNvSpPr>
            <a:spLocks noChangeArrowheads="1"/>
          </p:cNvSpPr>
          <p:nvPr/>
        </p:nvSpPr>
        <p:spPr bwMode="auto">
          <a:xfrm>
            <a:off x="0" y="3852899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611438" algn="l"/>
              </a:tabLst>
              <a:defRPr>
                <a:solidFill>
                  <a:schemeClr val="tx1"/>
                </a:solidFill>
                <a:latin typeface="Arial" pitchFamily="34" charset="0"/>
                <a:cs typeface="Arial" pitchFamily="34" charset="0"/>
              </a:defRPr>
            </a:lvl1pPr>
            <a:lvl2pPr fontAlgn="base">
              <a:spcBef>
                <a:spcPct val="0"/>
              </a:spcBef>
              <a:spcAft>
                <a:spcPct val="0"/>
              </a:spcAft>
              <a:tabLst>
                <a:tab pos="2611438" algn="l"/>
              </a:tabLst>
              <a:defRPr>
                <a:solidFill>
                  <a:schemeClr val="tx1"/>
                </a:solidFill>
                <a:latin typeface="Arial" pitchFamily="34" charset="0"/>
                <a:cs typeface="Arial" pitchFamily="34" charset="0"/>
              </a:defRPr>
            </a:lvl2pPr>
            <a:lvl3pPr fontAlgn="base">
              <a:spcBef>
                <a:spcPct val="0"/>
              </a:spcBef>
              <a:spcAft>
                <a:spcPct val="0"/>
              </a:spcAft>
              <a:tabLst>
                <a:tab pos="2611438" algn="l"/>
              </a:tabLst>
              <a:defRPr>
                <a:solidFill>
                  <a:schemeClr val="tx1"/>
                </a:solidFill>
                <a:latin typeface="Arial" pitchFamily="34" charset="0"/>
                <a:cs typeface="Arial" pitchFamily="34" charset="0"/>
              </a:defRPr>
            </a:lvl3pPr>
            <a:lvl4pPr fontAlgn="base">
              <a:spcBef>
                <a:spcPct val="0"/>
              </a:spcBef>
              <a:spcAft>
                <a:spcPct val="0"/>
              </a:spcAft>
              <a:tabLst>
                <a:tab pos="2611438" algn="l"/>
              </a:tabLst>
              <a:defRPr>
                <a:solidFill>
                  <a:schemeClr val="tx1"/>
                </a:solidFill>
                <a:latin typeface="Arial" pitchFamily="34" charset="0"/>
                <a:cs typeface="Arial" pitchFamily="34" charset="0"/>
              </a:defRPr>
            </a:lvl4pPr>
            <a:lvl5pPr fontAlgn="base">
              <a:spcBef>
                <a:spcPct val="0"/>
              </a:spcBef>
              <a:spcAft>
                <a:spcPct val="0"/>
              </a:spcAft>
              <a:tabLst>
                <a:tab pos="2611438" algn="l"/>
              </a:tabLst>
              <a:defRPr>
                <a:solidFill>
                  <a:schemeClr val="tx1"/>
                </a:solidFill>
                <a:latin typeface="Arial" pitchFamily="34" charset="0"/>
                <a:cs typeface="Arial" pitchFamily="34" charset="0"/>
              </a:defRPr>
            </a:lvl5pPr>
            <a:lvl6pPr fontAlgn="base">
              <a:spcBef>
                <a:spcPct val="0"/>
              </a:spcBef>
              <a:spcAft>
                <a:spcPct val="0"/>
              </a:spcAft>
              <a:tabLst>
                <a:tab pos="2611438" algn="l"/>
              </a:tabLst>
              <a:defRPr>
                <a:solidFill>
                  <a:schemeClr val="tx1"/>
                </a:solidFill>
                <a:latin typeface="Arial" pitchFamily="34" charset="0"/>
                <a:cs typeface="Arial" pitchFamily="34" charset="0"/>
              </a:defRPr>
            </a:lvl6pPr>
            <a:lvl7pPr fontAlgn="base">
              <a:spcBef>
                <a:spcPct val="0"/>
              </a:spcBef>
              <a:spcAft>
                <a:spcPct val="0"/>
              </a:spcAft>
              <a:tabLst>
                <a:tab pos="2611438" algn="l"/>
              </a:tabLst>
              <a:defRPr>
                <a:solidFill>
                  <a:schemeClr val="tx1"/>
                </a:solidFill>
                <a:latin typeface="Arial" pitchFamily="34" charset="0"/>
                <a:cs typeface="Arial" pitchFamily="34" charset="0"/>
              </a:defRPr>
            </a:lvl7pPr>
            <a:lvl8pPr fontAlgn="base">
              <a:spcBef>
                <a:spcPct val="0"/>
              </a:spcBef>
              <a:spcAft>
                <a:spcPct val="0"/>
              </a:spcAft>
              <a:tabLst>
                <a:tab pos="2611438" algn="l"/>
              </a:tabLst>
              <a:defRPr>
                <a:solidFill>
                  <a:schemeClr val="tx1"/>
                </a:solidFill>
                <a:latin typeface="Arial" pitchFamily="34" charset="0"/>
                <a:cs typeface="Arial" pitchFamily="34" charset="0"/>
              </a:defRPr>
            </a:lvl8pPr>
            <a:lvl9pPr fontAlgn="base">
              <a:spcBef>
                <a:spcPct val="0"/>
              </a:spcBef>
              <a:spcAft>
                <a:spcPct val="0"/>
              </a:spcAft>
              <a:tabLst>
                <a:tab pos="26114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114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29"/>
          <p:cNvSpPr>
            <a:spLocks noChangeArrowheads="1"/>
          </p:cNvSpPr>
          <p:nvPr/>
        </p:nvSpPr>
        <p:spPr bwMode="auto">
          <a:xfrm>
            <a:off x="0" y="43411113"/>
            <a:ext cx="351442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297238" algn="l"/>
              </a:tabLst>
              <a:defRPr>
                <a:solidFill>
                  <a:schemeClr val="tx1"/>
                </a:solidFill>
                <a:latin typeface="Arial" pitchFamily="34" charset="0"/>
                <a:cs typeface="Arial" pitchFamily="34" charset="0"/>
              </a:defRPr>
            </a:lvl1pPr>
            <a:lvl2pPr fontAlgn="base">
              <a:spcBef>
                <a:spcPct val="0"/>
              </a:spcBef>
              <a:spcAft>
                <a:spcPct val="0"/>
              </a:spcAft>
              <a:tabLst>
                <a:tab pos="3297238" algn="l"/>
              </a:tabLst>
              <a:defRPr>
                <a:solidFill>
                  <a:schemeClr val="tx1"/>
                </a:solidFill>
                <a:latin typeface="Arial" pitchFamily="34" charset="0"/>
                <a:cs typeface="Arial" pitchFamily="34" charset="0"/>
              </a:defRPr>
            </a:lvl2pPr>
            <a:lvl3pPr fontAlgn="base">
              <a:spcBef>
                <a:spcPct val="0"/>
              </a:spcBef>
              <a:spcAft>
                <a:spcPct val="0"/>
              </a:spcAft>
              <a:tabLst>
                <a:tab pos="3297238" algn="l"/>
              </a:tabLst>
              <a:defRPr>
                <a:solidFill>
                  <a:schemeClr val="tx1"/>
                </a:solidFill>
                <a:latin typeface="Arial" pitchFamily="34" charset="0"/>
                <a:cs typeface="Arial" pitchFamily="34" charset="0"/>
              </a:defRPr>
            </a:lvl3pPr>
            <a:lvl4pPr fontAlgn="base">
              <a:spcBef>
                <a:spcPct val="0"/>
              </a:spcBef>
              <a:spcAft>
                <a:spcPct val="0"/>
              </a:spcAft>
              <a:tabLst>
                <a:tab pos="3297238" algn="l"/>
              </a:tabLst>
              <a:defRPr>
                <a:solidFill>
                  <a:schemeClr val="tx1"/>
                </a:solidFill>
                <a:latin typeface="Arial" pitchFamily="34" charset="0"/>
                <a:cs typeface="Arial" pitchFamily="34" charset="0"/>
              </a:defRPr>
            </a:lvl4pPr>
            <a:lvl5pPr fontAlgn="base">
              <a:spcBef>
                <a:spcPct val="0"/>
              </a:spcBef>
              <a:spcAft>
                <a:spcPct val="0"/>
              </a:spcAft>
              <a:tabLst>
                <a:tab pos="3297238" algn="l"/>
              </a:tabLst>
              <a:defRPr>
                <a:solidFill>
                  <a:schemeClr val="tx1"/>
                </a:solidFill>
                <a:latin typeface="Arial" pitchFamily="34" charset="0"/>
                <a:cs typeface="Arial" pitchFamily="34" charset="0"/>
              </a:defRPr>
            </a:lvl5pPr>
            <a:lvl6pPr fontAlgn="base">
              <a:spcBef>
                <a:spcPct val="0"/>
              </a:spcBef>
              <a:spcAft>
                <a:spcPct val="0"/>
              </a:spcAft>
              <a:tabLst>
                <a:tab pos="3297238" algn="l"/>
              </a:tabLst>
              <a:defRPr>
                <a:solidFill>
                  <a:schemeClr val="tx1"/>
                </a:solidFill>
                <a:latin typeface="Arial" pitchFamily="34" charset="0"/>
                <a:cs typeface="Arial" pitchFamily="34" charset="0"/>
              </a:defRPr>
            </a:lvl6pPr>
            <a:lvl7pPr fontAlgn="base">
              <a:spcBef>
                <a:spcPct val="0"/>
              </a:spcBef>
              <a:spcAft>
                <a:spcPct val="0"/>
              </a:spcAft>
              <a:tabLst>
                <a:tab pos="3297238" algn="l"/>
              </a:tabLst>
              <a:defRPr>
                <a:solidFill>
                  <a:schemeClr val="tx1"/>
                </a:solidFill>
                <a:latin typeface="Arial" pitchFamily="34" charset="0"/>
                <a:cs typeface="Arial" pitchFamily="34" charset="0"/>
              </a:defRPr>
            </a:lvl7pPr>
            <a:lvl8pPr fontAlgn="base">
              <a:spcBef>
                <a:spcPct val="0"/>
              </a:spcBef>
              <a:spcAft>
                <a:spcPct val="0"/>
              </a:spcAft>
              <a:tabLst>
                <a:tab pos="3297238" algn="l"/>
              </a:tabLst>
              <a:defRPr>
                <a:solidFill>
                  <a:schemeClr val="tx1"/>
                </a:solidFill>
                <a:latin typeface="Arial" pitchFamily="34" charset="0"/>
                <a:cs typeface="Arial" pitchFamily="34" charset="0"/>
              </a:defRPr>
            </a:lvl8pPr>
            <a:lvl9pPr fontAlgn="base">
              <a:spcBef>
                <a:spcPct val="0"/>
              </a:spcBef>
              <a:spcAft>
                <a:spcPct val="0"/>
              </a:spcAft>
              <a:tabLst>
                <a:tab pos="32972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3297238" algn="l"/>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Mangal" pitchFamily="18" charset="0"/>
              </a:rPr>
              <a:t>	</a:t>
            </a:r>
            <a:endParaRPr kumimoji="0" lang="en-US"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972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30"/>
          <p:cNvSpPr>
            <a:spLocks noChangeArrowheads="1"/>
          </p:cNvSpPr>
          <p:nvPr/>
        </p:nvSpPr>
        <p:spPr bwMode="auto">
          <a:xfrm>
            <a:off x="0" y="4756363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297238" algn="l"/>
              </a:tabLst>
              <a:defRPr>
                <a:solidFill>
                  <a:schemeClr val="tx1"/>
                </a:solidFill>
                <a:latin typeface="Arial" pitchFamily="34" charset="0"/>
                <a:cs typeface="Arial" pitchFamily="34" charset="0"/>
              </a:defRPr>
            </a:lvl1pPr>
            <a:lvl2pPr fontAlgn="base">
              <a:spcBef>
                <a:spcPct val="0"/>
              </a:spcBef>
              <a:spcAft>
                <a:spcPct val="0"/>
              </a:spcAft>
              <a:tabLst>
                <a:tab pos="3297238" algn="l"/>
              </a:tabLst>
              <a:defRPr>
                <a:solidFill>
                  <a:schemeClr val="tx1"/>
                </a:solidFill>
                <a:latin typeface="Arial" pitchFamily="34" charset="0"/>
                <a:cs typeface="Arial" pitchFamily="34" charset="0"/>
              </a:defRPr>
            </a:lvl2pPr>
            <a:lvl3pPr fontAlgn="base">
              <a:spcBef>
                <a:spcPct val="0"/>
              </a:spcBef>
              <a:spcAft>
                <a:spcPct val="0"/>
              </a:spcAft>
              <a:tabLst>
                <a:tab pos="3297238" algn="l"/>
              </a:tabLst>
              <a:defRPr>
                <a:solidFill>
                  <a:schemeClr val="tx1"/>
                </a:solidFill>
                <a:latin typeface="Arial" pitchFamily="34" charset="0"/>
                <a:cs typeface="Arial" pitchFamily="34" charset="0"/>
              </a:defRPr>
            </a:lvl3pPr>
            <a:lvl4pPr fontAlgn="base">
              <a:spcBef>
                <a:spcPct val="0"/>
              </a:spcBef>
              <a:spcAft>
                <a:spcPct val="0"/>
              </a:spcAft>
              <a:tabLst>
                <a:tab pos="3297238" algn="l"/>
              </a:tabLst>
              <a:defRPr>
                <a:solidFill>
                  <a:schemeClr val="tx1"/>
                </a:solidFill>
                <a:latin typeface="Arial" pitchFamily="34" charset="0"/>
                <a:cs typeface="Arial" pitchFamily="34" charset="0"/>
              </a:defRPr>
            </a:lvl4pPr>
            <a:lvl5pPr fontAlgn="base">
              <a:spcBef>
                <a:spcPct val="0"/>
              </a:spcBef>
              <a:spcAft>
                <a:spcPct val="0"/>
              </a:spcAft>
              <a:tabLst>
                <a:tab pos="3297238" algn="l"/>
              </a:tabLst>
              <a:defRPr>
                <a:solidFill>
                  <a:schemeClr val="tx1"/>
                </a:solidFill>
                <a:latin typeface="Arial" pitchFamily="34" charset="0"/>
                <a:cs typeface="Arial" pitchFamily="34" charset="0"/>
              </a:defRPr>
            </a:lvl5pPr>
            <a:lvl6pPr fontAlgn="base">
              <a:spcBef>
                <a:spcPct val="0"/>
              </a:spcBef>
              <a:spcAft>
                <a:spcPct val="0"/>
              </a:spcAft>
              <a:tabLst>
                <a:tab pos="3297238" algn="l"/>
              </a:tabLst>
              <a:defRPr>
                <a:solidFill>
                  <a:schemeClr val="tx1"/>
                </a:solidFill>
                <a:latin typeface="Arial" pitchFamily="34" charset="0"/>
                <a:cs typeface="Arial" pitchFamily="34" charset="0"/>
              </a:defRPr>
            </a:lvl6pPr>
            <a:lvl7pPr fontAlgn="base">
              <a:spcBef>
                <a:spcPct val="0"/>
              </a:spcBef>
              <a:spcAft>
                <a:spcPct val="0"/>
              </a:spcAft>
              <a:tabLst>
                <a:tab pos="3297238" algn="l"/>
              </a:tabLst>
              <a:defRPr>
                <a:solidFill>
                  <a:schemeClr val="tx1"/>
                </a:solidFill>
                <a:latin typeface="Arial" pitchFamily="34" charset="0"/>
                <a:cs typeface="Arial" pitchFamily="34" charset="0"/>
              </a:defRPr>
            </a:lvl7pPr>
            <a:lvl8pPr fontAlgn="base">
              <a:spcBef>
                <a:spcPct val="0"/>
              </a:spcBef>
              <a:spcAft>
                <a:spcPct val="0"/>
              </a:spcAft>
              <a:tabLst>
                <a:tab pos="3297238" algn="l"/>
              </a:tabLst>
              <a:defRPr>
                <a:solidFill>
                  <a:schemeClr val="tx1"/>
                </a:solidFill>
                <a:latin typeface="Arial" pitchFamily="34" charset="0"/>
                <a:cs typeface="Arial" pitchFamily="34" charset="0"/>
              </a:defRPr>
            </a:lvl8pPr>
            <a:lvl9pPr fontAlgn="base">
              <a:spcBef>
                <a:spcPct val="0"/>
              </a:spcBef>
              <a:spcAft>
                <a:spcPct val="0"/>
              </a:spcAft>
              <a:tabLst>
                <a:tab pos="32972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32972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31"/>
          <p:cNvSpPr>
            <a:spLocks noChangeArrowheads="1"/>
          </p:cNvSpPr>
          <p:nvPr/>
        </p:nvSpPr>
        <p:spPr bwMode="auto">
          <a:xfrm>
            <a:off x="0" y="5253038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32"/>
          <p:cNvSpPr>
            <a:spLocks noChangeArrowheads="1"/>
          </p:cNvSpPr>
          <p:nvPr/>
        </p:nvSpPr>
        <p:spPr bwMode="auto">
          <a:xfrm>
            <a:off x="0" y="5616488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33"/>
          <p:cNvSpPr>
            <a:spLocks noChangeArrowheads="1"/>
          </p:cNvSpPr>
          <p:nvPr/>
        </p:nvSpPr>
        <p:spPr bwMode="auto">
          <a:xfrm>
            <a:off x="0" y="6117291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34"/>
          <p:cNvSpPr>
            <a:spLocks noChangeArrowheads="1"/>
          </p:cNvSpPr>
          <p:nvPr/>
        </p:nvSpPr>
        <p:spPr bwMode="auto">
          <a:xfrm>
            <a:off x="0" y="6480740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35"/>
          <p:cNvSpPr>
            <a:spLocks noChangeArrowheads="1"/>
          </p:cNvSpPr>
          <p:nvPr/>
        </p:nvSpPr>
        <p:spPr bwMode="auto">
          <a:xfrm>
            <a:off x="0" y="698154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36"/>
          <p:cNvSpPr>
            <a:spLocks noChangeArrowheads="1"/>
          </p:cNvSpPr>
          <p:nvPr/>
        </p:nvSpPr>
        <p:spPr bwMode="auto">
          <a:xfrm>
            <a:off x="0" y="748234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37"/>
          <p:cNvSpPr>
            <a:spLocks noChangeArrowheads="1"/>
          </p:cNvSpPr>
          <p:nvPr/>
        </p:nvSpPr>
        <p:spPr bwMode="auto">
          <a:xfrm>
            <a:off x="0" y="784579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2"/>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13" y="4731053"/>
            <a:ext cx="5981661" cy="396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06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6"/>
          <p:cNvPicPr>
            <a:picLocks noChangeAspect="1" noChangeArrowheads="1"/>
          </p:cNvPicPr>
          <p:nvPr/>
        </p:nvPicPr>
        <p:blipFill>
          <a:blip r:embed="rId2">
            <a:extLst>
              <a:ext uri="{28A0092B-C50C-407E-A947-70E740481C1C}">
                <a14:useLocalDpi xmlns:a14="http://schemas.microsoft.com/office/drawing/2010/main" val="0"/>
              </a:ext>
            </a:extLst>
          </a:blip>
          <a:srcRect l="19958" t="14618" r="31944" b="10945"/>
          <a:stretch>
            <a:fillRect/>
          </a:stretch>
        </p:blipFill>
        <p:spPr bwMode="auto">
          <a:xfrm>
            <a:off x="246213" y="457547"/>
            <a:ext cx="6308800" cy="35532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84" y="4088904"/>
            <a:ext cx="6654147" cy="42404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341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l="19780" t="15283" r="32176" b="11591"/>
          <a:stretch>
            <a:fillRect/>
          </a:stretch>
        </p:blipFill>
        <p:spPr bwMode="auto">
          <a:xfrm>
            <a:off x="52062" y="1195332"/>
            <a:ext cx="6697533" cy="294842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
          <p:cNvPicPr>
            <a:picLocks noChangeAspect="1" noChangeArrowheads="1"/>
          </p:cNvPicPr>
          <p:nvPr/>
        </p:nvPicPr>
        <p:blipFill rotWithShape="1">
          <a:blip r:embed="rId3">
            <a:extLst>
              <a:ext uri="{28A0092B-C50C-407E-A947-70E740481C1C}">
                <a14:useLocalDpi xmlns:a14="http://schemas.microsoft.com/office/drawing/2010/main" val="0"/>
              </a:ext>
            </a:extLst>
          </a:blip>
          <a:srcRect t="4581"/>
          <a:stretch/>
        </p:blipFill>
        <p:spPr bwMode="auto">
          <a:xfrm>
            <a:off x="107132" y="5049792"/>
            <a:ext cx="6722484" cy="24954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52132" y="4434456"/>
            <a:ext cx="3649076" cy="338554"/>
          </a:xfrm>
          <a:prstGeom prst="rect">
            <a:avLst/>
          </a:prstGeom>
          <a:noFill/>
        </p:spPr>
        <p:txBody>
          <a:bodyPr wrap="none" rtlCol="0">
            <a:spAutoFit/>
          </a:bodyPr>
          <a:lstStyle/>
          <a:p>
            <a:r>
              <a:rPr lang="en-IN" sz="1600" dirty="0" smtClean="0"/>
              <a:t>Response of RL circuit for sinusoidal input</a:t>
            </a:r>
            <a:endParaRPr lang="en-IN" sz="1600" dirty="0"/>
          </a:p>
        </p:txBody>
      </p:sp>
      <p:sp>
        <p:nvSpPr>
          <p:cNvPr id="6" name="Rectangle 5"/>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341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0688" y="480503"/>
            <a:ext cx="2489336" cy="369332"/>
          </a:xfrm>
          <a:prstGeom prst="rect">
            <a:avLst/>
          </a:prstGeom>
          <a:noFill/>
        </p:spPr>
        <p:txBody>
          <a:bodyPr wrap="none" rtlCol="0">
            <a:spAutoFit/>
          </a:bodyPr>
          <a:lstStyle/>
          <a:p>
            <a:r>
              <a:rPr lang="en-IN" dirty="0" smtClean="0"/>
              <a:t>RC circuit and response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399" y="792541"/>
            <a:ext cx="2862847" cy="207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728" y="2720752"/>
            <a:ext cx="4698522" cy="372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626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l="20377" t="9302" r="21375" b="17609"/>
          <a:stretch>
            <a:fillRect/>
          </a:stretch>
        </p:blipFill>
        <p:spPr bwMode="auto">
          <a:xfrm>
            <a:off x="154753" y="821468"/>
            <a:ext cx="6523121" cy="28784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68" y="4055108"/>
            <a:ext cx="6523034" cy="38119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341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l="20110" t="8305" r="20930" b="16943"/>
          <a:stretch>
            <a:fillRect/>
          </a:stretch>
        </p:blipFill>
        <p:spPr bwMode="auto">
          <a:xfrm>
            <a:off x="102031" y="880277"/>
            <a:ext cx="6622639" cy="31575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t="4853"/>
          <a:stretch/>
        </p:blipFill>
        <p:spPr bwMode="auto">
          <a:xfrm>
            <a:off x="191152" y="4718472"/>
            <a:ext cx="6588264" cy="29801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44824" y="4232920"/>
            <a:ext cx="3669723" cy="338554"/>
          </a:xfrm>
          <a:prstGeom prst="rect">
            <a:avLst/>
          </a:prstGeom>
          <a:noFill/>
        </p:spPr>
        <p:txBody>
          <a:bodyPr wrap="none" rtlCol="0">
            <a:spAutoFit/>
          </a:bodyPr>
          <a:lstStyle/>
          <a:p>
            <a:r>
              <a:rPr lang="en-IN" sz="1600" dirty="0" smtClean="0"/>
              <a:t>Response of RC circuit for sinusoidal input</a:t>
            </a:r>
            <a:endParaRPr lang="en-IN" sz="1600" dirty="0"/>
          </a:p>
        </p:txBody>
      </p:sp>
      <p:sp>
        <p:nvSpPr>
          <p:cNvPr id="6" name="Rectangle 5"/>
          <p:cNvSpPr/>
          <p:nvPr/>
        </p:nvSpPr>
        <p:spPr>
          <a:xfrm>
            <a:off x="162921" y="200472"/>
            <a:ext cx="6506439" cy="950505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341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1052945</TotalTime>
  <Words>271</Words>
  <Application>Microsoft Office PowerPoint</Application>
  <PresentationFormat>A4 Paper (210x297 mm)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14</cp:revision>
  <dcterms:created xsi:type="dcterms:W3CDTF">2017-01-23T13:17:09Z</dcterms:created>
  <dcterms:modified xsi:type="dcterms:W3CDTF">2019-05-03T09:07:07Z</dcterms:modified>
</cp:coreProperties>
</file>