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816" r:id="rId1"/>
  </p:sldMasterIdLst>
  <p:notesMasterIdLst>
    <p:notesMasterId r:id="rId2"/>
  </p:notesMasterIdLst>
  <p:sldIdLst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68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9CAF262-6D45-482D-8591-12D4C9DED03B}" type="datetimeFigureOut">
              <a:rPr lang="en-US" smtClean="0"/>
            </a:fld>
            <a:endParaRPr dirty="0" lang="en-IN"/>
          </a:p>
        </p:txBody>
      </p:sp>
      <p:sp>
        <p:nvSpPr>
          <p:cNvPr id="104868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68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94750C0-93CE-4394-A921-1BAC880A2259}" type="slidenum">
              <a:rPr lang="en-IN" smtClean="0"/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94750C0-93CE-4394-A921-1BAC880A2259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EEFE46-40AB-401A-B9F1-21651D9E7740}" type="datetime1">
              <a:rPr lang="en-US" smtClean="0"/>
            </a:fld>
            <a:endParaRPr dirty="0"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71DD0C-6766-42E0-87BB-0566CD3412F0}" type="datetime1">
              <a:rPr lang="en-US" smtClean="0"/>
            </a:fld>
            <a:endParaRPr dirty="0" lang="en-I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0CBAB3-7177-49CB-96B0-5176A5100207}" type="datetime1">
              <a:rPr lang="en-US" smtClean="0"/>
            </a:fld>
            <a:endParaRPr dirty="0" lang="en-I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69A39E-63B9-4067-AD98-8332944D549A}" type="datetime1">
              <a:rPr lang="en-US" smtClean="0"/>
            </a:fld>
            <a:endParaRPr dirty="0"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CFBF96-0B89-4BD7-9B42-DEF098ED0599}" type="datetime1">
              <a:rPr lang="en-US" smtClean="0"/>
            </a:fld>
            <a:endParaRPr dirty="0"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AA471C-9E02-40FE-8F33-F783BDCF8992}" type="datetime1">
              <a:rPr lang="en-US" smtClean="0"/>
            </a:fld>
            <a:endParaRPr dirty="0" lang="en-IN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73247C-639F-4DB7-B1C9-7BC94AA4AC63}" type="datetime1">
              <a:rPr lang="en-US" smtClean="0"/>
            </a:fld>
            <a:endParaRPr dirty="0" lang="en-IN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E70F725-B31F-4A37-B5F9-5B9A8D711794}" type="datetime1">
              <a:rPr lang="en-US" smtClean="0"/>
            </a:fld>
            <a:endParaRPr dirty="0" lang="en-IN"/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</a:fld>
            <a:endParaRPr dirty="0"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A08CFA-9BF4-49E9-9D28-6823E858DE56}" type="datetime1">
              <a:rPr lang="en-US" smtClean="0"/>
            </a:fld>
            <a:endParaRPr dirty="0"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IN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9078B-DEFF-47D3-A3CA-5CCC5A2A0D01}" type="datetime1">
              <a:rPr lang="en-US" smtClean="0"/>
            </a:fld>
            <a:endParaRPr dirty="0" lang="en-I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A57-601B-4173-A9A8-25F47F19549B}" type="datetime1">
              <a:rPr lang="en-US" smtClean="0"/>
            </a:fld>
            <a:endParaRPr dirty="0"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0F09-38AF-482A-B694-24ABFDA159E1}" type="slidenum">
              <a:rPr lang="en-IN" smtClean="0"/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dt="1" ftr="1" hdr="0" sldNum="1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666623" y="1506303"/>
            <a:ext cx="7772400" cy="1202617"/>
          </a:xfrm>
        </p:spPr>
        <p:txBody>
          <a:bodyPr>
            <a:noAutofit/>
          </a:bodyPr>
          <a:p>
            <a:r>
              <a:rPr dirty="0" sz="2400" lang="en-IN" smtClean="0">
                <a:cs typeface="Times New Roman" panose="02020603050405020304" pitchFamily="18" charset="0"/>
              </a:rPr>
              <a:t>Academic Year : </a:t>
            </a:r>
            <a:r>
              <a:rPr dirty="0" sz="2400" lang="en-IN" smtClean="0">
                <a:cs typeface="Times New Roman" panose="02020603050405020304" pitchFamily="18" charset="0"/>
              </a:rPr>
              <a:t>2018 - 2019</a:t>
            </a:r>
            <a:r>
              <a:rPr dirty="0" sz="2400" lang="en-IN" smtClean="0">
                <a:cs typeface="Times New Roman" panose="02020603050405020304" pitchFamily="18" charset="0"/>
              </a:rPr>
              <a:t/>
            </a:r>
            <a:br>
              <a:rPr dirty="0" sz="2400" lang="en-IN" smtClean="0">
                <a:cs typeface="Times New Roman" panose="02020603050405020304" pitchFamily="18" charset="0"/>
              </a:rPr>
            </a:br>
            <a:r>
              <a:rPr dirty="0" sz="2400" lang="en-IN" smtClean="0">
                <a:cs typeface="Times New Roman" panose="02020603050405020304" pitchFamily="18" charset="0"/>
              </a:rPr>
              <a:t>II Year  I - Semester</a:t>
            </a:r>
            <a:r>
              <a:rPr b="1" dirty="0" sz="2400" lang="en-IN" smtClean="0">
                <a:cs typeface="Times New Roman" panose="02020603050405020304" pitchFamily="18" charset="0"/>
              </a:rPr>
              <a:t/>
            </a:r>
            <a:br>
              <a:rPr b="1" dirty="0" sz="2400" lang="en-IN" smtClean="0">
                <a:cs typeface="Times New Roman" panose="02020603050405020304" pitchFamily="18" charset="0"/>
              </a:rPr>
            </a:br>
            <a:r>
              <a:rPr b="1" dirty="0" sz="2400" lang="en-US" smtClean="0">
                <a:cs typeface="Times New Roman" panose="02020603050405020304" pitchFamily="18" charset="0"/>
              </a:rPr>
              <a:t>T</a:t>
            </a:r>
            <a:r>
              <a:rPr b="1" dirty="0" sz="2400" lang="en-US" smtClean="0">
                <a:cs typeface="Times New Roman" panose="02020603050405020304" pitchFamily="18" charset="0"/>
              </a:rPr>
              <a:t>h</a:t>
            </a:r>
            <a:r>
              <a:rPr b="1" dirty="0" sz="2400" lang="en-US" smtClean="0">
                <a:cs typeface="Times New Roman" panose="02020603050405020304" pitchFamily="18" charset="0"/>
              </a:rPr>
              <a:t>e</a:t>
            </a:r>
            <a:r>
              <a:rPr b="1" dirty="0" sz="2400" lang="en-US" smtClean="0">
                <a:cs typeface="Times New Roman" panose="02020603050405020304" pitchFamily="18" charset="0"/>
              </a:rPr>
              <a:t>r</a:t>
            </a:r>
            <a:r>
              <a:rPr b="1" dirty="0" sz="2400" lang="en-US" smtClean="0">
                <a:cs typeface="Times New Roman" panose="02020603050405020304" pitchFamily="18" charset="0"/>
              </a:rPr>
              <a:t>m</a:t>
            </a:r>
            <a:r>
              <a:rPr b="1" dirty="0" sz="2400" lang="en-US" smtClean="0">
                <a:cs typeface="Times New Roman" panose="02020603050405020304" pitchFamily="18" charset="0"/>
              </a:rPr>
              <a:t>a</a:t>
            </a:r>
            <a:r>
              <a:rPr b="1" dirty="0" sz="2400" lang="en-US" smtClean="0">
                <a:cs typeface="Times New Roman" panose="02020603050405020304" pitchFamily="18" charset="0"/>
              </a:rPr>
              <a:t>l</a:t>
            </a:r>
            <a:r>
              <a:rPr b="1" dirty="0" sz="2400" lang="en-US" smtClean="0"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cs typeface="Times New Roman" panose="02020603050405020304" pitchFamily="18" charset="0"/>
              </a:rPr>
              <a:t>a</a:t>
            </a:r>
            <a:r>
              <a:rPr b="1" dirty="0" sz="2400" lang="en-US" smtClean="0">
                <a:cs typeface="Times New Roman" panose="02020603050405020304" pitchFamily="18" charset="0"/>
              </a:rPr>
              <a:t>n</a:t>
            </a:r>
            <a:r>
              <a:rPr b="1" dirty="0" sz="2400" lang="en-US" smtClean="0">
                <a:cs typeface="Times New Roman" panose="02020603050405020304" pitchFamily="18" charset="0"/>
              </a:rPr>
              <a:t>d</a:t>
            </a:r>
            <a:r>
              <a:rPr b="1" dirty="0" sz="2400" lang="en-US" smtClean="0"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cs typeface="Times New Roman" panose="02020603050405020304" pitchFamily="18" charset="0"/>
              </a:rPr>
              <a:t>hydro</a:t>
            </a:r>
            <a:r>
              <a:rPr b="1" dirty="0" sz="2400" lang="en-US" smtClean="0"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cs typeface="Times New Roman" panose="02020603050405020304" pitchFamily="18" charset="0"/>
              </a:rPr>
              <a:t>p</a:t>
            </a:r>
            <a:r>
              <a:rPr b="1" dirty="0" sz="2400" lang="en-US" smtClean="0">
                <a:cs typeface="Times New Roman" panose="02020603050405020304" pitchFamily="18" charset="0"/>
              </a:rPr>
              <a:t>r</a:t>
            </a:r>
            <a:r>
              <a:rPr b="1" dirty="0" sz="2400" lang="en-US" smtClean="0">
                <a:cs typeface="Times New Roman" panose="02020603050405020304" pitchFamily="18" charset="0"/>
              </a:rPr>
              <a:t>i</a:t>
            </a:r>
            <a:r>
              <a:rPr b="1" dirty="0" sz="2400" lang="en-US" smtClean="0">
                <a:cs typeface="Times New Roman" panose="02020603050405020304" pitchFamily="18" charset="0"/>
              </a:rPr>
              <a:t>m</a:t>
            </a:r>
            <a:r>
              <a:rPr b="1" dirty="0" sz="2400" lang="en-US" smtClean="0">
                <a:cs typeface="Times New Roman" panose="02020603050405020304" pitchFamily="18" charset="0"/>
              </a:rPr>
              <a:t>e</a:t>
            </a:r>
            <a:r>
              <a:rPr b="1" dirty="0" sz="2400" lang="en-US" smtClean="0"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cs typeface="Times New Roman" panose="02020603050405020304" pitchFamily="18" charset="0"/>
              </a:rPr>
              <a:t>m</a:t>
            </a:r>
            <a:r>
              <a:rPr b="1" dirty="0" sz="2400" lang="en-US" smtClean="0">
                <a:cs typeface="Times New Roman" panose="02020603050405020304" pitchFamily="18" charset="0"/>
              </a:rPr>
              <a:t>o</a:t>
            </a:r>
            <a:r>
              <a:rPr b="1" dirty="0" sz="2400" lang="en-US" smtClean="0">
                <a:cs typeface="Times New Roman" panose="02020603050405020304" pitchFamily="18" charset="0"/>
              </a:rPr>
              <a:t>v</a:t>
            </a:r>
            <a:r>
              <a:rPr b="1" dirty="0" sz="2400" lang="en-US" smtClean="0">
                <a:cs typeface="Times New Roman" panose="02020603050405020304" pitchFamily="18" charset="0"/>
              </a:rPr>
              <a:t>e</a:t>
            </a:r>
            <a:r>
              <a:rPr b="1" dirty="0" sz="2400" lang="en-US" smtClean="0">
                <a:cs typeface="Times New Roman" panose="02020603050405020304" pitchFamily="18" charset="0"/>
              </a:rPr>
              <a:t>r</a:t>
            </a:r>
            <a:r>
              <a:rPr b="1" dirty="0" sz="2400" lang="en-US" smtClean="0">
                <a:cs typeface="Times New Roman" panose="02020603050405020304" pitchFamily="18" charset="0"/>
              </a:rPr>
              <a:t>s</a:t>
            </a:r>
            <a:endParaRPr b="1" dirty="0" sz="2400" lang="en-IN">
              <a:cs typeface="Times New Roman" panose="02020603050405020304" pitchFamily="18" charset="0"/>
            </a:endParaRPr>
          </a:p>
        </p:txBody>
      </p:sp>
      <p:sp>
        <p:nvSpPr>
          <p:cNvPr id="1048611" name="Title 1"/>
          <p:cNvSpPr txBox="1"/>
          <p:nvPr/>
        </p:nvSpPr>
        <p:spPr>
          <a:xfrm>
            <a:off x="533400" y="22586"/>
            <a:ext cx="8610600" cy="1390189"/>
          </a:xfrm>
          <a:prstGeom prst="rect"/>
          <a:noFill/>
        </p:spPr>
        <p:txBody>
          <a:bodyPr anchor="ctr" bIns="45720" lIns="91440" rIns="91440" rtlCol="0" tIns="45720" vert="horz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1" cap="none" dirty="0" sz="2800" i="0" kern="1200" kumimoji="0" lang="en-IN" noProof="0" normalizeH="0" spc="0" strike="noStrike" u="sng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RAGHU ENGINEERING COLLEGE</a:t>
            </a:r>
            <a:r>
              <a:rPr baseline="0" b="1" cap="none" dirty="0" sz="2400" i="0" kern="1200" kumimoji="0" lang="en-I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baseline="0" b="1" cap="none" dirty="0" sz="2400" i="0" kern="1200" kumimoji="0" lang="en-I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baseline="0" cap="none" dirty="0" sz="2000" i="0" kern="1200" kumimoji="0" lang="en-I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(Autonomous)</a:t>
            </a:r>
          </a:p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400" lang="en-IN" smtClean="0">
                <a:latin typeface="+mj-lt"/>
                <a:ea typeface="+mj-ea"/>
                <a:cs typeface="Times New Roman" panose="02020603050405020304" pitchFamily="18" charset="0"/>
              </a:rPr>
              <a:t>Department of  Electrical &amp; Electronics Engineering</a:t>
            </a:r>
            <a:endParaRPr baseline="0" b="1" cap="none" dirty="0" sz="2400" i="0" kern="1200" kumimoji="0" lang="en-I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9715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4411"/>
            <a:ext cx="1135591" cy="1052736"/>
          </a:xfrm>
          <a:prstGeom prst="rect"/>
        </p:spPr>
      </p:pic>
      <p:sp>
        <p:nvSpPr>
          <p:cNvPr id="1048612" name="Rectangle 6"/>
          <p:cNvSpPr/>
          <p:nvPr/>
        </p:nvSpPr>
        <p:spPr>
          <a:xfrm>
            <a:off x="5284135" y="4938368"/>
            <a:ext cx="4005501" cy="1729740"/>
          </a:xfrm>
          <a:prstGeom prst="rect"/>
        </p:spPr>
        <p:txBody>
          <a:bodyPr wrap="square">
            <a:spAutoFit/>
          </a:bodyPr>
          <a:p>
            <a:r>
              <a:rPr b="1" dirty="0" sz="2000" lang="en-IN" u="sng" smtClean="0">
                <a:latin typeface="+mj-lt"/>
                <a:cs typeface="Times New Roman" pitchFamily="18" charset="0"/>
              </a:rPr>
              <a:t>Batch </a:t>
            </a:r>
            <a:r>
              <a:rPr b="1" dirty="0" sz="2000" lang="en-IN" u="sng" smtClean="0">
                <a:latin typeface="+mj-lt"/>
                <a:cs typeface="Times New Roman" pitchFamily="18" charset="0"/>
              </a:rPr>
              <a:t>No:1</a:t>
            </a:r>
            <a:endParaRPr b="1" dirty="0" sz="2000" lang="en-IN" u="sng">
              <a:latin typeface="+mj-lt"/>
              <a:cs typeface="Times New Roman" pitchFamily="18" charset="0"/>
            </a:endParaRPr>
          </a:p>
          <a:p>
            <a:r>
              <a:rPr dirty="0" lang="en-US" err="1" smtClean="0">
                <a:latin typeface="+mj-lt"/>
                <a:cs typeface="Times New Roman" pitchFamily="18" charset="0"/>
              </a:rPr>
              <a:t>K</a:t>
            </a:r>
            <a:r>
              <a:rPr dirty="0" lang="en-US" err="1" smtClean="0">
                <a:latin typeface="+mj-lt"/>
                <a:cs typeface="Times New Roman" pitchFamily="18" charset="0"/>
              </a:rPr>
              <a:t>.</a:t>
            </a:r>
            <a:r>
              <a:rPr dirty="0" lang="en-US" err="1" smtClean="0">
                <a:latin typeface="+mj-lt"/>
                <a:cs typeface="Times New Roman" pitchFamily="18" charset="0"/>
              </a:rPr>
              <a:t>k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r</a:t>
            </a:r>
            <a:r>
              <a:rPr dirty="0" lang="en-US" err="1" smtClean="0">
                <a:latin typeface="+mj-lt"/>
                <a:cs typeface="Times New Roman" pitchFamily="18" charset="0"/>
              </a:rPr>
              <a:t>t</a:t>
            </a:r>
            <a:r>
              <a:rPr dirty="0" lang="en-US" err="1" smtClean="0">
                <a:latin typeface="+mj-lt"/>
                <a:cs typeface="Times New Roman" pitchFamily="18" charset="0"/>
              </a:rPr>
              <a:t>h</a:t>
            </a:r>
            <a:r>
              <a:rPr dirty="0" lang="en-US" err="1" smtClean="0">
                <a:latin typeface="+mj-lt"/>
                <a:cs typeface="Times New Roman" pitchFamily="18" charset="0"/>
              </a:rPr>
              <a:t>i</a:t>
            </a:r>
            <a:r>
              <a:rPr dirty="0" lang="en-US" err="1" smtClean="0">
                <a:latin typeface="+mj-lt"/>
                <a:cs typeface="Times New Roman" pitchFamily="18" charset="0"/>
              </a:rPr>
              <a:t>k</a:t>
            </a:r>
            <a:r>
              <a:rPr dirty="0" lang="en-US" err="1" smtClean="0">
                <a:latin typeface="+mj-lt"/>
                <a:cs typeface="Times New Roman" pitchFamily="18" charset="0"/>
              </a:rPr>
              <a:t>(</a:t>
            </a:r>
            <a:r>
              <a:rPr dirty="0" lang="en-US" err="1" smtClean="0">
                <a:latin typeface="+mj-lt"/>
                <a:cs typeface="Times New Roman" pitchFamily="18" charset="0"/>
              </a:rPr>
              <a:t>1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9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5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lang="en-US" err="1" smtClean="0">
                <a:latin typeface="+mj-lt"/>
                <a:cs typeface="Times New Roman" pitchFamily="18" charset="0"/>
              </a:rPr>
              <a:t>2</a:t>
            </a:r>
            <a:r>
              <a:rPr dirty="0" lang="en-US" err="1" smtClean="0">
                <a:latin typeface="+mj-lt"/>
                <a:cs typeface="Times New Roman" pitchFamily="18" charset="0"/>
              </a:rPr>
              <a:t>4</a:t>
            </a:r>
            <a:r>
              <a:rPr dirty="0" lang="en-US" err="1" smtClean="0">
                <a:latin typeface="+mj-lt"/>
                <a:cs typeface="Times New Roman" pitchFamily="18" charset="0"/>
              </a:rPr>
              <a:t>6</a:t>
            </a:r>
            <a:r>
              <a:rPr dirty="0" lang="en-US" err="1" smtClean="0">
                <a:latin typeface="+mj-lt"/>
                <a:cs typeface="Times New Roman" pitchFamily="18" charset="0"/>
              </a:rPr>
              <a:t>)</a:t>
            </a:r>
            <a:endParaRPr dirty="0" lang="en-IN">
              <a:latin typeface="+mj-lt"/>
              <a:cs typeface="Times New Roman" pitchFamily="18" charset="0"/>
            </a:endParaRPr>
          </a:p>
          <a:p>
            <a:r>
              <a:rPr dirty="0" lang="en-US" err="1" smtClean="0">
                <a:latin typeface="+mj-lt"/>
                <a:cs typeface="Times New Roman" pitchFamily="18" charset="0"/>
              </a:rPr>
              <a:t>L</a:t>
            </a:r>
            <a:r>
              <a:rPr dirty="0" lang="en-US" err="1" smtClean="0">
                <a:latin typeface="+mj-lt"/>
                <a:cs typeface="Times New Roman" pitchFamily="18" charset="0"/>
              </a:rPr>
              <a:t>.</a:t>
            </a:r>
            <a:r>
              <a:rPr dirty="0" lang="en-US" err="1" smtClean="0">
                <a:latin typeface="+mj-lt"/>
                <a:cs typeface="Times New Roman" pitchFamily="18" charset="0"/>
              </a:rPr>
              <a:t>R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t</a:t>
            </a:r>
            <a:r>
              <a:rPr dirty="0" lang="en-US" err="1" smtClean="0">
                <a:latin typeface="+mj-lt"/>
                <a:cs typeface="Times New Roman" pitchFamily="18" charset="0"/>
              </a:rPr>
              <a:t>n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k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r</a:t>
            </a:r>
            <a:r>
              <a:rPr dirty="0" lang="en-US" err="1" smtClean="0">
                <a:latin typeface="+mj-lt"/>
                <a:cs typeface="Times New Roman" pitchFamily="18" charset="0"/>
              </a:rPr>
              <a:t> </a:t>
            </a:r>
            <a:r>
              <a:rPr dirty="0" lang="en-US" err="1" smtClean="0">
                <a:latin typeface="+mj-lt"/>
                <a:cs typeface="Times New Roman" pitchFamily="18" charset="0"/>
              </a:rPr>
              <a:t>r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lang="en-US" err="1" smtClean="0">
                <a:latin typeface="+mj-lt"/>
                <a:cs typeface="Times New Roman" pitchFamily="18" charset="0"/>
              </a:rPr>
              <a:t>(</a:t>
            </a:r>
            <a:r>
              <a:rPr dirty="0" lang="en-US" err="1" smtClean="0">
                <a:latin typeface="+mj-lt"/>
                <a:cs typeface="Times New Roman" pitchFamily="18" charset="0"/>
              </a:rPr>
              <a:t>1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9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5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lang="en-US" err="1" smtClean="0">
                <a:latin typeface="+mj-lt"/>
                <a:cs typeface="Times New Roman" pitchFamily="18" charset="0"/>
              </a:rPr>
              <a:t>2</a:t>
            </a:r>
            <a:r>
              <a:rPr dirty="0" lang="en-US" err="1" smtClean="0">
                <a:latin typeface="+mj-lt"/>
                <a:cs typeface="Times New Roman" pitchFamily="18" charset="0"/>
              </a:rPr>
              <a:t>4</a:t>
            </a:r>
            <a:r>
              <a:rPr dirty="0" lang="en-US" err="1" smtClean="0">
                <a:latin typeface="+mj-lt"/>
                <a:cs typeface="Times New Roman" pitchFamily="18" charset="0"/>
              </a:rPr>
              <a:t>7</a:t>
            </a:r>
            <a:r>
              <a:rPr dirty="0" lang="en-US" err="1" smtClean="0">
                <a:latin typeface="+mj-lt"/>
                <a:cs typeface="Times New Roman" pitchFamily="18" charset="0"/>
              </a:rPr>
              <a:t>)</a:t>
            </a:r>
            <a:endParaRPr dirty="0" lang="en-IN">
              <a:latin typeface="+mj-lt"/>
              <a:cs typeface="Times New Roman" pitchFamily="18" charset="0"/>
            </a:endParaRPr>
          </a:p>
          <a:p>
            <a:r>
              <a:rPr dirty="0" lang="en-US" err="1" smtClean="0">
                <a:latin typeface="+mj-lt"/>
                <a:cs typeface="Times New Roman" pitchFamily="18" charset="0"/>
              </a:rPr>
              <a:t>M</a:t>
            </a:r>
            <a:r>
              <a:rPr dirty="0" lang="en-US" err="1" smtClean="0">
                <a:latin typeface="+mj-lt"/>
                <a:cs typeface="Times New Roman" pitchFamily="18" charset="0"/>
              </a:rPr>
              <a:t>.</a:t>
            </a:r>
            <a:r>
              <a:rPr dirty="0" lang="en-US" err="1" smtClean="0">
                <a:latin typeface="+mj-lt"/>
                <a:cs typeface="Times New Roman" pitchFamily="18" charset="0"/>
              </a:rPr>
              <a:t>N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i</a:t>
            </a:r>
            <a:r>
              <a:rPr dirty="0" lang="en-US" err="1" smtClean="0">
                <a:latin typeface="+mj-lt"/>
                <a:cs typeface="Times New Roman" pitchFamily="18" charset="0"/>
              </a:rPr>
              <a:t>d</a:t>
            </a:r>
            <a:r>
              <a:rPr dirty="0" lang="en-US" err="1" smtClean="0">
                <a:latin typeface="+mj-lt"/>
                <a:cs typeface="Times New Roman" pitchFamily="18" charset="0"/>
              </a:rPr>
              <a:t>u</a:t>
            </a:r>
            <a:r>
              <a:rPr dirty="0" lang="en-US" err="1" smtClean="0">
                <a:latin typeface="+mj-lt"/>
                <a:cs typeface="Times New Roman" pitchFamily="18" charset="0"/>
              </a:rPr>
              <a:t>(</a:t>
            </a:r>
            <a:r>
              <a:rPr dirty="0" lang="en-US" err="1" smtClean="0">
                <a:latin typeface="+mj-lt"/>
                <a:cs typeface="Times New Roman" pitchFamily="18" charset="0"/>
              </a:rPr>
              <a:t>1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9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5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lang="en-US" err="1" smtClean="0">
                <a:latin typeface="+mj-lt"/>
                <a:cs typeface="Times New Roman" pitchFamily="18" charset="0"/>
              </a:rPr>
              <a:t>2</a:t>
            </a:r>
            <a:r>
              <a:rPr dirty="0" lang="en-US" err="1" smtClean="0">
                <a:latin typeface="+mj-lt"/>
                <a:cs typeface="Times New Roman" pitchFamily="18" charset="0"/>
              </a:rPr>
              <a:t>4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)</a:t>
            </a:r>
            <a:endParaRPr dirty="0" lang="en-IN">
              <a:latin typeface="+mj-lt"/>
              <a:cs typeface="Times New Roman" pitchFamily="18" charset="0"/>
            </a:endParaRPr>
          </a:p>
          <a:p>
            <a:r>
              <a:rPr dirty="0" lang="en-US" err="1" smtClean="0">
                <a:latin typeface="+mj-lt"/>
                <a:cs typeface="Times New Roman" pitchFamily="18" charset="0"/>
              </a:rPr>
              <a:t>M</a:t>
            </a:r>
            <a:r>
              <a:rPr dirty="0" lang="en-US" err="1" smtClean="0">
                <a:latin typeface="+mj-lt"/>
                <a:cs typeface="Times New Roman" pitchFamily="18" charset="0"/>
              </a:rPr>
              <a:t>.</a:t>
            </a:r>
            <a:r>
              <a:rPr dirty="0" lang="en-US" err="1" smtClean="0">
                <a:latin typeface="+mj-lt"/>
                <a:cs typeface="Times New Roman" pitchFamily="18" charset="0"/>
              </a:rPr>
              <a:t>J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g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p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t</a:t>
            </a:r>
            <a:r>
              <a:rPr dirty="0" lang="en-US" err="1" smtClean="0">
                <a:latin typeface="+mj-lt"/>
                <a:cs typeface="Times New Roman" pitchFamily="18" charset="0"/>
              </a:rPr>
              <a:t>h</a:t>
            </a:r>
            <a:r>
              <a:rPr dirty="0" lang="en-US" err="1" smtClean="0">
                <a:latin typeface="+mj-lt"/>
                <a:cs typeface="Times New Roman" pitchFamily="18" charset="0"/>
              </a:rPr>
              <a:t>i</a:t>
            </a:r>
            <a:r>
              <a:rPr dirty="0" lang="en-US" err="1" smtClean="0">
                <a:latin typeface="+mj-lt"/>
                <a:cs typeface="Times New Roman" pitchFamily="18" charset="0"/>
              </a:rPr>
              <a:t>v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r</a:t>
            </a:r>
            <a:r>
              <a:rPr dirty="0" lang="en-US" err="1" smtClean="0">
                <a:latin typeface="+mj-lt"/>
                <a:cs typeface="Times New Roman" pitchFamily="18" charset="0"/>
              </a:rPr>
              <a:t>m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(</a:t>
            </a:r>
            <a:r>
              <a:rPr dirty="0" lang="en-US" err="1" smtClean="0">
                <a:latin typeface="+mj-lt"/>
                <a:cs typeface="Times New Roman" pitchFamily="18" charset="0"/>
              </a:rPr>
              <a:t>1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9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5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lang="en-US" err="1" smtClean="0">
                <a:latin typeface="+mj-lt"/>
                <a:cs typeface="Times New Roman" pitchFamily="18" charset="0"/>
              </a:rPr>
              <a:t>2</a:t>
            </a:r>
            <a:r>
              <a:rPr dirty="0" lang="en-US" err="1" smtClean="0">
                <a:latin typeface="+mj-lt"/>
                <a:cs typeface="Times New Roman" pitchFamily="18" charset="0"/>
              </a:rPr>
              <a:t>4</a:t>
            </a:r>
            <a:r>
              <a:rPr dirty="0" lang="en-US" err="1" smtClean="0">
                <a:latin typeface="+mj-lt"/>
                <a:cs typeface="Times New Roman" pitchFamily="18" charset="0"/>
              </a:rPr>
              <a:t>9</a:t>
            </a:r>
            <a:r>
              <a:rPr dirty="0" lang="en-US" err="1" smtClean="0">
                <a:latin typeface="+mj-lt"/>
                <a:cs typeface="Times New Roman" pitchFamily="18" charset="0"/>
              </a:rPr>
              <a:t>)</a:t>
            </a:r>
            <a:endParaRPr dirty="0" lang="en-IN">
              <a:latin typeface="+mj-lt"/>
              <a:cs typeface="Times New Roman" pitchFamily="18" charset="0"/>
            </a:endParaRPr>
          </a:p>
          <a:p>
            <a:r>
              <a:rPr dirty="0" lang="en-US" err="1" smtClean="0">
                <a:latin typeface="+mj-lt"/>
                <a:cs typeface="Times New Roman" pitchFamily="18" charset="0"/>
              </a:rPr>
              <a:t>M</a:t>
            </a:r>
            <a:r>
              <a:rPr dirty="0" lang="en-US" err="1" smtClean="0">
                <a:latin typeface="+mj-lt"/>
                <a:cs typeface="Times New Roman" pitchFamily="18" charset="0"/>
              </a:rPr>
              <a:t>.</a:t>
            </a:r>
            <a:r>
              <a:rPr dirty="0" lang="en-US" err="1" smtClean="0">
                <a:latin typeface="+mj-lt"/>
                <a:cs typeface="Times New Roman" pitchFamily="18" charset="0"/>
              </a:rPr>
              <a:t>s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i</a:t>
            </a:r>
            <a:r>
              <a:rPr dirty="0" lang="en-US" err="1" smtClean="0">
                <a:latin typeface="+mj-lt"/>
                <a:cs typeface="Times New Roman" pitchFamily="18" charset="0"/>
              </a:rPr>
              <a:t>(</a:t>
            </a:r>
            <a:r>
              <a:rPr dirty="0" lang="en-US" err="1" smtClean="0">
                <a:latin typeface="+mj-lt"/>
                <a:cs typeface="Times New Roman" pitchFamily="18" charset="0"/>
              </a:rPr>
              <a:t>1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9</a:t>
            </a:r>
            <a:r>
              <a:rPr dirty="0" lang="en-US" err="1" smtClean="0">
                <a:latin typeface="+mj-lt"/>
                <a:cs typeface="Times New Roman" pitchFamily="18" charset="0"/>
              </a:rPr>
              <a:t>8</a:t>
            </a:r>
            <a:r>
              <a:rPr dirty="0" lang="en-US" err="1" smtClean="0">
                <a:latin typeface="+mj-lt"/>
                <a:cs typeface="Times New Roman" pitchFamily="18" charset="0"/>
              </a:rPr>
              <a:t>5</a:t>
            </a:r>
            <a:r>
              <a:rPr dirty="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lang="en-US" err="1" smtClean="0">
                <a:latin typeface="+mj-lt"/>
                <a:cs typeface="Times New Roman" pitchFamily="18" charset="0"/>
              </a:rPr>
              <a:t>2</a:t>
            </a:r>
            <a:r>
              <a:rPr dirty="0" lang="en-US" err="1" smtClean="0">
                <a:latin typeface="+mj-lt"/>
                <a:cs typeface="Times New Roman" pitchFamily="18" charset="0"/>
              </a:rPr>
              <a:t>5</a:t>
            </a:r>
            <a:r>
              <a:rPr dirty="0" lang="en-US" err="1" smtClean="0">
                <a:latin typeface="+mj-lt"/>
                <a:cs typeface="Times New Roman" pitchFamily="18" charset="0"/>
              </a:rPr>
              <a:t>0</a:t>
            </a:r>
            <a:r>
              <a:rPr dirty="0" lang="en-US" err="1" smtClean="0">
                <a:latin typeface="+mj-lt"/>
                <a:cs typeface="Times New Roman" pitchFamily="18" charset="0"/>
              </a:rPr>
              <a:t>)</a:t>
            </a:r>
            <a:endParaRPr dirty="0" lang="en-IN">
              <a:latin typeface="+mj-lt"/>
              <a:cs typeface="Times New Roman" pitchFamily="18" charset="0"/>
            </a:endParaRPr>
          </a:p>
        </p:txBody>
      </p:sp>
      <p:sp>
        <p:nvSpPr>
          <p:cNvPr id="1048613" name="Title 1"/>
          <p:cNvSpPr txBox="1"/>
          <p:nvPr/>
        </p:nvSpPr>
        <p:spPr>
          <a:xfrm>
            <a:off x="70579" y="2708920"/>
            <a:ext cx="8964488" cy="156828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b="1" dirty="0" sz="2400" lang="en-IN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CASE STUDY </a:t>
            </a:r>
          </a:p>
          <a:p>
            <a:pPr>
              <a:lnSpc>
                <a:spcPct val="150000"/>
              </a:lnSpc>
            </a:pPr>
            <a:r>
              <a:rPr b="1" dirty="0" sz="2400" lang="en-IN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ON </a:t>
            </a:r>
          </a:p>
          <a:p>
            <a:pPr>
              <a:lnSpc>
                <a:spcPct val="150000"/>
              </a:lnSpc>
            </a:pP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P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r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o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p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e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r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ties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o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f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s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t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e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a</a:t>
            </a:r>
            <a:r>
              <a:rPr b="1" dirty="0" sz="2400" lang="en-US" u="sng" smtClean="0">
                <a:solidFill>
                  <a:srgbClr val="002060"/>
                </a:solidFill>
                <a:cs typeface="Times New Roman" panose="02020603050405020304" pitchFamily="18" charset="0"/>
              </a:rPr>
              <a:t>m</a:t>
            </a:r>
            <a:endParaRPr b="1" dirty="0" sz="2400" lang="en-IN" u="sng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048614" name="Rectangle 8"/>
          <p:cNvSpPr/>
          <p:nvPr/>
        </p:nvSpPr>
        <p:spPr>
          <a:xfrm>
            <a:off x="70578" y="5229200"/>
            <a:ext cx="3133269" cy="1107439"/>
          </a:xfrm>
          <a:prstGeom prst="rect"/>
        </p:spPr>
        <p:txBody>
          <a:bodyPr wrap="square">
            <a:spAutoFit/>
          </a:bodyPr>
          <a:p>
            <a:r>
              <a:rPr b="1" dirty="0" sz="2000" lang="en-IN" u="sng" smtClean="0">
                <a:latin typeface="+mj-lt"/>
                <a:cs typeface="Times New Roman" pitchFamily="18" charset="0"/>
              </a:rPr>
              <a:t>Faculty</a:t>
            </a:r>
            <a:r>
              <a:rPr dirty="0" sz="2000" lang="en-IN" smtClean="0">
                <a:latin typeface="+mj-lt"/>
                <a:cs typeface="Times New Roman" pitchFamily="18" charset="0"/>
              </a:rPr>
              <a:t>:</a:t>
            </a:r>
          </a:p>
          <a:p>
            <a:r>
              <a:rPr dirty="0" sz="2400" lang="en-US" err="1" smtClean="0">
                <a:latin typeface="+mj-lt"/>
                <a:cs typeface="Times New Roman" pitchFamily="18" charset="0"/>
              </a:rPr>
              <a:t>Mr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.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M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h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n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s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i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r</a:t>
            </a:r>
            <a:endParaRPr dirty="0" sz="2000" lang="en-IN" smtClean="0">
              <a:latin typeface="+mj-lt"/>
              <a:cs typeface="Times New Roman" pitchFamily="18" charset="0"/>
            </a:endParaRPr>
          </a:p>
          <a:p>
            <a:r>
              <a:rPr dirty="0" sz="2400" lang="en-US" err="1" smtClean="0">
                <a:latin typeface="+mj-lt"/>
                <a:cs typeface="Times New Roman" pitchFamily="18" charset="0"/>
              </a:rPr>
              <a:t>A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s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s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o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ciate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p</a:t>
            </a:r>
            <a:r>
              <a:rPr dirty="0" sz="2400" lang="en-US" err="1" smtClean="0">
                <a:latin typeface="+mj-lt"/>
                <a:cs typeface="Times New Roman" pitchFamily="18" charset="0"/>
              </a:rPr>
              <a:t>rofessor</a:t>
            </a:r>
            <a:endParaRPr dirty="0" sz="2000" lang="en-IN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588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8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10</a:t>
            </a:fld>
            <a:endParaRPr dirty="0"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255" y="255116"/>
            <a:ext cx="9088745" cy="640617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594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9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11</a:t>
            </a:fld>
            <a:endParaRPr dirty="0"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0728" y="247430"/>
            <a:ext cx="8522545" cy="650085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600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01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12</a:t>
            </a:fld>
            <a:endParaRPr dirty="0"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87026"/>
            <a:ext cx="9144000" cy="568394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619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20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2</a:t>
            </a:fld>
            <a:endParaRPr dirty="0" lang="en-IN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9579" y="258193"/>
            <a:ext cx="8664842" cy="634161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622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23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3</a:t>
            </a:fld>
            <a:endParaRPr dirty="0"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7672" y="0"/>
            <a:ext cx="8768655" cy="688819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625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2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4</a:t>
            </a:fld>
            <a:endParaRPr dirty="0" lang="en-I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6349"/>
            <a:ext cx="8989866" cy="644884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628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2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5</a:t>
            </a:fld>
            <a:endParaRPr dirty="0" lang="en-IN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6830" y="263903"/>
            <a:ext cx="8312728" cy="620067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603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60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6</a:t>
            </a:fld>
            <a:endParaRPr dirty="0"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1205" y="342115"/>
            <a:ext cx="8621588" cy="560566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597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9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7</a:t>
            </a:fld>
            <a:endParaRPr dirty="0"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9850" y="587432"/>
            <a:ext cx="8984150" cy="568313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591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92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8</a:t>
            </a:fld>
            <a:endParaRPr dirty="0"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0929" y="75280"/>
            <a:ext cx="8863816" cy="640617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E4F677-469F-4F68-99BE-2644C13984D9}" type="datetime1">
              <a:rPr lang="en-US" smtClean="0"/>
              <a:t>11/3/2018</a:t>
            </a:fld>
            <a:endParaRPr dirty="0" lang="en-IN"/>
          </a:p>
        </p:txBody>
      </p:sp>
      <p:sp>
        <p:nvSpPr>
          <p:cNvPr id="1048585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ELECTRICAL MACHINES- I</a:t>
            </a:r>
            <a:endParaRPr dirty="0" lang="en-IN"/>
          </a:p>
        </p:txBody>
      </p:sp>
      <p:sp>
        <p:nvSpPr>
          <p:cNvPr id="104858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F60F09-38AF-482A-B694-24ABFDA159E1}" type="slidenum">
              <a:rPr lang="en-IN" smtClean="0"/>
              <a:t>9</a:t>
            </a:fld>
            <a:endParaRPr dirty="0" lang="en-I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8229" y="215190"/>
            <a:ext cx="8647540" cy="63287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Hewlett-Packard Company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Intelligent Fault Tolerant Control of  Actuation Systems of a Launch Vehicle</dc:title>
  <dc:creator>Admin1</dc:creator>
  <cp:lastModifiedBy>A</cp:lastModifiedBy>
  <dcterms:created xsi:type="dcterms:W3CDTF">2012-08-04T21:00:42Z</dcterms:created>
  <dcterms:modified xsi:type="dcterms:W3CDTF">2018-11-03T11:11:58Z</dcterms:modified>
</cp:coreProperties>
</file>