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01.08.2013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158" y="1857364"/>
            <a:ext cx="1571636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</a:t>
            </a:r>
            <a:r>
              <a:rPr lang="ru-RU" sz="1200" dirty="0" smtClean="0"/>
              <a:t>добавление или удаление объекта</a:t>
            </a:r>
            <a:endParaRPr lang="ru-RU" sz="1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71670" y="1857364"/>
            <a:ext cx="214314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Сопоставление объектов среды с потребностями </a:t>
            </a:r>
          </a:p>
          <a:p>
            <a:pPr algn="ctr"/>
            <a:r>
              <a:rPr lang="ru-RU" sz="1200" dirty="0" smtClean="0"/>
              <a:t>(многие ко многим)</a:t>
            </a:r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57686" y="1857364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Сортировка по совместимости пар объект-потребность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786578" y="185736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Сравнение самой большой заинтересованности с текущей задачей</a:t>
            </a:r>
            <a:endParaRPr lang="ru-RU" sz="1200" dirty="0"/>
          </a:p>
        </p:txBody>
      </p:sp>
      <p:cxnSp>
        <p:nvCxnSpPr>
          <p:cNvPr id="27" name="Прямая соединительная линия 26"/>
          <p:cNvCxnSpPr>
            <a:stCxn id="4" idx="0"/>
          </p:cNvCxnSpPr>
          <p:nvPr/>
        </p:nvCxnSpPr>
        <p:spPr>
          <a:xfrm rot="5400000" flipH="1" flipV="1">
            <a:off x="1071538" y="17859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5" idx="0"/>
          </p:cNvCxnSpPr>
          <p:nvPr/>
        </p:nvCxnSpPr>
        <p:spPr>
          <a:xfrm rot="5400000" flipH="1" flipV="1">
            <a:off x="3071802" y="1785926"/>
            <a:ext cx="142876" cy="1588"/>
          </a:xfrm>
          <a:prstGeom prst="line">
            <a:avLst/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42976" y="171448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 flipH="1" flipV="1">
            <a:off x="3714744" y="17859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4929190" y="1785926"/>
            <a:ext cx="142876" cy="1588"/>
          </a:xfrm>
          <a:prstGeom prst="line">
            <a:avLst/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786182" y="171448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6072198" y="17859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5400000" flipH="1" flipV="1">
            <a:off x="7429520" y="1785926"/>
            <a:ext cx="142876" cy="1588"/>
          </a:xfrm>
          <a:prstGeom prst="line">
            <a:avLst/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143636" y="171448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Скругленный прямоугольник 49"/>
          <p:cNvSpPr/>
          <p:nvPr/>
        </p:nvSpPr>
        <p:spPr>
          <a:xfrm>
            <a:off x="7429520" y="2714620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Текущая задача приоритетней</a:t>
            </a:r>
            <a:endParaRPr lang="ru-RU" sz="1200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000760" y="2714620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Новый интерес приоритетней текущей задачи</a:t>
            </a:r>
            <a:endParaRPr lang="ru-RU" sz="12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rot="5400000">
            <a:off x="6929454" y="2571744"/>
            <a:ext cx="285752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>
            <a:off x="8215338" y="2571744"/>
            <a:ext cx="285752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Скругленный прямоугольник 55"/>
          <p:cNvSpPr/>
          <p:nvPr/>
        </p:nvSpPr>
        <p:spPr>
          <a:xfrm>
            <a:off x="3929058" y="2714620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Запись текущей задачи в стек. Инициация новой задачи</a:t>
            </a:r>
            <a:endParaRPr lang="ru-RU" sz="1200" dirty="0"/>
          </a:p>
        </p:txBody>
      </p:sp>
      <p:cxnSp>
        <p:nvCxnSpPr>
          <p:cNvPr id="58" name="Прямая соединительная линия 57"/>
          <p:cNvCxnSpPr>
            <a:stCxn id="51" idx="1"/>
            <a:endCxn id="56" idx="3"/>
          </p:cNvCxnSpPr>
          <p:nvPr/>
        </p:nvCxnSpPr>
        <p:spPr>
          <a:xfrm rot="10800000">
            <a:off x="5715008" y="3000372"/>
            <a:ext cx="285752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6429388" y="3571876"/>
            <a:ext cx="235745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Выполнение текущей задачи. По завершению переходить выше по стеку задач</a:t>
            </a:r>
            <a:endParaRPr lang="ru-RU" sz="1200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rot="5400000">
            <a:off x="7715272" y="3429000"/>
            <a:ext cx="285752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кругленный прямоугольник 61"/>
          <p:cNvSpPr/>
          <p:nvPr/>
        </p:nvSpPr>
        <p:spPr>
          <a:xfrm>
            <a:off x="357158" y="2714620"/>
            <a:ext cx="1571636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</a:t>
            </a:r>
            <a:r>
              <a:rPr lang="ru-RU" sz="1200" dirty="0" smtClean="0"/>
              <a:t>: стек задач пуст</a:t>
            </a:r>
            <a:endParaRPr lang="ru-RU" sz="1200" dirty="0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5400000">
            <a:off x="4857752" y="357187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59" idx="1"/>
          </p:cNvCxnSpPr>
          <p:nvPr/>
        </p:nvCxnSpPr>
        <p:spPr>
          <a:xfrm>
            <a:off x="5143504" y="3857628"/>
            <a:ext cx="1285884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2" idx="3"/>
          </p:cNvCxnSpPr>
          <p:nvPr/>
        </p:nvCxnSpPr>
        <p:spPr>
          <a:xfrm>
            <a:off x="1928794" y="300037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 flipH="1" flipV="1">
            <a:off x="2286778" y="2714620"/>
            <a:ext cx="570710" cy="794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Скругленный прямоугольник 70"/>
          <p:cNvSpPr/>
          <p:nvPr/>
        </p:nvSpPr>
        <p:spPr>
          <a:xfrm>
            <a:off x="357158" y="3571876"/>
            <a:ext cx="1571636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</a:t>
            </a:r>
            <a:r>
              <a:rPr lang="ru-RU" sz="1200" dirty="0" smtClean="0"/>
              <a:t>: внешнее взаимодействие</a:t>
            </a:r>
            <a:endParaRPr lang="ru-RU" sz="1200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071670" y="435769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Анализ взаимодействия и сравнение приоритета с текущей задачей</a:t>
            </a:r>
            <a:endParaRPr lang="ru-RU" sz="1200" dirty="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2357422" y="3571876"/>
            <a:ext cx="157163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Взаимодействие вызвало интерес</a:t>
            </a:r>
            <a:endParaRPr lang="ru-RU" sz="1200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4500562" y="4357694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Взаимодействие менее приоритетно перед текущей задачей</a:t>
            </a:r>
            <a:endParaRPr lang="ru-RU" sz="1200" dirty="0"/>
          </a:p>
        </p:txBody>
      </p:sp>
      <p:cxnSp>
        <p:nvCxnSpPr>
          <p:cNvPr id="85" name="Прямая соединительная линия 84"/>
          <p:cNvCxnSpPr>
            <a:stCxn id="75" idx="3"/>
          </p:cNvCxnSpPr>
          <p:nvPr/>
        </p:nvCxnSpPr>
        <p:spPr>
          <a:xfrm>
            <a:off x="6286512" y="4643446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5400000" flipH="1" flipV="1">
            <a:off x="6679421" y="4393413"/>
            <a:ext cx="500066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5400000">
            <a:off x="1250133" y="439341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endCxn id="73" idx="1"/>
          </p:cNvCxnSpPr>
          <p:nvPr/>
        </p:nvCxnSpPr>
        <p:spPr>
          <a:xfrm>
            <a:off x="1500166" y="4643446"/>
            <a:ext cx="571504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3393273" y="4250537"/>
            <a:ext cx="214314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73" idx="3"/>
            <a:endCxn id="75" idx="1"/>
          </p:cNvCxnSpPr>
          <p:nvPr/>
        </p:nvCxnSpPr>
        <p:spPr>
          <a:xfrm>
            <a:off x="4143372" y="4643446"/>
            <a:ext cx="357190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74" idx="3"/>
          </p:cNvCxnSpPr>
          <p:nvPr/>
        </p:nvCxnSpPr>
        <p:spPr>
          <a:xfrm>
            <a:off x="3929058" y="385762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 flipH="1" flipV="1">
            <a:off x="4143372" y="3571876"/>
            <a:ext cx="571504" cy="1588"/>
          </a:xfrm>
          <a:prstGeom prst="line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71604" y="57148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Общий алгоритм взаимодействия ИИ с окружающей средой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PresentationFormat>Экран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Дудкин Тимофей Андреевич</dc:creator>
  <cp:lastModifiedBy>Дудкин</cp:lastModifiedBy>
  <cp:revision>7</cp:revision>
  <dcterms:created xsi:type="dcterms:W3CDTF">2013-08-01T11:17:04Z</dcterms:created>
  <dcterms:modified xsi:type="dcterms:W3CDTF">2013-08-01T12:14:37Z</dcterms:modified>
</cp:coreProperties>
</file>