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8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7E5F3F-0E5B-4A20-8542-2300D3595C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700" y="701840"/>
            <a:ext cx="10046446" cy="3329581"/>
          </a:xfrm>
        </p:spPr>
        <p:txBody>
          <a:bodyPr/>
          <a:lstStyle/>
          <a:p>
            <a:r>
              <a:rPr lang="en-US" dirty="0"/>
              <a:t>Model View Controller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701" y="4031420"/>
            <a:ext cx="8825658" cy="861420"/>
          </a:xfrm>
        </p:spPr>
        <p:txBody>
          <a:bodyPr/>
          <a:lstStyle/>
          <a:p>
            <a:r>
              <a:rPr lang="en-US" dirty="0" smtClean="0"/>
              <a:t>UI Presentation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Model View Controller MVC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Aguiar</dc:creator>
  <cp:lastModifiedBy>Thiago Aguiar</cp:lastModifiedBy>
  <cp:revision>3</cp:revision>
  <dcterms:created xsi:type="dcterms:W3CDTF">2014-08-03T15:00:37Z</dcterms:created>
  <dcterms:modified xsi:type="dcterms:W3CDTF">2014-08-03T16:32:21Z</dcterms:modified>
</cp:coreProperties>
</file>