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55C27DA-14F2-4933-9181-D9B7A42E67EE}">
          <p14:sldIdLst>
            <p14:sldId id="256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4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10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81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67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59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27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5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6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0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78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8700" y="701840"/>
            <a:ext cx="10046446" cy="3329581"/>
          </a:xfrm>
        </p:spPr>
        <p:txBody>
          <a:bodyPr/>
          <a:lstStyle/>
          <a:p>
            <a:r>
              <a:rPr lang="en-US" dirty="0"/>
              <a:t>Model View Controller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8701" y="4031420"/>
            <a:ext cx="8825658" cy="861420"/>
          </a:xfrm>
        </p:spPr>
        <p:txBody>
          <a:bodyPr/>
          <a:lstStyle/>
          <a:p>
            <a:r>
              <a:rPr lang="en-US" dirty="0" smtClean="0"/>
              <a:t>UI Presentation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0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squema visual do MVC (model - view-controller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63" y="1955409"/>
            <a:ext cx="11249007" cy="33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2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fatihburgaz.com/wp-content/uploads/2014/07/mvc-mant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089" y="807720"/>
            <a:ext cx="90297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82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Display / Editor </a:t>
            </a:r>
            <a:r>
              <a:rPr lang="pt-BR" smtClean="0"/>
              <a:t>Templates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612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5562</TotalTime>
  <Words>11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Íon</vt:lpstr>
      <vt:lpstr>Model View Controller MVC</vt:lpstr>
      <vt:lpstr>Apresentação do PowerPoint</vt:lpstr>
      <vt:lpstr>Apresentação do PowerPoint</vt:lpstr>
      <vt:lpstr>Display / Editor Templates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Aguiar</dc:creator>
  <cp:lastModifiedBy>Thiago Aguiar</cp:lastModifiedBy>
  <cp:revision>10</cp:revision>
  <dcterms:created xsi:type="dcterms:W3CDTF">2014-08-03T15:00:37Z</dcterms:created>
  <dcterms:modified xsi:type="dcterms:W3CDTF">2014-08-22T11:17:59Z</dcterms:modified>
</cp:coreProperties>
</file>