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AEF91-E57B-C870-EF54-3F54C4FB6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D3FA46-A63A-6387-A3D2-0F681C9E6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01B4F9-4BA2-C61C-346F-3C6B8647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46ACD-4319-B562-0104-FA9D969B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2CE9D-F545-B1C4-53DA-D5379DAF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28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D43AA-4200-E7A5-FE13-6F6061B4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2CF125-E763-03D4-8B20-92252CE8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9259F6-55E1-208B-6D13-2E2130BD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F4B8A8-A56C-E043-A767-CF932838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FC5B2D-DB65-1F07-AB13-7433428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64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50CE81-0DB9-76B5-BE27-AC0139557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8189B4-87AC-0F71-E81D-67E0CFDFF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D155DF-C90D-84D4-71EE-21B679C7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62BF5-274A-C8BE-17E4-E741EE23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8F9D1-64AF-09B3-1E00-B44B8040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08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BEDA2-E1ED-458C-C74E-34A3666D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BBE643-1834-4AA4-B715-7D0639DD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03536-05DE-07EC-BF81-C9D94085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82E858-A894-65FF-33CA-34CF677B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D6EB2C-D639-8646-750E-E5859ED7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6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C8AAF-2316-3559-E3CC-D224F7AD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CD411A-F7BF-BD70-6C32-7B6EFC914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63D20-0570-D8A4-0846-9819A3DF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D8176-B101-F2AC-3603-21DBF548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272394-6C8B-FE0E-D102-182D20F9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23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07533-A1E3-7661-5619-FCC29BA3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0B3F0D-7EF2-D50B-E8D6-2B9F332A2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2C5338-C93D-A0C0-91D1-819E68F1D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54A634-EEBF-1158-B2A9-69DE652B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173368-81A4-4C1E-C3A3-57E64D61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5991F7-442C-6662-1702-65F954D2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39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81693-A6C6-9CEB-60BE-608C6BC9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C4007-50D9-FEF5-2D94-C1034207F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7E73F3-1C04-9581-EA8A-7DF29AD03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099DC1-218A-2BF2-C5D8-C63B16A63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3B46A8-E645-DD9D-74E7-9D237D779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76F22E-DE7B-CBF6-A2A7-428045DC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5E07A0-EE68-7D46-97BD-156BA7F0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46DDAE-377F-3B77-71A6-9CCC27AD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68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E7791-73E9-B64F-5BFC-0458E76C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D52DA6-B49C-C66A-540F-26C454B8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324FDE-D94C-245A-9FBB-2112FAD9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52456B-9D9D-D87D-CDFD-05E4CEA3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32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B2AC51-820D-F201-471A-E4529C8E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4FEF93-6F54-F6DD-5527-25DE6226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8D2B9-4450-7959-5A11-70015BB1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2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6AE1D-5905-02C5-3529-7A830BE8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D9DD6D-0C4C-74BB-4888-EA5047FD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B3D0BF-BCDD-DE95-FCA1-8C7F86506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DCC5FB-F081-3875-C12C-062BC40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5EE2BF-437E-DA8C-E5A5-91CF2C54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3B9EB7-5A89-FF53-17DD-5526E95D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36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38834-1E05-750A-73F1-B71EE7C8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4EF64C-9FDC-F03E-666B-CCF82F767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B25BA5-4505-17DB-D1C6-08E573E75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5FE0DD-D7E2-D015-5057-DE78D786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4952C0-FCF1-5A25-9444-1BFC555D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28BA8F-FE3D-A7B1-03CA-B02CC3AC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3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E9CBB9-08D7-3937-671B-F103F008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779C04-508A-0A83-B5E1-055CCF556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095F5C-F2A4-C56D-F061-D727B2FA2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AF9C-A962-417A-A48B-85EC74FCBC80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2EE1F-1F2E-A3D4-301C-ABBB15C9A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25EFD-B26E-0EB5-E36E-79C9A4574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83DDB-96D2-4776-AB0D-96F8918AA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22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封筒を開く 枠線">
            <a:extLst>
              <a:ext uri="{FF2B5EF4-FFF2-40B4-BE49-F238E27FC236}">
                <a16:creationId xmlns:a16="http://schemas.microsoft.com/office/drawing/2014/main" id="{C38647E9-EAA4-3FE7-0CE9-C3C232B72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5526" y="969579"/>
            <a:ext cx="749067" cy="74906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EB9053-7E54-7C03-0307-42716779223E}"/>
              </a:ext>
            </a:extLst>
          </p:cNvPr>
          <p:cNvSpPr txBox="1"/>
          <p:nvPr/>
        </p:nvSpPr>
        <p:spPr>
          <a:xfrm>
            <a:off x="2086933" y="1691358"/>
            <a:ext cx="12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“L o v e”</a:t>
            </a:r>
            <a:endParaRPr kumimoji="1" lang="ja-JP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3171A6-0B1C-D571-5BF1-841264F6F263}"/>
              </a:ext>
            </a:extLst>
          </p:cNvPr>
          <p:cNvSpPr txBox="1"/>
          <p:nvPr/>
        </p:nvSpPr>
        <p:spPr>
          <a:xfrm>
            <a:off x="1374745" y="1093667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01001100 01101111 01110110 01100101</a:t>
            </a:r>
            <a:endParaRPr kumimoji="1" lang="ja-JP" altLang="en-US" b="1" dirty="0">
              <a:solidFill>
                <a:srgbClr val="4472C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B61772DF-1BB0-A2A8-7BCE-1E8B49F42F4B}"/>
              </a:ext>
            </a:extLst>
          </p:cNvPr>
          <p:cNvSpPr/>
          <p:nvPr/>
        </p:nvSpPr>
        <p:spPr>
          <a:xfrm>
            <a:off x="2429686" y="2163338"/>
            <a:ext cx="415603" cy="598714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152211-61BB-631C-3B47-06BFDCE280A5}"/>
              </a:ext>
            </a:extLst>
          </p:cNvPr>
          <p:cNvSpPr txBox="1"/>
          <p:nvPr/>
        </p:nvSpPr>
        <p:spPr>
          <a:xfrm>
            <a:off x="1374745" y="2825330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00000011 00110001 10111110 11011111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FC74B2D-C263-46E6-4F78-CBD448BBB6D2}"/>
              </a:ext>
            </a:extLst>
          </p:cNvPr>
          <p:cNvSpPr txBox="1"/>
          <p:nvPr/>
        </p:nvSpPr>
        <p:spPr>
          <a:xfrm>
            <a:off x="5805231" y="5096578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011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10111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01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00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001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1001</a:t>
            </a:r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0101</a:t>
            </a:r>
            <a:endParaRPr kumimoji="1" lang="ja-JP" altLang="en-US" b="1" dirty="0">
              <a:solidFill>
                <a:srgbClr val="4472C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9" name="グラフィックス 18" descr="封筒 枠線">
            <a:extLst>
              <a:ext uri="{FF2B5EF4-FFF2-40B4-BE49-F238E27FC236}">
                <a16:creationId xmlns:a16="http://schemas.microsoft.com/office/drawing/2014/main" id="{90EDCB29-66D9-1560-9AC4-899356875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326" y="2825330"/>
            <a:ext cx="646331" cy="646331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BECA500-A166-192F-EE76-09A232FFC3A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00231" y="3148496"/>
            <a:ext cx="176034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1BF1316-9180-907D-3920-E1F79C52BCD6}"/>
              </a:ext>
            </a:extLst>
          </p:cNvPr>
          <p:cNvCxnSpPr>
            <a:cxnSpLocks/>
          </p:cNvCxnSpPr>
          <p:nvPr/>
        </p:nvCxnSpPr>
        <p:spPr>
          <a:xfrm>
            <a:off x="3171458" y="4046843"/>
            <a:ext cx="256468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EE74C8-5146-9FF0-BE10-9036A1F624C5}"/>
              </a:ext>
            </a:extLst>
          </p:cNvPr>
          <p:cNvSpPr txBox="1"/>
          <p:nvPr/>
        </p:nvSpPr>
        <p:spPr>
          <a:xfrm>
            <a:off x="5805231" y="3723678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00000011 001100</a:t>
            </a:r>
            <a:r>
              <a:rPr kumimoji="1" lang="en-US" altLang="ja-JP" b="1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kumimoji="1" lang="en-US" altLang="ja-JP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1 10111110 11011111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27B5B81-1488-5A19-27E2-43CA20552B5E}"/>
              </a:ext>
            </a:extLst>
          </p:cNvPr>
          <p:cNvSpPr txBox="1"/>
          <p:nvPr/>
        </p:nvSpPr>
        <p:spPr>
          <a:xfrm>
            <a:off x="5805231" y="2825330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00000011 00110001 10111110 11011111</a:t>
            </a:r>
            <a:endParaRPr kumimoji="1" lang="ja-JP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874DE665-17F7-43DC-353E-705E729678B6}"/>
              </a:ext>
            </a:extLst>
          </p:cNvPr>
          <p:cNvSpPr/>
          <p:nvPr/>
        </p:nvSpPr>
        <p:spPr>
          <a:xfrm rot="10800000">
            <a:off x="6808808" y="2163338"/>
            <a:ext cx="415603" cy="598714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23B4BE4-2617-5193-103E-9F3776B4A85A}"/>
              </a:ext>
            </a:extLst>
          </p:cNvPr>
          <p:cNvSpPr txBox="1"/>
          <p:nvPr/>
        </p:nvSpPr>
        <p:spPr>
          <a:xfrm>
            <a:off x="7335815" y="2286232"/>
            <a:ext cx="167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Un-scramble!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9C0B345-7845-FA31-2AD4-3FCE6923D16C}"/>
              </a:ext>
            </a:extLst>
          </p:cNvPr>
          <p:cNvSpPr txBox="1"/>
          <p:nvPr/>
        </p:nvSpPr>
        <p:spPr>
          <a:xfrm>
            <a:off x="5805231" y="1093667"/>
            <a:ext cx="252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472C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01001100 01101111 01110110 01100101</a:t>
            </a:r>
            <a:endParaRPr kumimoji="1" lang="ja-JP" altLang="en-US" b="1" dirty="0">
              <a:solidFill>
                <a:srgbClr val="4472C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B4086AC-E065-58A2-8DE2-4A8630EE1BE0}"/>
              </a:ext>
            </a:extLst>
          </p:cNvPr>
          <p:cNvSpPr txBox="1"/>
          <p:nvPr/>
        </p:nvSpPr>
        <p:spPr>
          <a:xfrm>
            <a:off x="6530703" y="1691358"/>
            <a:ext cx="12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“L o v e”</a:t>
            </a:r>
            <a:endParaRPr kumimoji="1" lang="ja-JP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グラフィックス 41" descr="トラック 枠線">
            <a:extLst>
              <a:ext uri="{FF2B5EF4-FFF2-40B4-BE49-F238E27FC236}">
                <a16:creationId xmlns:a16="http://schemas.microsoft.com/office/drawing/2014/main" id="{50974514-7606-33B4-0503-B02D4EC25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12650" y="2569824"/>
            <a:ext cx="646331" cy="646331"/>
          </a:xfrm>
          <a:prstGeom prst="rect">
            <a:avLst/>
          </a:prstGeom>
        </p:spPr>
      </p:pic>
      <p:sp>
        <p:nvSpPr>
          <p:cNvPr id="46" name="円弧 45">
            <a:extLst>
              <a:ext uri="{FF2B5EF4-FFF2-40B4-BE49-F238E27FC236}">
                <a16:creationId xmlns:a16="http://schemas.microsoft.com/office/drawing/2014/main" id="{A3CA22E5-FB17-3447-3F1B-2CFDF831A3C2}"/>
              </a:ext>
            </a:extLst>
          </p:cNvPr>
          <p:cNvSpPr/>
          <p:nvPr/>
        </p:nvSpPr>
        <p:spPr>
          <a:xfrm rot="10800000">
            <a:off x="2607323" y="2994825"/>
            <a:ext cx="1063528" cy="1052018"/>
          </a:xfrm>
          <a:prstGeom prst="arc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グラフィックス 51" descr="ワシ 枠線">
            <a:extLst>
              <a:ext uri="{FF2B5EF4-FFF2-40B4-BE49-F238E27FC236}">
                <a16:creationId xmlns:a16="http://schemas.microsoft.com/office/drawing/2014/main" id="{A1736C00-443C-5DBE-608F-1AB0569BD9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6237" y="3327726"/>
            <a:ext cx="646331" cy="646331"/>
          </a:xfrm>
          <a:prstGeom prst="rect">
            <a:avLst/>
          </a:prstGeom>
        </p:spPr>
      </p:pic>
      <p:pic>
        <p:nvPicPr>
          <p:cNvPr id="53" name="グラフィックス 52" descr="封筒 枠線">
            <a:extLst>
              <a:ext uri="{FF2B5EF4-FFF2-40B4-BE49-F238E27FC236}">
                <a16:creationId xmlns:a16="http://schemas.microsoft.com/office/drawing/2014/main" id="{0E351BBD-5CA7-900B-42E9-7A8DA8A41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0987" y="3641845"/>
            <a:ext cx="437607" cy="437607"/>
          </a:xfrm>
          <a:prstGeom prst="rect">
            <a:avLst/>
          </a:prstGeom>
        </p:spPr>
      </p:pic>
      <p:sp>
        <p:nvSpPr>
          <p:cNvPr id="55" name="矢印: 下 54">
            <a:extLst>
              <a:ext uri="{FF2B5EF4-FFF2-40B4-BE49-F238E27FC236}">
                <a16:creationId xmlns:a16="http://schemas.microsoft.com/office/drawing/2014/main" id="{403888CF-AA3B-A28E-7CA2-50FD965429B0}"/>
              </a:ext>
            </a:extLst>
          </p:cNvPr>
          <p:cNvSpPr/>
          <p:nvPr/>
        </p:nvSpPr>
        <p:spPr>
          <a:xfrm>
            <a:off x="6808808" y="4433936"/>
            <a:ext cx="415603" cy="598714"/>
          </a:xfrm>
          <a:prstGeom prst="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BDC00E2-1464-6E20-B4C0-154EEAB1B5DB}"/>
              </a:ext>
            </a:extLst>
          </p:cNvPr>
          <p:cNvSpPr txBox="1"/>
          <p:nvPr/>
        </p:nvSpPr>
        <p:spPr>
          <a:xfrm>
            <a:off x="7312822" y="4557480"/>
            <a:ext cx="167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Un-scramble!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75C87E4-DD90-92E1-36F0-A22003DDBF93}"/>
              </a:ext>
            </a:extLst>
          </p:cNvPr>
          <p:cNvSpPr txBox="1"/>
          <p:nvPr/>
        </p:nvSpPr>
        <p:spPr>
          <a:xfrm>
            <a:off x="8291771" y="3741383"/>
            <a:ext cx="198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Tiny error during delivery…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277FCDF-F138-EB3F-D1EE-B45370B8E3B8}"/>
              </a:ext>
            </a:extLst>
          </p:cNvPr>
          <p:cNvSpPr txBox="1"/>
          <p:nvPr/>
        </p:nvSpPr>
        <p:spPr>
          <a:xfrm>
            <a:off x="1173339" y="2249386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Scramble!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099F58F-2FF9-E39E-A3F0-AC11E26DDC29}"/>
              </a:ext>
            </a:extLst>
          </p:cNvPr>
          <p:cNvSpPr txBox="1"/>
          <p:nvPr/>
        </p:nvSpPr>
        <p:spPr>
          <a:xfrm>
            <a:off x="3988853" y="2362883"/>
            <a:ext cx="162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Professional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15AD880-23C1-C215-C23A-E8FBBB254469}"/>
              </a:ext>
            </a:extLst>
          </p:cNvPr>
          <p:cNvSpPr txBox="1"/>
          <p:nvPr/>
        </p:nvSpPr>
        <p:spPr>
          <a:xfrm>
            <a:off x="3949311" y="4101727"/>
            <a:ext cx="1572602" cy="38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Amateur bird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1E9C47-E64B-A76F-204D-9C75634F13ED}"/>
              </a:ext>
            </a:extLst>
          </p:cNvPr>
          <p:cNvSpPr txBox="1"/>
          <p:nvPr/>
        </p:nvSpPr>
        <p:spPr>
          <a:xfrm>
            <a:off x="6438175" y="5728009"/>
            <a:ext cx="125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ja-JP" altLang="en-US" dirty="0">
                <a:solidFill>
                  <a:schemeClr val="accent2"/>
                </a:solidFill>
              </a:rPr>
              <a:t>􏿾</a:t>
            </a:r>
            <a:r>
              <a:rPr lang="ja-JP" altLang="en-US" dirty="0"/>
              <a:t> </a:t>
            </a:r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ja-JP" altLang="en-US" dirty="0">
                <a:solidFill>
                  <a:schemeClr val="accent2"/>
                </a:solidFill>
              </a:rPr>
              <a:t>􏿾</a:t>
            </a:r>
            <a:r>
              <a:rPr lang="ja-JP" altLang="en-US" dirty="0"/>
              <a:t> </a:t>
            </a:r>
            <a:r>
              <a:rPr kumimoji="1" lang="en-US" altLang="ja-JP" i="1" dirty="0">
                <a:latin typeface="Arial" panose="020B0604020202020204" pitchFamily="34" charset="0"/>
                <a:cs typeface="Arial" panose="020B0604020202020204" pitchFamily="34" charset="0"/>
              </a:rPr>
              <a:t>A”</a:t>
            </a:r>
            <a:endParaRPr kumimoji="1" lang="ja-JP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グラフィックス 66" descr="2 つのハート 枠線">
            <a:extLst>
              <a:ext uri="{FF2B5EF4-FFF2-40B4-BE49-F238E27FC236}">
                <a16:creationId xmlns:a16="http://schemas.microsoft.com/office/drawing/2014/main" id="{A61BDB7A-76C7-A2DA-E0D8-54AB1A53B9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14593" y="1010109"/>
            <a:ext cx="656286" cy="656286"/>
          </a:xfrm>
          <a:prstGeom prst="rect">
            <a:avLst/>
          </a:prstGeom>
        </p:spPr>
      </p:pic>
      <p:pic>
        <p:nvPicPr>
          <p:cNvPr id="68" name="グラフィックス 67" descr="封筒を開く 枠線">
            <a:extLst>
              <a:ext uri="{FF2B5EF4-FFF2-40B4-BE49-F238E27FC236}">
                <a16:creationId xmlns:a16="http://schemas.microsoft.com/office/drawing/2014/main" id="{5F841680-0ABA-7A03-1BFA-13F1F4EE9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2446" y="4854634"/>
            <a:ext cx="639764" cy="639764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129134B-B8AA-8D11-02DD-A1C34A4E479B}"/>
              </a:ext>
            </a:extLst>
          </p:cNvPr>
          <p:cNvSpPr txBox="1"/>
          <p:nvPr/>
        </p:nvSpPr>
        <p:spPr>
          <a:xfrm>
            <a:off x="5946821" y="6020838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2"/>
                </a:solidFill>
              </a:rPr>
              <a:t>Non-ASCII chars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70" name="思考の吹き出し: 雲形 69">
            <a:extLst>
              <a:ext uri="{FF2B5EF4-FFF2-40B4-BE49-F238E27FC236}">
                <a16:creationId xmlns:a16="http://schemas.microsoft.com/office/drawing/2014/main" id="{DF70C17A-4D65-0A62-6812-08A4E5587819}"/>
              </a:ext>
            </a:extLst>
          </p:cNvPr>
          <p:cNvSpPr/>
          <p:nvPr/>
        </p:nvSpPr>
        <p:spPr>
          <a:xfrm>
            <a:off x="8547397" y="5315640"/>
            <a:ext cx="1745696" cy="726568"/>
          </a:xfrm>
          <a:prstGeom prst="cloudCallout">
            <a:avLst>
              <a:gd name="adj1" fmla="val -56481"/>
              <a:gd name="adj2" fmla="val 4804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Something went wrong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72" name="グラフィックス 71" descr="困った顔 (塗りつぶしなし) 枠線">
            <a:extLst>
              <a:ext uri="{FF2B5EF4-FFF2-40B4-BE49-F238E27FC236}">
                <a16:creationId xmlns:a16="http://schemas.microsoft.com/office/drawing/2014/main" id="{2997C5B7-95B1-4903-037D-9A63A65F22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56880" y="5806837"/>
            <a:ext cx="531409" cy="53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0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D031EA4-40D9-708D-1747-5B0DCD3CF864}"/>
              </a:ext>
            </a:extLst>
          </p:cNvPr>
          <p:cNvSpPr/>
          <p:nvPr/>
        </p:nvSpPr>
        <p:spPr>
          <a:xfrm>
            <a:off x="2171701" y="2046515"/>
            <a:ext cx="3499757" cy="1273628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9D2595-76F4-C8C0-2D09-8C1067B12F18}"/>
              </a:ext>
            </a:extLst>
          </p:cNvPr>
          <p:cNvSpPr txBox="1"/>
          <p:nvPr/>
        </p:nvSpPr>
        <p:spPr>
          <a:xfrm>
            <a:off x="2432957" y="1650360"/>
            <a:ext cx="297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Possible data with N byte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8B620D7-F6ED-5868-B431-D7ABF7476294}"/>
              </a:ext>
            </a:extLst>
          </p:cNvPr>
          <p:cNvSpPr/>
          <p:nvPr/>
        </p:nvSpPr>
        <p:spPr>
          <a:xfrm>
            <a:off x="2677886" y="2631622"/>
            <a:ext cx="114300" cy="103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5417D7D2-94C8-22D6-6B02-B9F690E04667}"/>
              </a:ext>
            </a:extLst>
          </p:cNvPr>
          <p:cNvSpPr/>
          <p:nvPr/>
        </p:nvSpPr>
        <p:spPr>
          <a:xfrm>
            <a:off x="3501117" y="3265714"/>
            <a:ext cx="2377169" cy="772885"/>
          </a:xfrm>
          <a:prstGeom prst="wedgeRoundRectCallout">
            <a:avLst>
              <a:gd name="adj1" fmla="val -73555"/>
              <a:gd name="adj2" fmla="val -122537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String of N characters may use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4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72</Words>
  <Application>Microsoft Office PowerPoint</Application>
  <PresentationFormat>ワイド画面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Cascadia Code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田口　富隆</dc:creator>
  <cp:lastModifiedBy>田口　富隆</cp:lastModifiedBy>
  <cp:revision>26</cp:revision>
  <dcterms:created xsi:type="dcterms:W3CDTF">2022-08-13T04:07:45Z</dcterms:created>
  <dcterms:modified xsi:type="dcterms:W3CDTF">2022-08-13T06:20:45Z</dcterms:modified>
</cp:coreProperties>
</file>