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AEF91-E57B-C870-EF54-3F54C4FB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3FA46-A63A-6387-A3D2-0F681C9E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1B4F9-4BA2-C61C-346F-3C6B864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46ACD-4319-B562-0104-FA9D969B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2CE9D-F545-B1C4-53DA-D5379DA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28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43AA-4200-E7A5-FE13-6F6061B4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CF125-E763-03D4-8B20-92252CE8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259F6-55E1-208B-6D13-2E2130B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4B8A8-A56C-E043-A767-CF932838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C5B2D-DB65-1F07-AB13-7433428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50CE81-0DB9-76B5-BE27-AC013955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189B4-87AC-0F71-E81D-67E0CFDF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155DF-C90D-84D4-71EE-21B679C7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62BF5-274A-C8BE-17E4-E741EE2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8F9D1-64AF-09B3-1E00-B44B804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BEDA2-E1ED-458C-C74E-34A3666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BE643-1834-4AA4-B715-7D0639DD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03536-05DE-07EC-BF81-C9D9408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2E858-A894-65FF-33CA-34CF677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6EB2C-D639-8646-750E-E5859ED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C8AAF-2316-3559-E3CC-D224F7AD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D411A-F7BF-BD70-6C32-7B6EFC91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63D20-0570-D8A4-0846-9819A3D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D8176-B101-F2AC-3603-21DBF548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72394-6C8B-FE0E-D102-182D20F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2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07533-A1E3-7661-5619-FCC29BA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B3F0D-7EF2-D50B-E8D6-2B9F332A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C5338-C93D-A0C0-91D1-819E68F1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54A634-EEBF-1158-B2A9-69DE652B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73368-81A4-4C1E-C3A3-57E64D6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991F7-442C-6662-1702-65F954D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81693-A6C6-9CEB-60BE-608C6BC9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C4007-50D9-FEF5-2D94-C1034207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7E73F3-1C04-9581-EA8A-7DF29AD0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099DC1-218A-2BF2-C5D8-C63B16A6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3B46A8-E645-DD9D-74E7-9D237D77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76F22E-DE7B-CBF6-A2A7-428045D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5E07A0-EE68-7D46-97BD-156BA7F0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46DDAE-377F-3B77-71A6-9CCC27A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7791-73E9-B64F-5BFC-0458E76C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D52DA6-B49C-C66A-540F-26C454B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24FDE-D94C-245A-9FBB-2112FAD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52456B-9D9D-D87D-CDFD-05E4CEA3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B2AC51-820D-F201-471A-E4529C8E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4FEF93-6F54-F6DD-5527-25DE6226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8D2B9-4450-7959-5A11-70015BB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AE1D-5905-02C5-3529-7A830BE8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9DD6D-0C4C-74BB-4888-EA5047FD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3D0BF-BCDD-DE95-FCA1-8C7F8650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CC5FB-F081-3875-C12C-062BC40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EE2BF-437E-DA8C-E5A5-91CF2C54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B9EB7-5A89-FF53-17DD-5526E95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38834-1E05-750A-73F1-B71EE7C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EF64C-9FDC-F03E-666B-CCF82F76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25BA5-4505-17DB-D1C6-08E573E7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5FE0DD-D7E2-D015-5057-DE78D78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952C0-FCF1-5A25-9444-1BFC55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28BA8F-FE3D-A7B1-03CA-B02CC3AC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E9CBB9-08D7-3937-671B-F103F00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779C04-508A-0A83-B5E1-055CCF55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95F5C-F2A4-C56D-F061-D727B2FA2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2EE1F-1F2E-A3D4-301C-ABBB15C9A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25EFD-B26E-0EB5-E36E-79C9A457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封筒を開く 枠線">
            <a:extLst>
              <a:ext uri="{FF2B5EF4-FFF2-40B4-BE49-F238E27FC236}">
                <a16:creationId xmlns:a16="http://schemas.microsoft.com/office/drawing/2014/main" id="{C38647E9-EAA4-3FE7-0CE9-C3C232B7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26" y="969579"/>
            <a:ext cx="749067" cy="749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EB9053-7E54-7C03-0307-42716779223E}"/>
              </a:ext>
            </a:extLst>
          </p:cNvPr>
          <p:cNvSpPr txBox="1"/>
          <p:nvPr/>
        </p:nvSpPr>
        <p:spPr>
          <a:xfrm>
            <a:off x="208693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3171A6-0B1C-D571-5BF1-841264F6F263}"/>
              </a:ext>
            </a:extLst>
          </p:cNvPr>
          <p:cNvSpPr txBox="1"/>
          <p:nvPr/>
        </p:nvSpPr>
        <p:spPr>
          <a:xfrm>
            <a:off x="1374745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61772DF-1BB0-A2A8-7BCE-1E8B49F42F4B}"/>
              </a:ext>
            </a:extLst>
          </p:cNvPr>
          <p:cNvSpPr/>
          <p:nvPr/>
        </p:nvSpPr>
        <p:spPr>
          <a:xfrm>
            <a:off x="2429686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152211-61BB-631C-3B47-06BFDCE280A5}"/>
              </a:ext>
            </a:extLst>
          </p:cNvPr>
          <p:cNvSpPr txBox="1"/>
          <p:nvPr/>
        </p:nvSpPr>
        <p:spPr>
          <a:xfrm>
            <a:off x="1374745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C74B2D-C263-46E6-4F78-CBD448BBB6D2}"/>
              </a:ext>
            </a:extLst>
          </p:cNvPr>
          <p:cNvSpPr txBox="1"/>
          <p:nvPr/>
        </p:nvSpPr>
        <p:spPr>
          <a:xfrm>
            <a:off x="5805231" y="50965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10111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グラフィックス 18" descr="封筒 枠線">
            <a:extLst>
              <a:ext uri="{FF2B5EF4-FFF2-40B4-BE49-F238E27FC236}">
                <a16:creationId xmlns:a16="http://schemas.microsoft.com/office/drawing/2014/main" id="{90EDCB29-66D9-1560-9AC4-89935687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26" y="2825330"/>
            <a:ext cx="646331" cy="646331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ECA500-A166-192F-EE76-09A232FFC3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00231" y="3148496"/>
            <a:ext cx="176034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BF1316-9180-907D-3920-E1F79C52BCD6}"/>
              </a:ext>
            </a:extLst>
          </p:cNvPr>
          <p:cNvCxnSpPr>
            <a:cxnSpLocks/>
          </p:cNvCxnSpPr>
          <p:nvPr/>
        </p:nvCxnSpPr>
        <p:spPr>
          <a:xfrm>
            <a:off x="3171458" y="4046843"/>
            <a:ext cx="256468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E74C8-5146-9FF0-BE10-9036A1F624C5}"/>
              </a:ext>
            </a:extLst>
          </p:cNvPr>
          <p:cNvSpPr txBox="1"/>
          <p:nvPr/>
        </p:nvSpPr>
        <p:spPr>
          <a:xfrm>
            <a:off x="5805231" y="37236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00000011 001100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7B5B81-1488-5A19-27E2-43CA20552B5E}"/>
              </a:ext>
            </a:extLst>
          </p:cNvPr>
          <p:cNvSpPr txBox="1"/>
          <p:nvPr/>
        </p:nvSpPr>
        <p:spPr>
          <a:xfrm>
            <a:off x="5805231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74DE665-17F7-43DC-353E-705E729678B6}"/>
              </a:ext>
            </a:extLst>
          </p:cNvPr>
          <p:cNvSpPr/>
          <p:nvPr/>
        </p:nvSpPr>
        <p:spPr>
          <a:xfrm rot="10800000">
            <a:off x="6808808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3B4BE4-2617-5193-103E-9F3776B4A85A}"/>
              </a:ext>
            </a:extLst>
          </p:cNvPr>
          <p:cNvSpPr txBox="1"/>
          <p:nvPr/>
        </p:nvSpPr>
        <p:spPr>
          <a:xfrm>
            <a:off x="7335815" y="2286232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9C0B345-7845-FA31-2AD4-3FCE6923D16C}"/>
              </a:ext>
            </a:extLst>
          </p:cNvPr>
          <p:cNvSpPr txBox="1"/>
          <p:nvPr/>
        </p:nvSpPr>
        <p:spPr>
          <a:xfrm>
            <a:off x="5805231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4086AC-E065-58A2-8DE2-4A8630EE1BE0}"/>
              </a:ext>
            </a:extLst>
          </p:cNvPr>
          <p:cNvSpPr txBox="1"/>
          <p:nvPr/>
        </p:nvSpPr>
        <p:spPr>
          <a:xfrm>
            <a:off x="653070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グラフィックス 41" descr="トラック 枠線">
            <a:extLst>
              <a:ext uri="{FF2B5EF4-FFF2-40B4-BE49-F238E27FC236}">
                <a16:creationId xmlns:a16="http://schemas.microsoft.com/office/drawing/2014/main" id="{50974514-7606-33B4-0503-B02D4EC25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2650" y="2569824"/>
            <a:ext cx="646331" cy="646331"/>
          </a:xfrm>
          <a:prstGeom prst="rect">
            <a:avLst/>
          </a:prstGeom>
        </p:spPr>
      </p:pic>
      <p:sp>
        <p:nvSpPr>
          <p:cNvPr id="46" name="円弧 45">
            <a:extLst>
              <a:ext uri="{FF2B5EF4-FFF2-40B4-BE49-F238E27FC236}">
                <a16:creationId xmlns:a16="http://schemas.microsoft.com/office/drawing/2014/main" id="{A3CA22E5-FB17-3447-3F1B-2CFDF831A3C2}"/>
              </a:ext>
            </a:extLst>
          </p:cNvPr>
          <p:cNvSpPr/>
          <p:nvPr/>
        </p:nvSpPr>
        <p:spPr>
          <a:xfrm rot="10800000">
            <a:off x="2607323" y="2994825"/>
            <a:ext cx="1063528" cy="1052018"/>
          </a:xfrm>
          <a:prstGeom prst="arc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グラフィックス 51" descr="ワシ 枠線">
            <a:extLst>
              <a:ext uri="{FF2B5EF4-FFF2-40B4-BE49-F238E27FC236}">
                <a16:creationId xmlns:a16="http://schemas.microsoft.com/office/drawing/2014/main" id="{A1736C00-443C-5DBE-608F-1AB0569BD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237" y="3327726"/>
            <a:ext cx="646331" cy="646331"/>
          </a:xfrm>
          <a:prstGeom prst="rect">
            <a:avLst/>
          </a:prstGeom>
        </p:spPr>
      </p:pic>
      <p:pic>
        <p:nvPicPr>
          <p:cNvPr id="53" name="グラフィックス 52" descr="封筒 枠線">
            <a:extLst>
              <a:ext uri="{FF2B5EF4-FFF2-40B4-BE49-F238E27FC236}">
                <a16:creationId xmlns:a16="http://schemas.microsoft.com/office/drawing/2014/main" id="{0E351BBD-5CA7-900B-42E9-7A8DA8A4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987" y="3641845"/>
            <a:ext cx="437607" cy="437607"/>
          </a:xfrm>
          <a:prstGeom prst="rect">
            <a:avLst/>
          </a:prstGeom>
        </p:spPr>
      </p:pic>
      <p:sp>
        <p:nvSpPr>
          <p:cNvPr id="55" name="矢印: 下 54">
            <a:extLst>
              <a:ext uri="{FF2B5EF4-FFF2-40B4-BE49-F238E27FC236}">
                <a16:creationId xmlns:a16="http://schemas.microsoft.com/office/drawing/2014/main" id="{403888CF-AA3B-A28E-7CA2-50FD965429B0}"/>
              </a:ext>
            </a:extLst>
          </p:cNvPr>
          <p:cNvSpPr/>
          <p:nvPr/>
        </p:nvSpPr>
        <p:spPr>
          <a:xfrm>
            <a:off x="6808808" y="4433936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BDC00E2-1464-6E20-B4C0-154EEAB1B5DB}"/>
              </a:ext>
            </a:extLst>
          </p:cNvPr>
          <p:cNvSpPr txBox="1"/>
          <p:nvPr/>
        </p:nvSpPr>
        <p:spPr>
          <a:xfrm>
            <a:off x="7312822" y="4557480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5C87E4-DD90-92E1-36F0-A22003DDBF93}"/>
              </a:ext>
            </a:extLst>
          </p:cNvPr>
          <p:cNvSpPr txBox="1"/>
          <p:nvPr/>
        </p:nvSpPr>
        <p:spPr>
          <a:xfrm>
            <a:off x="8291771" y="3741383"/>
            <a:ext cx="19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Tiny error during delivery…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77FCDF-F138-EB3F-D1EE-B45370B8E3B8}"/>
              </a:ext>
            </a:extLst>
          </p:cNvPr>
          <p:cNvSpPr txBox="1"/>
          <p:nvPr/>
        </p:nvSpPr>
        <p:spPr>
          <a:xfrm>
            <a:off x="1173339" y="22493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Scramble!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9F58F-2FF9-E39E-A3F0-AC11E26DDC29}"/>
              </a:ext>
            </a:extLst>
          </p:cNvPr>
          <p:cNvSpPr txBox="1"/>
          <p:nvPr/>
        </p:nvSpPr>
        <p:spPr>
          <a:xfrm>
            <a:off x="3988853" y="2362883"/>
            <a:ext cx="16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Professional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AD880-23C1-C215-C23A-E8FBBB254469}"/>
              </a:ext>
            </a:extLst>
          </p:cNvPr>
          <p:cNvSpPr txBox="1"/>
          <p:nvPr/>
        </p:nvSpPr>
        <p:spPr>
          <a:xfrm>
            <a:off x="3949311" y="4101727"/>
            <a:ext cx="1572602" cy="38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Amateur bird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1E9C47-E64B-A76F-204D-9C75634F13ED}"/>
              </a:ext>
            </a:extLst>
          </p:cNvPr>
          <p:cNvSpPr txBox="1"/>
          <p:nvPr/>
        </p:nvSpPr>
        <p:spPr>
          <a:xfrm>
            <a:off x="6438175" y="5728009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A”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グラフィックス 66" descr="2 つのハート 枠線">
            <a:extLst>
              <a:ext uri="{FF2B5EF4-FFF2-40B4-BE49-F238E27FC236}">
                <a16:creationId xmlns:a16="http://schemas.microsoft.com/office/drawing/2014/main" id="{A61BDB7A-76C7-A2DA-E0D8-54AB1A53B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4593" y="1010109"/>
            <a:ext cx="656286" cy="656286"/>
          </a:xfrm>
          <a:prstGeom prst="rect">
            <a:avLst/>
          </a:prstGeom>
        </p:spPr>
      </p:pic>
      <p:pic>
        <p:nvPicPr>
          <p:cNvPr id="68" name="グラフィックス 67" descr="封筒を開く 枠線">
            <a:extLst>
              <a:ext uri="{FF2B5EF4-FFF2-40B4-BE49-F238E27FC236}">
                <a16:creationId xmlns:a16="http://schemas.microsoft.com/office/drawing/2014/main" id="{5F841680-0ABA-7A03-1BFA-13F1F4EE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2446" y="4854634"/>
            <a:ext cx="639764" cy="63976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129134B-B8AA-8D11-02DD-A1C34A4E479B}"/>
              </a:ext>
            </a:extLst>
          </p:cNvPr>
          <p:cNvSpPr txBox="1"/>
          <p:nvPr/>
        </p:nvSpPr>
        <p:spPr>
          <a:xfrm>
            <a:off x="5946821" y="6020838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</a:rPr>
              <a:t>Non-ASCII chars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70" name="思考の吹き出し: 雲形 69">
            <a:extLst>
              <a:ext uri="{FF2B5EF4-FFF2-40B4-BE49-F238E27FC236}">
                <a16:creationId xmlns:a16="http://schemas.microsoft.com/office/drawing/2014/main" id="{DF70C17A-4D65-0A62-6812-08A4E5587819}"/>
              </a:ext>
            </a:extLst>
          </p:cNvPr>
          <p:cNvSpPr/>
          <p:nvPr/>
        </p:nvSpPr>
        <p:spPr>
          <a:xfrm>
            <a:off x="8547397" y="5315640"/>
            <a:ext cx="1745696" cy="726568"/>
          </a:xfrm>
          <a:prstGeom prst="cloudCallout">
            <a:avLst>
              <a:gd name="adj1" fmla="val -56481"/>
              <a:gd name="adj2" fmla="val 48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Something went wrong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72" name="グラフィックス 71" descr="困った顔 (塗りつぶしなし) 枠線">
            <a:extLst>
              <a:ext uri="{FF2B5EF4-FFF2-40B4-BE49-F238E27FC236}">
                <a16:creationId xmlns:a16="http://schemas.microsoft.com/office/drawing/2014/main" id="{2997C5B7-95B1-4903-037D-9A63A65F2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6880" y="5806837"/>
            <a:ext cx="531409" cy="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D031EA4-40D9-708D-1747-5B0DCD3CF864}"/>
              </a:ext>
            </a:extLst>
          </p:cNvPr>
          <p:cNvSpPr/>
          <p:nvPr/>
        </p:nvSpPr>
        <p:spPr>
          <a:xfrm>
            <a:off x="2171701" y="2046515"/>
            <a:ext cx="3499757" cy="1273628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9D2595-76F4-C8C0-2D09-8C1067B12F18}"/>
              </a:ext>
            </a:extLst>
          </p:cNvPr>
          <p:cNvSpPr txBox="1"/>
          <p:nvPr/>
        </p:nvSpPr>
        <p:spPr>
          <a:xfrm>
            <a:off x="2432957" y="1650360"/>
            <a:ext cx="297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Possible data with N byte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B620D7-F6ED-5868-B431-D7ABF7476294}"/>
              </a:ext>
            </a:extLst>
          </p:cNvPr>
          <p:cNvSpPr/>
          <p:nvPr/>
        </p:nvSpPr>
        <p:spPr>
          <a:xfrm>
            <a:off x="2677886" y="2631622"/>
            <a:ext cx="114300" cy="103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417D7D2-94C8-22D6-6B02-B9F690E04667}"/>
              </a:ext>
            </a:extLst>
          </p:cNvPr>
          <p:cNvSpPr/>
          <p:nvPr/>
        </p:nvSpPr>
        <p:spPr>
          <a:xfrm>
            <a:off x="3501117" y="3265714"/>
            <a:ext cx="2377169" cy="772885"/>
          </a:xfrm>
          <a:prstGeom prst="wedgeRoundRectCallout">
            <a:avLst>
              <a:gd name="adj1" fmla="val -73555"/>
              <a:gd name="adj2" fmla="val -12253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String of N characters may use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4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D031EA4-40D9-708D-1747-5B0DCD3CF864}"/>
              </a:ext>
            </a:extLst>
          </p:cNvPr>
          <p:cNvSpPr/>
          <p:nvPr/>
        </p:nvSpPr>
        <p:spPr>
          <a:xfrm>
            <a:off x="2171701" y="2046515"/>
            <a:ext cx="3499757" cy="1273628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B620D7-F6ED-5868-B431-D7ABF7476294}"/>
              </a:ext>
            </a:extLst>
          </p:cNvPr>
          <p:cNvSpPr/>
          <p:nvPr/>
        </p:nvSpPr>
        <p:spPr>
          <a:xfrm>
            <a:off x="2656114" y="2631622"/>
            <a:ext cx="114300" cy="103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CB6B53E-08EE-3C1D-AD95-37A423F361DF}"/>
              </a:ext>
            </a:extLst>
          </p:cNvPr>
          <p:cNvSpPr/>
          <p:nvPr/>
        </p:nvSpPr>
        <p:spPr>
          <a:xfrm>
            <a:off x="2759529" y="2275114"/>
            <a:ext cx="1649185" cy="473529"/>
          </a:xfrm>
          <a:custGeom>
            <a:avLst/>
            <a:gdLst>
              <a:gd name="connsiteX0" fmla="*/ 0 w 1649185"/>
              <a:gd name="connsiteY0" fmla="*/ 419100 h 473529"/>
              <a:gd name="connsiteX1" fmla="*/ 21771 w 1649185"/>
              <a:gd name="connsiteY1" fmla="*/ 391886 h 473529"/>
              <a:gd name="connsiteX2" fmla="*/ 59871 w 1649185"/>
              <a:gd name="connsiteY2" fmla="*/ 375557 h 473529"/>
              <a:gd name="connsiteX3" fmla="*/ 103414 w 1649185"/>
              <a:gd name="connsiteY3" fmla="*/ 348343 h 473529"/>
              <a:gd name="connsiteX4" fmla="*/ 125185 w 1649185"/>
              <a:gd name="connsiteY4" fmla="*/ 332015 h 473529"/>
              <a:gd name="connsiteX5" fmla="*/ 152400 w 1649185"/>
              <a:gd name="connsiteY5" fmla="*/ 315686 h 473529"/>
              <a:gd name="connsiteX6" fmla="*/ 190500 w 1649185"/>
              <a:gd name="connsiteY6" fmla="*/ 283029 h 473529"/>
              <a:gd name="connsiteX7" fmla="*/ 288471 w 1649185"/>
              <a:gd name="connsiteY7" fmla="*/ 255815 h 473529"/>
              <a:gd name="connsiteX8" fmla="*/ 337457 w 1649185"/>
              <a:gd name="connsiteY8" fmla="*/ 234043 h 473529"/>
              <a:gd name="connsiteX9" fmla="*/ 375557 w 1649185"/>
              <a:gd name="connsiteY9" fmla="*/ 212272 h 473529"/>
              <a:gd name="connsiteX10" fmla="*/ 489857 w 1649185"/>
              <a:gd name="connsiteY10" fmla="*/ 195943 h 473529"/>
              <a:gd name="connsiteX11" fmla="*/ 609600 w 1649185"/>
              <a:gd name="connsiteY11" fmla="*/ 206829 h 473529"/>
              <a:gd name="connsiteX12" fmla="*/ 664028 w 1649185"/>
              <a:gd name="connsiteY12" fmla="*/ 272143 h 473529"/>
              <a:gd name="connsiteX13" fmla="*/ 691242 w 1649185"/>
              <a:gd name="connsiteY13" fmla="*/ 299357 h 473529"/>
              <a:gd name="connsiteX14" fmla="*/ 745671 w 1649185"/>
              <a:gd name="connsiteY14" fmla="*/ 359229 h 473529"/>
              <a:gd name="connsiteX15" fmla="*/ 778328 w 1649185"/>
              <a:gd name="connsiteY15" fmla="*/ 386443 h 473529"/>
              <a:gd name="connsiteX16" fmla="*/ 892628 w 1649185"/>
              <a:gd name="connsiteY16" fmla="*/ 468086 h 473529"/>
              <a:gd name="connsiteX17" fmla="*/ 936171 w 1649185"/>
              <a:gd name="connsiteY17" fmla="*/ 473529 h 473529"/>
              <a:gd name="connsiteX18" fmla="*/ 1061357 w 1649185"/>
              <a:gd name="connsiteY18" fmla="*/ 468086 h 473529"/>
              <a:gd name="connsiteX19" fmla="*/ 1094014 w 1649185"/>
              <a:gd name="connsiteY19" fmla="*/ 451757 h 473529"/>
              <a:gd name="connsiteX20" fmla="*/ 1148442 w 1649185"/>
              <a:gd name="connsiteY20" fmla="*/ 419100 h 473529"/>
              <a:gd name="connsiteX21" fmla="*/ 1197428 w 1649185"/>
              <a:gd name="connsiteY21" fmla="*/ 353786 h 473529"/>
              <a:gd name="connsiteX22" fmla="*/ 1224642 w 1649185"/>
              <a:gd name="connsiteY22" fmla="*/ 315686 h 473529"/>
              <a:gd name="connsiteX23" fmla="*/ 1224642 w 1649185"/>
              <a:gd name="connsiteY23" fmla="*/ 108857 h 473529"/>
              <a:gd name="connsiteX24" fmla="*/ 1197428 w 1649185"/>
              <a:gd name="connsiteY24" fmla="*/ 70757 h 473529"/>
              <a:gd name="connsiteX25" fmla="*/ 1164771 w 1649185"/>
              <a:gd name="connsiteY25" fmla="*/ 43543 h 473529"/>
              <a:gd name="connsiteX26" fmla="*/ 1077685 w 1649185"/>
              <a:gd name="connsiteY26" fmla="*/ 0 h 473529"/>
              <a:gd name="connsiteX27" fmla="*/ 1012371 w 1649185"/>
              <a:gd name="connsiteY27" fmla="*/ 48986 h 473529"/>
              <a:gd name="connsiteX28" fmla="*/ 1001485 w 1649185"/>
              <a:gd name="connsiteY28" fmla="*/ 81643 h 473529"/>
              <a:gd name="connsiteX29" fmla="*/ 1012371 w 1649185"/>
              <a:gd name="connsiteY29" fmla="*/ 185057 h 473529"/>
              <a:gd name="connsiteX30" fmla="*/ 1066800 w 1649185"/>
              <a:gd name="connsiteY30" fmla="*/ 261257 h 473529"/>
              <a:gd name="connsiteX31" fmla="*/ 1099457 w 1649185"/>
              <a:gd name="connsiteY31" fmla="*/ 283029 h 473529"/>
              <a:gd name="connsiteX32" fmla="*/ 1175657 w 1649185"/>
              <a:gd name="connsiteY32" fmla="*/ 337457 h 473529"/>
              <a:gd name="connsiteX33" fmla="*/ 1208314 w 1649185"/>
              <a:gd name="connsiteY33" fmla="*/ 342900 h 473529"/>
              <a:gd name="connsiteX34" fmla="*/ 1415142 w 1649185"/>
              <a:gd name="connsiteY34" fmla="*/ 293915 h 473529"/>
              <a:gd name="connsiteX35" fmla="*/ 1442357 w 1649185"/>
              <a:gd name="connsiteY35" fmla="*/ 261257 h 473529"/>
              <a:gd name="connsiteX36" fmla="*/ 1469571 w 1649185"/>
              <a:gd name="connsiteY36" fmla="*/ 206829 h 473529"/>
              <a:gd name="connsiteX37" fmla="*/ 1475014 w 1649185"/>
              <a:gd name="connsiteY37" fmla="*/ 179615 h 473529"/>
              <a:gd name="connsiteX38" fmla="*/ 1480457 w 1649185"/>
              <a:gd name="connsiteY38" fmla="*/ 141515 h 473529"/>
              <a:gd name="connsiteX39" fmla="*/ 1524000 w 1649185"/>
              <a:gd name="connsiteY39" fmla="*/ 65315 h 473529"/>
              <a:gd name="connsiteX40" fmla="*/ 1545771 w 1649185"/>
              <a:gd name="connsiteY40" fmla="*/ 59872 h 473529"/>
              <a:gd name="connsiteX41" fmla="*/ 1649185 w 1649185"/>
              <a:gd name="connsiteY41" fmla="*/ 54429 h 47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49185" h="473529">
                <a:moveTo>
                  <a:pt x="0" y="419100"/>
                </a:moveTo>
                <a:cubicBezTo>
                  <a:pt x="7257" y="410029"/>
                  <a:pt x="12376" y="398719"/>
                  <a:pt x="21771" y="391886"/>
                </a:cubicBezTo>
                <a:cubicBezTo>
                  <a:pt x="32945" y="383759"/>
                  <a:pt x="47679" y="382059"/>
                  <a:pt x="59871" y="375557"/>
                </a:cubicBezTo>
                <a:cubicBezTo>
                  <a:pt x="74973" y="367502"/>
                  <a:pt x="89173" y="357837"/>
                  <a:pt x="103414" y="348343"/>
                </a:cubicBezTo>
                <a:cubicBezTo>
                  <a:pt x="110962" y="343311"/>
                  <a:pt x="117637" y="337047"/>
                  <a:pt x="125185" y="332015"/>
                </a:cubicBezTo>
                <a:cubicBezTo>
                  <a:pt x="133988" y="326147"/>
                  <a:pt x="143937" y="322034"/>
                  <a:pt x="152400" y="315686"/>
                </a:cubicBezTo>
                <a:cubicBezTo>
                  <a:pt x="165782" y="305650"/>
                  <a:pt x="175921" y="291230"/>
                  <a:pt x="190500" y="283029"/>
                </a:cubicBezTo>
                <a:cubicBezTo>
                  <a:pt x="211681" y="271115"/>
                  <a:pt x="265126" y="261002"/>
                  <a:pt x="288471" y="255815"/>
                </a:cubicBezTo>
                <a:cubicBezTo>
                  <a:pt x="304800" y="248558"/>
                  <a:pt x="321475" y="242034"/>
                  <a:pt x="337457" y="234043"/>
                </a:cubicBezTo>
                <a:cubicBezTo>
                  <a:pt x="350540" y="227502"/>
                  <a:pt x="361861" y="217408"/>
                  <a:pt x="375557" y="212272"/>
                </a:cubicBezTo>
                <a:cubicBezTo>
                  <a:pt x="409041" y="199716"/>
                  <a:pt x="455975" y="198767"/>
                  <a:pt x="489857" y="195943"/>
                </a:cubicBezTo>
                <a:cubicBezTo>
                  <a:pt x="529771" y="199572"/>
                  <a:pt x="571322" y="194950"/>
                  <a:pt x="609600" y="206829"/>
                </a:cubicBezTo>
                <a:cubicBezTo>
                  <a:pt x="640977" y="216567"/>
                  <a:pt x="646825" y="250639"/>
                  <a:pt x="664028" y="272143"/>
                </a:cubicBezTo>
                <a:cubicBezTo>
                  <a:pt x="672042" y="282161"/>
                  <a:pt x="682573" y="289900"/>
                  <a:pt x="691242" y="299357"/>
                </a:cubicBezTo>
                <a:cubicBezTo>
                  <a:pt x="717492" y="327993"/>
                  <a:pt x="720103" y="336217"/>
                  <a:pt x="745671" y="359229"/>
                </a:cubicBezTo>
                <a:cubicBezTo>
                  <a:pt x="756203" y="368708"/>
                  <a:pt x="767883" y="376868"/>
                  <a:pt x="778328" y="386443"/>
                </a:cubicBezTo>
                <a:cubicBezTo>
                  <a:pt x="827182" y="431225"/>
                  <a:pt x="810658" y="432447"/>
                  <a:pt x="892628" y="468086"/>
                </a:cubicBezTo>
                <a:cubicBezTo>
                  <a:pt x="906042" y="473918"/>
                  <a:pt x="921657" y="471715"/>
                  <a:pt x="936171" y="473529"/>
                </a:cubicBezTo>
                <a:cubicBezTo>
                  <a:pt x="977900" y="471715"/>
                  <a:pt x="1019981" y="473793"/>
                  <a:pt x="1061357" y="468086"/>
                </a:cubicBezTo>
                <a:cubicBezTo>
                  <a:pt x="1073413" y="466423"/>
                  <a:pt x="1083406" y="457724"/>
                  <a:pt x="1094014" y="451757"/>
                </a:cubicBezTo>
                <a:cubicBezTo>
                  <a:pt x="1112455" y="441384"/>
                  <a:pt x="1148442" y="419100"/>
                  <a:pt x="1148442" y="419100"/>
                </a:cubicBezTo>
                <a:cubicBezTo>
                  <a:pt x="1180112" y="366319"/>
                  <a:pt x="1147238" y="417664"/>
                  <a:pt x="1197428" y="353786"/>
                </a:cubicBezTo>
                <a:cubicBezTo>
                  <a:pt x="1207070" y="341514"/>
                  <a:pt x="1215571" y="328386"/>
                  <a:pt x="1224642" y="315686"/>
                </a:cubicBezTo>
                <a:cubicBezTo>
                  <a:pt x="1232177" y="240334"/>
                  <a:pt x="1245520" y="183423"/>
                  <a:pt x="1224642" y="108857"/>
                </a:cubicBezTo>
                <a:cubicBezTo>
                  <a:pt x="1220434" y="93828"/>
                  <a:pt x="1207974" y="82262"/>
                  <a:pt x="1197428" y="70757"/>
                </a:cubicBezTo>
                <a:cubicBezTo>
                  <a:pt x="1187853" y="60312"/>
                  <a:pt x="1176668" y="51241"/>
                  <a:pt x="1164771" y="43543"/>
                </a:cubicBezTo>
                <a:cubicBezTo>
                  <a:pt x="1124472" y="17467"/>
                  <a:pt x="1113908" y="14489"/>
                  <a:pt x="1077685" y="0"/>
                </a:cubicBezTo>
                <a:cubicBezTo>
                  <a:pt x="1044214" y="13389"/>
                  <a:pt x="1038227" y="11639"/>
                  <a:pt x="1012371" y="48986"/>
                </a:cubicBezTo>
                <a:cubicBezTo>
                  <a:pt x="1005840" y="58420"/>
                  <a:pt x="1005114" y="70757"/>
                  <a:pt x="1001485" y="81643"/>
                </a:cubicBezTo>
                <a:cubicBezTo>
                  <a:pt x="1005114" y="116114"/>
                  <a:pt x="1004577" y="151283"/>
                  <a:pt x="1012371" y="185057"/>
                </a:cubicBezTo>
                <a:cubicBezTo>
                  <a:pt x="1017007" y="205146"/>
                  <a:pt x="1053708" y="249256"/>
                  <a:pt x="1066800" y="261257"/>
                </a:cubicBezTo>
                <a:cubicBezTo>
                  <a:pt x="1076444" y="270098"/>
                  <a:pt x="1089087" y="275052"/>
                  <a:pt x="1099457" y="283029"/>
                </a:cubicBezTo>
                <a:cubicBezTo>
                  <a:pt x="1130681" y="307048"/>
                  <a:pt x="1138758" y="323265"/>
                  <a:pt x="1175657" y="337457"/>
                </a:cubicBezTo>
                <a:cubicBezTo>
                  <a:pt x="1185957" y="341419"/>
                  <a:pt x="1197428" y="341086"/>
                  <a:pt x="1208314" y="342900"/>
                </a:cubicBezTo>
                <a:cubicBezTo>
                  <a:pt x="1289330" y="339784"/>
                  <a:pt x="1358575" y="361795"/>
                  <a:pt x="1415142" y="293915"/>
                </a:cubicBezTo>
                <a:cubicBezTo>
                  <a:pt x="1424214" y="283029"/>
                  <a:pt x="1434022" y="272717"/>
                  <a:pt x="1442357" y="261257"/>
                </a:cubicBezTo>
                <a:cubicBezTo>
                  <a:pt x="1453704" y="245654"/>
                  <a:pt x="1463998" y="225404"/>
                  <a:pt x="1469571" y="206829"/>
                </a:cubicBezTo>
                <a:cubicBezTo>
                  <a:pt x="1472229" y="197968"/>
                  <a:pt x="1473493" y="188740"/>
                  <a:pt x="1475014" y="179615"/>
                </a:cubicBezTo>
                <a:cubicBezTo>
                  <a:pt x="1477123" y="166961"/>
                  <a:pt x="1476684" y="153777"/>
                  <a:pt x="1480457" y="141515"/>
                </a:cubicBezTo>
                <a:cubicBezTo>
                  <a:pt x="1484734" y="127615"/>
                  <a:pt x="1518046" y="71269"/>
                  <a:pt x="1524000" y="65315"/>
                </a:cubicBezTo>
                <a:cubicBezTo>
                  <a:pt x="1529289" y="60026"/>
                  <a:pt x="1538436" y="61339"/>
                  <a:pt x="1545771" y="59872"/>
                </a:cubicBezTo>
                <a:cubicBezTo>
                  <a:pt x="1592372" y="50551"/>
                  <a:pt x="1587312" y="54429"/>
                  <a:pt x="1649185" y="54429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0D5503-5207-3402-DA2E-52B58ACDCBA6}"/>
              </a:ext>
            </a:extLst>
          </p:cNvPr>
          <p:cNvSpPr/>
          <p:nvPr/>
        </p:nvSpPr>
        <p:spPr>
          <a:xfrm>
            <a:off x="4408714" y="2275114"/>
            <a:ext cx="114300" cy="1034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D34BF3B-2C35-993E-5988-93715196869A}"/>
              </a:ext>
            </a:extLst>
          </p:cNvPr>
          <p:cNvSpPr/>
          <p:nvPr/>
        </p:nvSpPr>
        <p:spPr>
          <a:xfrm>
            <a:off x="4495800" y="2356757"/>
            <a:ext cx="92529" cy="174172"/>
          </a:xfrm>
          <a:custGeom>
            <a:avLst/>
            <a:gdLst>
              <a:gd name="connsiteX0" fmla="*/ 0 w 92529"/>
              <a:gd name="connsiteY0" fmla="*/ 0 h 174172"/>
              <a:gd name="connsiteX1" fmla="*/ 32657 w 92529"/>
              <a:gd name="connsiteY1" fmla="*/ 27214 h 174172"/>
              <a:gd name="connsiteX2" fmla="*/ 38100 w 92529"/>
              <a:gd name="connsiteY2" fmla="*/ 48986 h 174172"/>
              <a:gd name="connsiteX3" fmla="*/ 48986 w 92529"/>
              <a:gd name="connsiteY3" fmla="*/ 76200 h 174172"/>
              <a:gd name="connsiteX4" fmla="*/ 54429 w 92529"/>
              <a:gd name="connsiteY4" fmla="*/ 103414 h 174172"/>
              <a:gd name="connsiteX5" fmla="*/ 65314 w 92529"/>
              <a:gd name="connsiteY5" fmla="*/ 125186 h 174172"/>
              <a:gd name="connsiteX6" fmla="*/ 87086 w 92529"/>
              <a:gd name="connsiteY6" fmla="*/ 157843 h 174172"/>
              <a:gd name="connsiteX7" fmla="*/ 92529 w 92529"/>
              <a:gd name="connsiteY7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529" h="174172">
                <a:moveTo>
                  <a:pt x="0" y="0"/>
                </a:moveTo>
                <a:cubicBezTo>
                  <a:pt x="10886" y="9071"/>
                  <a:pt x="23958" y="16029"/>
                  <a:pt x="32657" y="27214"/>
                </a:cubicBezTo>
                <a:cubicBezTo>
                  <a:pt x="37250" y="33119"/>
                  <a:pt x="35734" y="41889"/>
                  <a:pt x="38100" y="48986"/>
                </a:cubicBezTo>
                <a:cubicBezTo>
                  <a:pt x="41190" y="58255"/>
                  <a:pt x="46178" y="66842"/>
                  <a:pt x="48986" y="76200"/>
                </a:cubicBezTo>
                <a:cubicBezTo>
                  <a:pt x="51644" y="85061"/>
                  <a:pt x="51504" y="94638"/>
                  <a:pt x="54429" y="103414"/>
                </a:cubicBezTo>
                <a:cubicBezTo>
                  <a:pt x="56995" y="111111"/>
                  <a:pt x="61140" y="118228"/>
                  <a:pt x="65314" y="125186"/>
                </a:cubicBezTo>
                <a:cubicBezTo>
                  <a:pt x="72045" y="136405"/>
                  <a:pt x="82949" y="145431"/>
                  <a:pt x="87086" y="157843"/>
                </a:cubicBezTo>
                <a:lnTo>
                  <a:pt x="92529" y="17417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FD15FFC-541F-2F3A-8650-390CFCFC8878}"/>
              </a:ext>
            </a:extLst>
          </p:cNvPr>
          <p:cNvSpPr/>
          <p:nvPr/>
        </p:nvSpPr>
        <p:spPr>
          <a:xfrm>
            <a:off x="4577444" y="2511878"/>
            <a:ext cx="114300" cy="1034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A263AD2-7C2F-9866-DAB2-32A05992C181}"/>
              </a:ext>
            </a:extLst>
          </p:cNvPr>
          <p:cNvSpPr/>
          <p:nvPr/>
        </p:nvSpPr>
        <p:spPr>
          <a:xfrm>
            <a:off x="3929743" y="2612571"/>
            <a:ext cx="1083128" cy="457200"/>
          </a:xfrm>
          <a:custGeom>
            <a:avLst/>
            <a:gdLst>
              <a:gd name="connsiteX0" fmla="*/ 702128 w 1083128"/>
              <a:gd name="connsiteY0" fmla="*/ 0 h 457200"/>
              <a:gd name="connsiteX1" fmla="*/ 685800 w 1083128"/>
              <a:gd name="connsiteY1" fmla="*/ 32658 h 457200"/>
              <a:gd name="connsiteX2" fmla="*/ 631371 w 1083128"/>
              <a:gd name="connsiteY2" fmla="*/ 54429 h 457200"/>
              <a:gd name="connsiteX3" fmla="*/ 604157 w 1083128"/>
              <a:gd name="connsiteY3" fmla="*/ 70758 h 457200"/>
              <a:gd name="connsiteX4" fmla="*/ 582386 w 1083128"/>
              <a:gd name="connsiteY4" fmla="*/ 141515 h 457200"/>
              <a:gd name="connsiteX5" fmla="*/ 527957 w 1083128"/>
              <a:gd name="connsiteY5" fmla="*/ 326572 h 457200"/>
              <a:gd name="connsiteX6" fmla="*/ 424543 w 1083128"/>
              <a:gd name="connsiteY6" fmla="*/ 310243 h 457200"/>
              <a:gd name="connsiteX7" fmla="*/ 391886 w 1083128"/>
              <a:gd name="connsiteY7" fmla="*/ 283029 h 457200"/>
              <a:gd name="connsiteX8" fmla="*/ 353786 w 1083128"/>
              <a:gd name="connsiteY8" fmla="*/ 266700 h 457200"/>
              <a:gd name="connsiteX9" fmla="*/ 348343 w 1083128"/>
              <a:gd name="connsiteY9" fmla="*/ 250372 h 457200"/>
              <a:gd name="connsiteX10" fmla="*/ 353786 w 1083128"/>
              <a:gd name="connsiteY10" fmla="*/ 217715 h 457200"/>
              <a:gd name="connsiteX11" fmla="*/ 293914 w 1083128"/>
              <a:gd name="connsiteY11" fmla="*/ 152400 h 457200"/>
              <a:gd name="connsiteX12" fmla="*/ 255814 w 1083128"/>
              <a:gd name="connsiteY12" fmla="*/ 168729 h 457200"/>
              <a:gd name="connsiteX13" fmla="*/ 228600 w 1083128"/>
              <a:gd name="connsiteY13" fmla="*/ 223158 h 457200"/>
              <a:gd name="connsiteX14" fmla="*/ 217714 w 1083128"/>
              <a:gd name="connsiteY14" fmla="*/ 239486 h 457200"/>
              <a:gd name="connsiteX15" fmla="*/ 168728 w 1083128"/>
              <a:gd name="connsiteY15" fmla="*/ 337458 h 457200"/>
              <a:gd name="connsiteX16" fmla="*/ 141514 w 1083128"/>
              <a:gd name="connsiteY16" fmla="*/ 353786 h 457200"/>
              <a:gd name="connsiteX17" fmla="*/ 114300 w 1083128"/>
              <a:gd name="connsiteY17" fmla="*/ 375558 h 457200"/>
              <a:gd name="connsiteX18" fmla="*/ 65314 w 1083128"/>
              <a:gd name="connsiteY18" fmla="*/ 391886 h 457200"/>
              <a:gd name="connsiteX19" fmla="*/ 0 w 1083128"/>
              <a:gd name="connsiteY19" fmla="*/ 419100 h 457200"/>
              <a:gd name="connsiteX20" fmla="*/ 27214 w 1083128"/>
              <a:gd name="connsiteY20" fmla="*/ 429986 h 457200"/>
              <a:gd name="connsiteX21" fmla="*/ 43543 w 1083128"/>
              <a:gd name="connsiteY21" fmla="*/ 440872 h 457200"/>
              <a:gd name="connsiteX22" fmla="*/ 119743 w 1083128"/>
              <a:gd name="connsiteY22" fmla="*/ 457200 h 457200"/>
              <a:gd name="connsiteX23" fmla="*/ 239486 w 1083128"/>
              <a:gd name="connsiteY23" fmla="*/ 446315 h 457200"/>
              <a:gd name="connsiteX24" fmla="*/ 266700 w 1083128"/>
              <a:gd name="connsiteY24" fmla="*/ 440872 h 457200"/>
              <a:gd name="connsiteX25" fmla="*/ 299357 w 1083128"/>
              <a:gd name="connsiteY25" fmla="*/ 435429 h 457200"/>
              <a:gd name="connsiteX26" fmla="*/ 756557 w 1083128"/>
              <a:gd name="connsiteY26" fmla="*/ 413658 h 457200"/>
              <a:gd name="connsiteX27" fmla="*/ 783771 w 1083128"/>
              <a:gd name="connsiteY27" fmla="*/ 381000 h 457200"/>
              <a:gd name="connsiteX28" fmla="*/ 821871 w 1083128"/>
              <a:gd name="connsiteY28" fmla="*/ 326572 h 457200"/>
              <a:gd name="connsiteX29" fmla="*/ 854528 w 1083128"/>
              <a:gd name="connsiteY29" fmla="*/ 250372 h 457200"/>
              <a:gd name="connsiteX30" fmla="*/ 898071 w 1083128"/>
              <a:gd name="connsiteY30" fmla="*/ 206829 h 457200"/>
              <a:gd name="connsiteX31" fmla="*/ 930728 w 1083128"/>
              <a:gd name="connsiteY31" fmla="*/ 201386 h 457200"/>
              <a:gd name="connsiteX32" fmla="*/ 985157 w 1083128"/>
              <a:gd name="connsiteY32" fmla="*/ 174172 h 457200"/>
              <a:gd name="connsiteX33" fmla="*/ 1006928 w 1083128"/>
              <a:gd name="connsiteY33" fmla="*/ 157843 h 457200"/>
              <a:gd name="connsiteX34" fmla="*/ 1045028 w 1083128"/>
              <a:gd name="connsiteY34" fmla="*/ 152400 h 457200"/>
              <a:gd name="connsiteX35" fmla="*/ 1066800 w 1083128"/>
              <a:gd name="connsiteY35" fmla="*/ 141515 h 457200"/>
              <a:gd name="connsiteX36" fmla="*/ 1083128 w 1083128"/>
              <a:gd name="connsiteY36" fmla="*/ 13607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3128" h="457200">
                <a:moveTo>
                  <a:pt x="702128" y="0"/>
                </a:moveTo>
                <a:cubicBezTo>
                  <a:pt x="696685" y="10886"/>
                  <a:pt x="693814" y="23499"/>
                  <a:pt x="685800" y="32658"/>
                </a:cubicBezTo>
                <a:cubicBezTo>
                  <a:pt x="678662" y="40816"/>
                  <a:pt x="636516" y="52090"/>
                  <a:pt x="631371" y="54429"/>
                </a:cubicBezTo>
                <a:cubicBezTo>
                  <a:pt x="621740" y="58807"/>
                  <a:pt x="613228" y="65315"/>
                  <a:pt x="604157" y="70758"/>
                </a:cubicBezTo>
                <a:cubicBezTo>
                  <a:pt x="596900" y="94344"/>
                  <a:pt x="587739" y="117426"/>
                  <a:pt x="582386" y="141515"/>
                </a:cubicBezTo>
                <a:cubicBezTo>
                  <a:pt x="541118" y="327218"/>
                  <a:pt x="603537" y="288780"/>
                  <a:pt x="527957" y="326572"/>
                </a:cubicBezTo>
                <a:cubicBezTo>
                  <a:pt x="493486" y="321129"/>
                  <a:pt x="457781" y="320879"/>
                  <a:pt x="424543" y="310243"/>
                </a:cubicBezTo>
                <a:cubicBezTo>
                  <a:pt x="411047" y="305924"/>
                  <a:pt x="403954" y="290455"/>
                  <a:pt x="391886" y="283029"/>
                </a:cubicBezTo>
                <a:cubicBezTo>
                  <a:pt x="380118" y="275787"/>
                  <a:pt x="366486" y="272143"/>
                  <a:pt x="353786" y="266700"/>
                </a:cubicBezTo>
                <a:cubicBezTo>
                  <a:pt x="351972" y="261257"/>
                  <a:pt x="348343" y="256109"/>
                  <a:pt x="348343" y="250372"/>
                </a:cubicBezTo>
                <a:cubicBezTo>
                  <a:pt x="348343" y="239336"/>
                  <a:pt x="356098" y="228506"/>
                  <a:pt x="353786" y="217715"/>
                </a:cubicBezTo>
                <a:cubicBezTo>
                  <a:pt x="343909" y="171625"/>
                  <a:pt x="329485" y="172727"/>
                  <a:pt x="293914" y="152400"/>
                </a:cubicBezTo>
                <a:cubicBezTo>
                  <a:pt x="281214" y="157843"/>
                  <a:pt x="266508" y="159979"/>
                  <a:pt x="255814" y="168729"/>
                </a:cubicBezTo>
                <a:cubicBezTo>
                  <a:pt x="224982" y="193956"/>
                  <a:pt x="240025" y="196501"/>
                  <a:pt x="228600" y="223158"/>
                </a:cubicBezTo>
                <a:cubicBezTo>
                  <a:pt x="226023" y="229170"/>
                  <a:pt x="220639" y="233635"/>
                  <a:pt x="217714" y="239486"/>
                </a:cubicBezTo>
                <a:cubicBezTo>
                  <a:pt x="204931" y="265053"/>
                  <a:pt x="187295" y="315178"/>
                  <a:pt x="168728" y="337458"/>
                </a:cubicBezTo>
                <a:cubicBezTo>
                  <a:pt x="161956" y="345585"/>
                  <a:pt x="150180" y="347719"/>
                  <a:pt x="141514" y="353786"/>
                </a:cubicBezTo>
                <a:cubicBezTo>
                  <a:pt x="131997" y="360448"/>
                  <a:pt x="124262" y="369581"/>
                  <a:pt x="114300" y="375558"/>
                </a:cubicBezTo>
                <a:cubicBezTo>
                  <a:pt x="96113" y="386470"/>
                  <a:pt x="84334" y="386180"/>
                  <a:pt x="65314" y="391886"/>
                </a:cubicBezTo>
                <a:cubicBezTo>
                  <a:pt x="28480" y="402936"/>
                  <a:pt x="35104" y="401548"/>
                  <a:pt x="0" y="419100"/>
                </a:cubicBezTo>
                <a:cubicBezTo>
                  <a:pt x="9071" y="422729"/>
                  <a:pt x="18475" y="425617"/>
                  <a:pt x="27214" y="429986"/>
                </a:cubicBezTo>
                <a:cubicBezTo>
                  <a:pt x="33065" y="432912"/>
                  <a:pt x="37267" y="439026"/>
                  <a:pt x="43543" y="440872"/>
                </a:cubicBezTo>
                <a:cubicBezTo>
                  <a:pt x="68464" y="448202"/>
                  <a:pt x="94343" y="451757"/>
                  <a:pt x="119743" y="457200"/>
                </a:cubicBezTo>
                <a:cubicBezTo>
                  <a:pt x="159657" y="453572"/>
                  <a:pt x="199652" y="450741"/>
                  <a:pt x="239486" y="446315"/>
                </a:cubicBezTo>
                <a:cubicBezTo>
                  <a:pt x="248680" y="445293"/>
                  <a:pt x="257598" y="442527"/>
                  <a:pt x="266700" y="440872"/>
                </a:cubicBezTo>
                <a:cubicBezTo>
                  <a:pt x="277558" y="438898"/>
                  <a:pt x="288471" y="437243"/>
                  <a:pt x="299357" y="435429"/>
                </a:cubicBezTo>
                <a:cubicBezTo>
                  <a:pt x="474264" y="440032"/>
                  <a:pt x="578628" y="452035"/>
                  <a:pt x="756557" y="413658"/>
                </a:cubicBezTo>
                <a:cubicBezTo>
                  <a:pt x="770409" y="410670"/>
                  <a:pt x="775269" y="392336"/>
                  <a:pt x="783771" y="381000"/>
                </a:cubicBezTo>
                <a:cubicBezTo>
                  <a:pt x="797059" y="363283"/>
                  <a:pt x="811116" y="345931"/>
                  <a:pt x="821871" y="326572"/>
                </a:cubicBezTo>
                <a:cubicBezTo>
                  <a:pt x="835469" y="302097"/>
                  <a:pt x="836767" y="272976"/>
                  <a:pt x="854528" y="250372"/>
                </a:cubicBezTo>
                <a:cubicBezTo>
                  <a:pt x="867210" y="234232"/>
                  <a:pt x="877824" y="210204"/>
                  <a:pt x="898071" y="206829"/>
                </a:cubicBezTo>
                <a:lnTo>
                  <a:pt x="930728" y="201386"/>
                </a:lnTo>
                <a:cubicBezTo>
                  <a:pt x="948871" y="192315"/>
                  <a:pt x="968930" y="186343"/>
                  <a:pt x="985157" y="174172"/>
                </a:cubicBezTo>
                <a:cubicBezTo>
                  <a:pt x="992414" y="168729"/>
                  <a:pt x="998403" y="160943"/>
                  <a:pt x="1006928" y="157843"/>
                </a:cubicBezTo>
                <a:cubicBezTo>
                  <a:pt x="1018985" y="153459"/>
                  <a:pt x="1032328" y="154214"/>
                  <a:pt x="1045028" y="152400"/>
                </a:cubicBezTo>
                <a:cubicBezTo>
                  <a:pt x="1052285" y="148772"/>
                  <a:pt x="1059342" y="144711"/>
                  <a:pt x="1066800" y="141515"/>
                </a:cubicBezTo>
                <a:cubicBezTo>
                  <a:pt x="1072073" y="139255"/>
                  <a:pt x="1083128" y="136072"/>
                  <a:pt x="1083128" y="13607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530C7ED-5D9E-BDAE-3103-0680BBE770C6}"/>
              </a:ext>
            </a:extLst>
          </p:cNvPr>
          <p:cNvSpPr/>
          <p:nvPr/>
        </p:nvSpPr>
        <p:spPr>
          <a:xfrm>
            <a:off x="5012871" y="2683329"/>
            <a:ext cx="114300" cy="1034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43247F-232F-7265-92AB-25EFE3B707DA}"/>
              </a:ext>
            </a:extLst>
          </p:cNvPr>
          <p:cNvSpPr txBox="1"/>
          <p:nvPr/>
        </p:nvSpPr>
        <p:spPr>
          <a:xfrm>
            <a:off x="2113189" y="3371850"/>
            <a:ext cx="36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4472C4"/>
                </a:solidFill>
              </a:rPr>
              <a:t>Original</a:t>
            </a:r>
            <a:r>
              <a:rPr kumimoji="1" lang="en-US" altLang="ja-JP" dirty="0"/>
              <a:t>, Scramble, </a:t>
            </a:r>
            <a:r>
              <a:rPr kumimoji="1" lang="en-US" altLang="ja-JP" dirty="0">
                <a:solidFill>
                  <a:srgbClr val="FF0000"/>
                </a:solidFill>
              </a:rPr>
              <a:t>Error</a:t>
            </a:r>
            <a:r>
              <a:rPr kumimoji="1" lang="en-US" altLang="ja-JP" dirty="0"/>
              <a:t>,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ED7D31"/>
                </a:solidFill>
              </a:rPr>
              <a:t>Broken</a:t>
            </a:r>
            <a:endParaRPr kumimoji="1" lang="ja-JP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4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79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Cascadia Code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田口　富隆</dc:creator>
  <cp:lastModifiedBy>田口　富隆</cp:lastModifiedBy>
  <cp:revision>28</cp:revision>
  <dcterms:created xsi:type="dcterms:W3CDTF">2022-08-13T04:07:45Z</dcterms:created>
  <dcterms:modified xsi:type="dcterms:W3CDTF">2022-08-13T06:30:44Z</dcterms:modified>
</cp:coreProperties>
</file>